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56" y="-7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2019年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一季度</c:v>
                </c:pt>
                <c:pt idx="1">
                  <c:v>二季度</c:v>
                </c:pt>
                <c:pt idx="2">
                  <c:v>三季度</c:v>
                </c:pt>
                <c:pt idx="3">
                  <c:v>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580</c:v>
                </c:pt>
                <c:pt idx="1">
                  <c:v>583</c:v>
                </c:pt>
                <c:pt idx="2">
                  <c:v>628</c:v>
                </c:pt>
                <c:pt idx="3">
                  <c:v>689</c:v>
                </c:pt>
              </c:numCache>
            </c:numRef>
          </c:val>
        </c:ser>
        <c:dLbls>
          <c:txPr>
            <a:bodyPr/>
            <a:lstStyle/>
            <a:p>
              <a:pPr>
                <a:defRPr sz="1500" b="1">
                  <a:solidFill>
                    <a:srgbClr val="000000"/>
                  </a:solidFill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84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36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157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467544" y="1556792"/>
            <a:ext cx="3816424" cy="468052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表格占位符 16"/>
          <p:cNvSpPr>
            <a:spLocks noGrp="1"/>
          </p:cNvSpPr>
          <p:nvPr>
            <p:ph type="tbl" sz="quarter" idx="14"/>
          </p:nvPr>
        </p:nvSpPr>
        <p:spPr>
          <a:xfrm>
            <a:off x="4499992" y="1556792"/>
            <a:ext cx="4464496" cy="208781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图表占位符 18"/>
          <p:cNvSpPr>
            <a:spLocks noGrp="1"/>
          </p:cNvSpPr>
          <p:nvPr>
            <p:ph type="chart" sz="quarter" idx="15"/>
          </p:nvPr>
        </p:nvSpPr>
        <p:spPr>
          <a:xfrm>
            <a:off x="4499992" y="3789040"/>
            <a:ext cx="4464496" cy="2448272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8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02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96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30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0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65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27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8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276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27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395852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图片、表格和图表</a:t>
            </a:r>
          </a:p>
        </p:txBody>
      </p:sp>
      <p:pic>
        <p:nvPicPr>
          <p:cNvPr id="3" name="Picture Placeholder 2" descr="pic0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21582" r="21582"/>
          <a:stretch>
            <a:fillRect/>
          </a:stretch>
        </p:blipFill>
        <p:spPr/>
      </p:pic>
      <p:graphicFrame>
        <p:nvGraphicFramePr>
          <p:cNvPr id="4" name="Table Placeholder 3"/>
          <p:cNvGraphicFramePr>
            <a:graphicFrameLocks noGrp="1"/>
          </p:cNvGraphicFramePr>
          <p:nvPr>
            <p:ph type="tbl" idx="14" sz="quarter"/>
          </p:nvPr>
        </p:nvGraphicFramePr>
        <p:xfrm>
          <a:off x="4499992" y="1556792"/>
          <a:ext cx="44644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899"/>
                <a:gridCol w="892899"/>
                <a:gridCol w="892899"/>
                <a:gridCol w="892899"/>
                <a:gridCol w="892900"/>
              </a:tblGrid>
              <a:tr h="370840">
                <a:tc>
                  <a:txBody>
                    <a:bodyPr/>
                    <a:lstStyle/>
                    <a:p>
                      <a: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一季度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二季度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三季度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四季度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小赵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</a:t>
                      </a:r>
                    </a:p>
                    <a:p>
                      <a:r>
                        <a:t>110</a:t>
                      </a:r>
                    </a:p>
                    <a:p>
                      <a:r>
                        <a:t>110</a:t>
                      </a:r>
                    </a:p>
                    <a:p>
                      <a: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小钱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小孙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小李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小王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5" sz="quarter"/>
          </p:nvPr>
        </p:nvGraphicFramePr>
        <p:xfrm>
          <a:off x="4499992" y="3789040"/>
          <a:ext cx="4464496" cy="2448272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pic>
        <p:nvPicPr>
          <p:cNvPr id="6" name="Picture 5" descr="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91440"/>
            <a:ext cx="18288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PC</cp:lastModifiedBy>
  <cp:revision>1</cp:revision>
  <dcterms:created xsi:type="dcterms:W3CDTF">2020-03-02T13:37:26Z</dcterms:created>
  <dcterms:modified xsi:type="dcterms:W3CDTF">2020-07-07T07:06:17Z</dcterms:modified>
</cp:coreProperties>
</file>