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4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</c:v>
                </c:pt>
                <c:pt idx="1">
                  <c:v>95</c:v>
                </c:pt>
                <c:pt idx="2">
                  <c:v>98</c:v>
                </c:pt>
                <c:pt idx="3">
                  <c:v>101</c:v>
                </c:pt>
              </c:numCache>
            </c:numRef>
          </c:val>
        </c:ser>
        <c:dLbls>
          <c:txPr>
            <a:bodyPr/>
            <a:lstStyle/>
            <a:p>
              <a:pPr>
                <a:defRPr sz="1500" b="1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图片、表格和图表</a:t>
            </a:r>
          </a:p>
        </p:txBody>
      </p:sp>
      <p:pic>
        <p:nvPicPr>
          <p:cNvPr id="3" name="Picture Placeholder 2" descr="pic0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1582" r="21582"/>
          <a:stretch>
            <a:fillRect/>
          </a:stretch>
        </p:blipFill>
        <p:spPr/>
      </p:pic>
      <p:graphicFrame>
        <p:nvGraphicFramePr>
          <p:cNvPr id="4" name="Table Placeholder 3"/>
          <p:cNvGraphicFramePr>
            <a:graphicFrameLocks noGrp="1"/>
          </p:cNvGraphicFramePr>
          <p:nvPr>
            <p:ph type="tbl" idx="14" sz="quarter"/>
          </p:nvPr>
        </p:nvGraphicFramePr>
        <p:xfrm>
          <a:off x="4499992" y="1556792"/>
          <a:ext cx="446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"/>
                <a:gridCol w="892899"/>
                <a:gridCol w="892899"/>
                <a:gridCol w="892899"/>
                <a:gridCol w="892900"/>
              </a:tblGrid>
              <a:tr h="37084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四季度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5" sz="quarter"/>
          </p:nvPr>
        </p:nvGraphicFramePr>
        <p:xfrm>
          <a:off x="4499992" y="3789040"/>
          <a:ext cx="4464496" cy="2448272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pic>
        <p:nvPicPr>
          <p:cNvPr id="6" name="Picture 5" descr="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