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580</c:v>
                </c:pt>
                <c:pt idx="1">
                  <c:v>583</c:v>
                </c:pt>
                <c:pt idx="2">
                  <c:v>628</c:v>
                </c:pt>
                <c:pt idx="3">
                  <c:v>689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>
            <a:hlinkClick action="ppaction://hlinksldjump" r:id="rId5"/>
          </p:cNvPr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