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8" r:id="rId4"/>
    <p:sldId id="260" r:id="rId5"/>
  </p:sldIdLst>
  <p:sldSz cx="9144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>
        <p:scale>
          <a:sx n="25" d="100"/>
          <a:sy n="25" d="100"/>
        </p:scale>
        <p:origin x="-1378" y="-17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B62C6F-CB63-425A-8FD5-D04D7F759740}" type="datetimeFigureOut">
              <a:rPr lang="zh-CN" altLang="en-US"/>
              <a:pPr>
                <a:defRPr/>
              </a:pPr>
              <a:t>2020/8/17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6DC92D-09BF-4B26-9913-6E816C22C75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846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462E5F-3AED-4DD9-A9CC-A8133259674E}" type="datetimeFigureOut">
              <a:rPr lang="zh-CN" altLang="en-US"/>
              <a:pPr>
                <a:defRPr/>
              </a:pPr>
              <a:t>2020/8/17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1F1F30-E871-4157-B789-8967FC363BE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884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0F8474-650B-41DB-B5E1-9D77927F316D}" type="datetimeFigureOut">
              <a:rPr lang="zh-CN" altLang="en-US"/>
              <a:pPr>
                <a:defRPr/>
              </a:pPr>
              <a:t>2020/8/17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99ABA3-F192-43BC-8916-07948EFCAA4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6616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E65A2A-F3A3-47DC-9BB5-7D907B80DBF0}" type="datetimeFigureOut">
              <a:rPr lang="zh-CN" altLang="en-US"/>
              <a:pPr>
                <a:defRPr/>
              </a:pPr>
              <a:t>2020/8/17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CF34EC-EEBE-4906-BA85-E3CD5397B34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3567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CCDD61-5D4A-410A-B5FF-17451F70BB84}" type="datetimeFigureOut">
              <a:rPr lang="zh-CN" altLang="en-US"/>
              <a:pPr>
                <a:defRPr/>
              </a:pPr>
              <a:t>2020/8/17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B10BA8-E57D-4990-BAE0-3EC5B2B3FBD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1738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EC56CC-E215-444C-AA34-FC5BF1C4E13F}" type="datetimeFigureOut">
              <a:rPr lang="zh-CN" altLang="en-US"/>
              <a:pPr>
                <a:defRPr/>
              </a:pPr>
              <a:t>2020/8/17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4D6614-D252-48FD-8D23-6A05EFF426B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9939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6E6B89-15EB-49E8-A9D0-EF909A82D59D}" type="datetimeFigureOut">
              <a:rPr lang="zh-CN" altLang="en-US"/>
              <a:pPr>
                <a:defRPr/>
              </a:pPr>
              <a:t>2020/8/17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E66A7D-A80F-4A47-BB79-75256FEF408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634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631CB3-CF5F-48B8-9F74-EECFFE8AE825}" type="datetimeFigureOut">
              <a:rPr lang="zh-CN" altLang="en-US"/>
              <a:pPr>
                <a:defRPr/>
              </a:pPr>
              <a:t>2020/8/17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01D8AA-EA39-4103-88AE-2E2C3932491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3411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4CC5A1-3084-4713-B607-97B7BEF0D40E}" type="datetimeFigureOut">
              <a:rPr lang="zh-CN" altLang="en-US"/>
              <a:pPr>
                <a:defRPr/>
              </a:pPr>
              <a:t>2020/8/17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B8B156-D2F8-4FC5-8D3A-AC2BB11D415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6113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CD5EDC-2D9F-43E0-9326-218A07EF6B9D}" type="datetimeFigureOut">
              <a:rPr lang="zh-CN" altLang="en-US"/>
              <a:pPr>
                <a:defRPr/>
              </a:pPr>
              <a:t>2020/8/17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5891A3-5643-49A0-A6CD-8AC6E28AFD7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94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670A1F-0E92-4A1C-9456-6743090BA75A}" type="datetimeFigureOut">
              <a:rPr lang="zh-CN" altLang="en-US"/>
              <a:pPr>
                <a:defRPr/>
              </a:pPr>
              <a:t>2020/8/17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49D644-D848-4AD4-B8AD-48919FF2492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3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1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F79D33F-3EFF-4B9B-97BF-BC5D929C8E7D}" type="datetimeFigureOut">
              <a:rPr lang="zh-CN" altLang="en-US"/>
              <a:pPr>
                <a:defRPr/>
              </a:pPr>
              <a:t>2020/8/17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E8AAFDE-8DD2-4CC8-8B87-5F1918864BD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文字</a:t>
            </a:r>
          </a:p>
        </p:txBody>
      </p:sp>
      <p:sp>
        <p:nvSpPr>
          <p:cNvPr id="205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Hello,PowerPoint</a:t>
            </a:r>
            <a:endParaRPr lang="zh-CN" altLang="en-US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图片</a:t>
            </a:r>
          </a:p>
        </p:txBody>
      </p:sp>
      <p:pic>
        <p:nvPicPr>
          <p:cNvPr id="3075" name="内容占位符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29978" y="1600201"/>
            <a:ext cx="5684044" cy="4525963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音乐</a:t>
            </a:r>
          </a:p>
        </p:txBody>
      </p:sp>
      <p:pic>
        <p:nvPicPr>
          <p:cNvPr id="4" name="04CE219.wav">
            <a:hlinkClick r:id="" action="ppaction://media"/>
          </p:cNvPr>
          <p:cNvPicPr>
            <a:picLocks noGrp="1" noChangeAspect="1"/>
          </p:cNvPicPr>
          <p:nvPr>
            <p:ph idx="1"/>
            <a:wavAudioFile r:embed="rId1" name="04CE069C.wav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327328" y="3619501"/>
            <a:ext cx="487561" cy="487363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572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1792486" y="4800601"/>
            <a:ext cx="5486400" cy="566738"/>
          </a:xfrm>
        </p:spPr>
        <p:txBody>
          <a:bodyPr/>
          <a:lstStyle/>
          <a:p>
            <a:pPr eaLnBrk="1" hangingPunct="1"/>
            <a:r>
              <a:rPr lang="zh-CN" smtClean="0"/>
              <a:t>浣溪沙</a:t>
            </a:r>
            <a:r>
              <a:rPr lang="zh-CN" altLang="zh-CN" smtClean="0"/>
              <a:t>•</a:t>
            </a:r>
            <a:r>
              <a:rPr lang="zh-CN" smtClean="0"/>
              <a:t>荷花</a:t>
            </a:r>
          </a:p>
        </p:txBody>
      </p:sp>
      <p:pic>
        <p:nvPicPr>
          <p:cNvPr id="5123" name="Picture Placeholder 2" descr="pic1.png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9" r="3529"/>
          <a:stretch>
            <a:fillRect/>
          </a:stretch>
        </p:blipFill>
        <p:spPr>
          <a:xfrm>
            <a:off x="1792486" y="612775"/>
            <a:ext cx="5486400" cy="4114800"/>
          </a:xfrm>
        </p:spPr>
      </p:pic>
      <p:sp>
        <p:nvSpPr>
          <p:cNvPr id="512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486" y="5367338"/>
            <a:ext cx="5486400" cy="804863"/>
          </a:xfrm>
        </p:spPr>
        <p:txBody>
          <a:bodyPr/>
          <a:lstStyle/>
          <a:p>
            <a:pPr eaLnBrk="1" hangingPunct="1"/>
            <a:endParaRPr lang="zh-CN" altLang="zh-CN" smtClean="0"/>
          </a:p>
          <a:p>
            <a:pPr eaLnBrk="1" hangingPunct="1"/>
            <a:r>
              <a:rPr lang="zh-CN" smtClean="0"/>
              <a:t>四面垂杨十里荷，问云何处最花多。</a:t>
            </a:r>
          </a:p>
          <a:p>
            <a:pPr eaLnBrk="1" hangingPunct="1"/>
            <a:r>
              <a:rPr lang="zh-CN" smtClean="0"/>
              <a:t>画楼南畔夕阳和。 </a:t>
            </a:r>
          </a:p>
          <a:p>
            <a:pPr eaLnBrk="1" hangingPunct="1"/>
            <a:r>
              <a:rPr lang="zh-CN" smtClean="0"/>
              <a:t>天气乍凉人寂寞，光阴须得酒消磨。且来花里听笙歌。</a:t>
            </a:r>
          </a:p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49</Words>
  <Application>Microsoft Office PowerPoint</Application>
  <PresentationFormat>自定义</PresentationFormat>
  <Paragraphs>9</Paragraphs>
  <Slides>4</Slides>
  <Notes>0</Notes>
  <HiddenSlides>0</HiddenSlides>
  <MMClips>1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主题​​</vt:lpstr>
      <vt:lpstr>文字</vt:lpstr>
      <vt:lpstr>图片</vt:lpstr>
      <vt:lpstr>音乐</vt:lpstr>
      <vt:lpstr>浣溪沙•荷花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Hello,PowerPoint</dc:title>
  <dc:creator>Microsoft</dc:creator>
  <cp:lastModifiedBy>PC</cp:lastModifiedBy>
  <cp:revision>10</cp:revision>
  <dcterms:created xsi:type="dcterms:W3CDTF">2020-02-26T11:44:17Z</dcterms:created>
  <dcterms:modified xsi:type="dcterms:W3CDTF">2020-08-17T07:02:21Z</dcterms:modified>
</cp:coreProperties>
</file>