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Hello,PowerPoint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78" y="1600201"/>
            <a:ext cx="568404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328" y="3619501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8"/>
          </a:xfrm>
        </p:spPr>
        <p:txBody>
          <a:bodyPr/>
          <a:lstStyle/>
          <a:p>
            <a:pPr eaLnBrk="1" hangingPunct="1"/>
            <a:r>
              <a:rPr lang="zh-CN"/>
              <a:t>浣溪沙</a:t>
            </a:r>
            <a:r>
              <a:rPr lang="zh-CN" altLang="zh-CN"/>
              <a:t>•</a:t>
            </a:r>
            <a:r>
              <a:rPr lang="zh-CN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1792486" y="612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r>
              <a:rPr lang="zh-CN"/>
              <a:t>四面垂杨十里荷，问云何处最花多。</a:t>
            </a:r>
          </a:p>
          <a:p>
            <a:pPr eaLnBrk="1" hangingPunct="1"/>
            <a:r>
              <a:rPr lang="zh-CN"/>
              <a:t>画楼南畔夕阳和。 </a:t>
            </a:r>
          </a:p>
          <a:p>
            <a:pPr eaLnBrk="1" hangingPunct="1"/>
            <a:r>
              <a:rPr lang="zh-CN"/>
              <a:t>天气乍凉人寂寞，光阴须得酒消磨。且来花里听笙歌。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全屏显示(4:3)</PresentationFormat>
  <Paragraphs>9</Paragraphs>
  <Slides>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主题​​</vt:lpstr>
      <vt:lpstr>文字</vt:lpstr>
      <vt:lpstr>图片</vt:lpstr>
      <vt:lpstr>音乐</vt:lpstr>
      <vt:lpstr>浣溪沙•荷花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10</cp:revision>
  <dcterms:created xsi:type="dcterms:W3CDTF">2020-02-26T11:44:17Z</dcterms:created>
  <dcterms:modified xsi:type="dcterms:W3CDTF">2021-04-16T02:14:39Z</dcterms:modified>
</cp:coreProperties>
</file>