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54" y="-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Hello,PowerPoint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83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7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</Words>
  <Application>Microsoft Office PowerPoint</Application>
  <PresentationFormat>全屏显示(4:3)</PresentationFormat>
  <Paragraphs>9</Paragraphs>
  <Slides>7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文字</vt:lpstr>
      <vt:lpstr>图片</vt:lpstr>
      <vt:lpstr>音乐</vt:lpstr>
      <vt:lpstr>浣溪沙•荷花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12</cp:revision>
  <dcterms:created xsi:type="dcterms:W3CDTF">2020-02-26T11:44:17Z</dcterms:created>
  <dcterms:modified xsi:type="dcterms:W3CDTF">2020-08-17T08:50:55Z</dcterms:modified>
</cp:coreProperties>
</file>