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8A65B-F1B6-4B13-B60A-7CCCD610F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3B026-637B-410D-BA6D-8F06B85D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F3686-AE03-4EAE-B320-44D70000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D157F-59C8-469B-93FF-670DBE01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45C94-C814-4629-9FBB-BC2F7FB8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5BEA-2CCF-4AAA-A61C-65BF2B44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30E5B-B2A9-40A5-9FC6-1CA233C57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A92D5-1DF7-4AFF-A3B6-8595C18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D0B1E-6404-4405-AA22-05951779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FF349-7FB5-4776-A3E8-0C260B3C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A25459-51A2-48ED-88D7-8B0D853C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3D79E-970D-4DBC-BC0C-DDA2F79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1E3E8-AA80-4201-86CB-9EAD4F27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7F9C6-0C1F-4BAA-AC64-C56FEE6E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43E9C-E0B2-4F4F-82DD-F1268FF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A536-A803-4A6A-9D5D-4C6DBBC7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7D60C-5DBA-49C1-83FB-AE1CB42F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1C260-D5ED-406E-9EBF-3401D35D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B52AB-0A9D-49AC-A6DE-C71784C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64879-98B1-4ACC-966C-D6A324D8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BD33-36B1-4FD3-BB8A-04A42142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15FFA-8D63-415B-B62A-3EB0301B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B29DE-B49B-4929-8DCF-1FC67BF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81C4-BC26-46B2-97CC-AFEC8065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CEDC6-68BB-488F-B872-DB88BA6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5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A1C20-EFBB-4C40-BED7-87DDBDA9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FFBB1-0035-42A6-B455-68D1531E3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86E7A9-B9E3-41E3-8E65-7F3FEE84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F7EC3-4D3C-4678-AB33-6F3E46CD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85266-DB04-4628-8562-6BA202F6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26F9B-7F67-4587-9501-42DACA8D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48B9-4525-46B3-8A61-46F35A84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19B-DA8E-42BC-BD1E-0075C5A2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7A30C-B753-42F7-9FD0-8BD4D87B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6BEA4-EF16-4BA4-9253-D26141F7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F439D-0091-4848-9E88-D68F22FF3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EFCD7-8FE3-4805-8042-4F01285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42DFB1-D514-4F04-AB56-7E6D0E6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A2BB5-0925-4F19-A16D-108D7FEF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C85D8-9E59-4BFA-9FD5-59566C09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E1536-2869-4CC9-983A-231FB248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DB522-EB72-4C29-A485-62D3EFD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A60A7E-A479-4393-8599-9CFFDB9D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DB56BB-C140-4B7D-90A6-600B7836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80EC0-4F83-4D9F-8748-7197DED2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FDADC-5D2C-4E6C-A097-58564039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6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071AE-075F-4221-B5B7-195C9EC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37FBC-1C5A-4C45-8EBE-6969ED25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BBA79-A139-43B5-8B1F-72A93CA5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B2B79-595B-4269-AF2E-B61CDBDE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86490-8A01-4631-98EC-35EBF161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FE235-561B-4119-ABF8-AF903FE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BBAD-23F3-4AD5-A750-3691654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73275-8A9E-4E30-AC34-136173939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A9F5F-C099-46F9-B306-BE552B00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996C-28EC-4045-82D8-01B26ADD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DEFD4-5740-41FF-813C-36B6C847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14B51-8211-40ED-9C06-E7E7D42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C2946A-FE11-4308-8563-FE7A1B6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8FC4A-3585-449A-89D7-BB809A81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292A4-AA68-4222-B669-E9EE3412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6A0B-F186-45D5-B3FD-377539F26A96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D9616-8A4E-4D5E-9F6C-3ED9BF73A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20C5B-2FD7-4796-9374-4356A5658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1956-4B1D-4C5C-9EAD-D21FAFB6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6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B0441CD-C9BF-4781-B5FF-CD5515EA9BF0}"/>
              </a:ext>
            </a:extLst>
          </p:cNvPr>
          <p:cNvSpPr/>
          <p:nvPr/>
        </p:nvSpPr>
        <p:spPr>
          <a:xfrm>
            <a:off x="0" y="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b="1"/>
              <a:t>圆</a:t>
            </a:r>
          </a:p>
        </p:txBody>
      </p:sp>
    </p:spTree>
    <p:extLst>
      <p:ext uri="{BB962C8B-B14F-4D97-AF65-F5344CB8AC3E}">
        <p14:creationId xmlns:p14="http://schemas.microsoft.com/office/powerpoint/2010/main" val="5927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</cp:revision>
  <dcterms:created xsi:type="dcterms:W3CDTF">2021-04-16T02:57:23Z</dcterms:created>
  <dcterms:modified xsi:type="dcterms:W3CDTF">2021-04-16T02:57:23Z</dcterms:modified>
</cp:coreProperties>
</file>