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CD638-D50F-4AF6-BF53-C61420AE1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95DFC7-F15C-4F7B-8B88-B9073B2B0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FBD18-9D31-4758-86DF-9D671CD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08E5-60AC-4B7D-8914-B045E3FF17B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98903-F2B3-480F-8EF4-AC1E76A5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31A85-7F71-432C-B01B-84080968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E98C-AC0F-4A5E-B85D-6428683B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3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723F0-043C-4196-BB20-81769041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9A99A2-BC52-4350-873C-BA667383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AE64E-2497-4BDD-8033-42E778EA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08E5-60AC-4B7D-8914-B045E3FF17B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CC879-F8E1-433B-8CB0-DBCB4FF4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80B21-B286-4A59-9368-4FA55A28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E98C-AC0F-4A5E-B85D-6428683B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6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5B2A65-D52C-474F-9AD6-AAC0AEBBB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9C7F6-9937-474C-86FD-34DC1CB12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DE931-7ECD-45D2-B91E-96E90C72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08E5-60AC-4B7D-8914-B045E3FF17B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3FC97-FA19-4E76-B0AB-AA3BD236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AD10D-5047-443B-BD85-FD06BCD5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E98C-AC0F-4A5E-B85D-6428683B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9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C27C7-72AC-4E7F-A88C-3C1C9EF7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D01C4-B899-468B-98B2-F81799E9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0D5E1-8F07-42D8-AB03-D46F36A5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08E5-60AC-4B7D-8914-B045E3FF17B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ED71A-2D5A-4FB6-A941-B72CAD18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C3C69-5FC6-4CC1-8612-9BA41992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E98C-AC0F-4A5E-B85D-6428683B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2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FA286-3A4D-4EAA-9461-206853CB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68C95-B48F-4679-B3C5-30DAD48F7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BCF58-1D01-43E5-874A-55C6A604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08E5-60AC-4B7D-8914-B045E3FF17B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92BAE-61DE-4C1F-84F6-0433969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B5E1E-DE55-4F8F-8BA0-82DB69C6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E98C-AC0F-4A5E-B85D-6428683B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48065-C03A-42E1-92DB-B38C67FB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C801C-34A4-41A6-8CDD-5D17D10F8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4A4BEF-6EA0-4F90-AA50-CB2E9CD9C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35FF18-5188-4193-A846-402366A8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08E5-60AC-4B7D-8914-B045E3FF17B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E86DD-EE43-4AF9-B779-A33552F1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DE141-39C8-4E91-B925-3C29E179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E98C-AC0F-4A5E-B85D-6428683B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5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14A53-5C8F-43B8-B721-0096E173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178F8-2624-47D5-8C67-9BD05495C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6B4830-7AE2-43B6-86BF-AF68A5C1E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AA726D-2E12-4302-913E-5CB3E2919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201DA-3047-421E-BC2A-58C785009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FA7598-97B0-4828-A7C3-FA0527CE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08E5-60AC-4B7D-8914-B045E3FF17B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508F09-2F16-474F-9AC0-12A43024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6F93C2-1928-4006-BB94-7B8BA8E4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E98C-AC0F-4A5E-B85D-6428683B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2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6E8B-A9A3-4F82-B219-5E19368D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E934B3-B9BB-4333-92C0-625B82B9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08E5-60AC-4B7D-8914-B045E3FF17B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E8A00B-AC38-4E7D-8968-5FAB1888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05112B-DE67-4AA2-A0C8-F0A9225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E98C-AC0F-4A5E-B85D-6428683B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4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E061A8-91DA-4C8B-9CA1-9BC86B45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08E5-60AC-4B7D-8914-B045E3FF17B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15EF0A-53DD-42F6-8A6A-BCDBA154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5E8573-9DAD-43B5-93A7-5C3468FD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E98C-AC0F-4A5E-B85D-6428683B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4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38749-A9AA-4B1A-A7E9-48B8E44E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6F889-8821-4065-AB3A-FAD32EA1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376977-F9FD-4E4E-BDC1-5227C7831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61269-5961-421F-A670-E13DE374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08E5-60AC-4B7D-8914-B045E3FF17B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91529-AE63-4DB3-8890-649DFB85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F3972-8129-4CC7-B3C8-9B0D8867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E98C-AC0F-4A5E-B85D-6428683B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9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C4D55-EF1F-4CC2-B87B-7BA87C21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9BBE54-7D1A-45B9-B44F-B72AD2335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058F16-C21C-425B-8E1C-90BC633B9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4C73C-D96A-405A-8758-57808502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08E5-60AC-4B7D-8914-B045E3FF17B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48C13-3529-4C6A-80BD-ACF994B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2BB4FE-7CF1-485C-A171-21D952D8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E98C-AC0F-4A5E-B85D-6428683B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6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8A35FA-0C70-47B8-9DF6-8D066F4E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22CF1-4389-4198-B29A-F6B747180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C294B-B8FC-47C7-A6BE-5A8A57AE3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08E5-60AC-4B7D-8914-B045E3FF17B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94017-F6BE-40FB-80C5-1C7CEBB8E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3757-3ECC-4E91-B53A-017A1BB3A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BE98C-AC0F-4A5E-B85D-6428683B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1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EB2A68C-F32F-490B-B4E7-5A5886EB3933}"/>
              </a:ext>
            </a:extLst>
          </p:cNvPr>
          <p:cNvSpPr/>
          <p:nvPr/>
        </p:nvSpPr>
        <p:spPr>
          <a:xfrm>
            <a:off x="7620000" y="0"/>
            <a:ext cx="1270000" cy="1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/>
              <a:t>开始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9C04720-92B0-4C0A-9BE4-977E1C9EECA7}"/>
              </a:ext>
            </a:extLst>
          </p:cNvPr>
          <p:cNvSpPr/>
          <p:nvPr/>
        </p:nvSpPr>
        <p:spPr>
          <a:xfrm>
            <a:off x="0" y="0"/>
            <a:ext cx="1270000" cy="1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/>
              <a:t>运动</a:t>
            </a:r>
          </a:p>
        </p:txBody>
      </p:sp>
    </p:spTree>
    <p:extLst>
      <p:ext uri="{BB962C8B-B14F-4D97-AF65-F5344CB8AC3E}">
        <p14:creationId xmlns:p14="http://schemas.microsoft.com/office/powerpoint/2010/main" val="42548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Motion origin="layout" path="M 0 0 L 0.5 0.5 L 0.9 0 L 0.5 0.5 L 0.9 0.9 L 0.5 0.5 L 0 0.9" pathEditMode="relative">
                                      <p:cBhvr from="" to="">
                                        <p:cTn id="15" dur="5000" repeatCount="3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21600000" from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1</cp:revision>
  <dcterms:created xsi:type="dcterms:W3CDTF">2021-04-16T03:01:13Z</dcterms:created>
  <dcterms:modified xsi:type="dcterms:W3CDTF">2021-04-16T03:01:13Z</dcterms:modified>
</cp:coreProperties>
</file>