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-1378" y="-1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62C6F-CB63-425A-8FD5-D04D7F759740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DC92D-09BF-4B26-9913-6E816C22C7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4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62E5F-3AED-4DD9-A9CC-A8133259674E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F1F30-E871-4157-B789-8967FC363B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8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8474-650B-41DB-B5E1-9D77927F316D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9ABA3-F192-43BC-8916-07948EFCA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61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65A2A-F3A3-47DC-9BB5-7D907B80DBF0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F34EC-EEBE-4906-BA85-E3CD5397B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CDD61-5D4A-410A-B5FF-17451F70BB84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10BA8-E57D-4990-BAE0-3EC5B2B3FB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3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C56CC-E215-444C-AA34-FC5BF1C4E13F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D6614-D252-48FD-8D23-6A05EFF426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3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E6B89-15EB-49E8-A9D0-EF909A82D59D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66A7D-A80F-4A47-BB79-75256FEF4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3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31CB3-CF5F-48B8-9F74-EECFFE8AE825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1D8AA-EA39-4103-88AE-2E2C393249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C5A1-3084-4713-B607-97B7BEF0D40E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8B156-D2F8-4FC5-8D3A-AC2BB11D41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1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D5EDC-2D9F-43E0-9326-218A07EF6B9D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891A3-5643-49A0-A6CD-8AC6E28AFD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70A1F-0E92-4A1C-9456-6743090BA75A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9D644-D848-4AD4-B8AD-48919FF249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79D33F-3EFF-4B9B-97BF-BC5D929C8E7D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8AAFDE-8DD2-4CC8-8B87-5F1918864B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文字</a:t>
            </a:r>
          </a:p>
        </p:txBody>
      </p:sp>
      <p:sp>
        <p:nvSpPr>
          <p:cNvPr id="20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Hello,PowerPoint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图片</a:t>
            </a:r>
          </a:p>
        </p:txBody>
      </p:sp>
      <p:pic>
        <p:nvPicPr>
          <p:cNvPr id="3075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9978" y="1600201"/>
            <a:ext cx="5684044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音乐</a:t>
            </a:r>
          </a:p>
        </p:txBody>
      </p:sp>
      <p:pic>
        <p:nvPicPr>
          <p:cNvPr id="4" name="04CE219.wav">
            <a:hlinkClick r:id="" action="ppaction://media"/>
          </p:cNvPr>
          <p:cNvPicPr>
            <a:picLocks noGrp="1" noChangeAspect="1"/>
          </p:cNvPicPr>
          <p:nvPr>
            <p:ph idx="1"/>
            <a:wavAudioFile r:embed="rId1" name="04CE069C.wav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7328" y="3619501"/>
            <a:ext cx="487561" cy="4873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8"/>
          </a:xfrm>
        </p:spPr>
        <p:txBody>
          <a:bodyPr/>
          <a:lstStyle/>
          <a:p>
            <a:pPr eaLnBrk="1" hangingPunct="1"/>
            <a:r>
              <a:rPr lang="zh-CN" smtClean="0"/>
              <a:t>浣溪沙</a:t>
            </a:r>
            <a:r>
              <a:rPr lang="zh-CN" altLang="zh-CN" smtClean="0"/>
              <a:t>•</a:t>
            </a:r>
            <a:r>
              <a:rPr lang="zh-CN" smtClean="0"/>
              <a:t>荷花</a:t>
            </a:r>
          </a:p>
        </p:txBody>
      </p:sp>
      <p:pic>
        <p:nvPicPr>
          <p:cNvPr id="5123" name="Picture Placeholder 2" descr="pic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3529"/>
          <a:stretch>
            <a:fillRect/>
          </a:stretch>
        </p:blipFill>
        <p:spPr>
          <a:xfrm>
            <a:off x="1792486" y="612775"/>
            <a:ext cx="5486400" cy="4114800"/>
          </a:xfrm>
        </p:spPr>
      </p:pic>
      <p:sp>
        <p:nvSpPr>
          <p:cNvPr id="51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/>
          <a:p>
            <a:pPr eaLnBrk="1" hangingPunct="1"/>
            <a:endParaRPr lang="zh-CN" altLang="zh-CN" smtClean="0"/>
          </a:p>
          <a:p>
            <a:pPr eaLnBrk="1" hangingPunct="1"/>
            <a:r>
              <a:rPr lang="zh-CN" smtClean="0"/>
              <a:t>四面垂杨十里荷，问云何处最花多。</a:t>
            </a:r>
          </a:p>
          <a:p>
            <a:pPr eaLnBrk="1" hangingPunct="1"/>
            <a:r>
              <a:rPr lang="zh-CN" smtClean="0"/>
              <a:t>画楼南畔夕阳和。 </a:t>
            </a:r>
          </a:p>
          <a:p>
            <a:pPr eaLnBrk="1" hangingPunct="1"/>
            <a:r>
              <a:rPr lang="zh-CN" smtClean="0"/>
              <a:t>天气乍凉人寂寞，光阴须得酒消磨。且来花里听笙歌。</a:t>
            </a:r>
          </a:p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3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49</Words>
  <Application>Microsoft Office PowerPoint</Application>
  <PresentationFormat>全屏显示(4:3)</PresentationFormat>
  <Paragraphs>9</Paragraphs>
  <Slides>5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文字</vt:lpstr>
      <vt:lpstr>图片</vt:lpstr>
      <vt:lpstr>音乐</vt:lpstr>
      <vt:lpstr>浣溪沙•荷花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Hello,PowerPoint</dc:title>
  <dc:creator>Microsoft</dc:creator>
  <cp:lastModifiedBy>PC</cp:lastModifiedBy>
  <cp:revision>11</cp:revision>
  <dcterms:created xsi:type="dcterms:W3CDTF">2020-02-26T11:44:17Z</dcterms:created>
  <dcterms:modified xsi:type="dcterms:W3CDTF">2020-08-17T08:42:17Z</dcterms:modified>
</cp:coreProperties>
</file>