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mv" ContentType="video/x-ms-wm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存款(亿元)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2015 年</c:v>
                </c:pt>
                <c:pt idx="1">
                  <c:v>2016 年</c:v>
                </c:pt>
                <c:pt idx="2">
                  <c:v>2017 年</c:v>
                </c:pt>
                <c:pt idx="3">
                  <c:v>2018 年</c:v>
                </c:pt>
                <c:pt idx="4">
                  <c:v>2019 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</c:v>
                </c:pt>
                <c:pt idx="1">
                  <c:v>78</c:v>
                </c:pt>
                <c:pt idx="2">
                  <c:v>88</c:v>
                </c:pt>
                <c:pt idx="3">
                  <c:v>98</c:v>
                </c:pt>
                <c:pt idx="4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8-4E8F-A40C-0CBF063B9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贷款(亿元)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2015 年</c:v>
                </c:pt>
                <c:pt idx="1">
                  <c:v>2016 年</c:v>
                </c:pt>
                <c:pt idx="2">
                  <c:v>2017 年</c:v>
                </c:pt>
                <c:pt idx="3">
                  <c:v>2018 年</c:v>
                </c:pt>
                <c:pt idx="4">
                  <c:v>2019 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36</c:v>
                </c:pt>
                <c:pt idx="1">
                  <c:v>46</c:v>
                </c:pt>
                <c:pt idx="2">
                  <c:v>56</c:v>
                </c:pt>
                <c:pt idx="3">
                  <c:v>68</c:v>
                </c:pt>
                <c:pt idx="4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68-4E8F-A40C-0CBF063B9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1047680"/>
        <c:axId val="741047024"/>
      </c:barChart>
      <c:catAx>
        <c:axId val="7410476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41047024"/>
        <c:crosses val="autoZero"/>
        <c:auto val="1"/>
        <c:lblAlgn val="ctr"/>
        <c:lblOffset val="100"/>
        <c:noMultiLvlLbl val="0"/>
      </c:catAx>
      <c:valAx>
        <c:axId val="74104702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41047680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A2C1C-708A-42C8-8097-6761ED6E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FC7C8-EE02-46E5-843C-4AC32C8A7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43A96-FE44-4133-9041-427F1199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1B4C-904E-4C27-9F23-A2542809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F0A3B-4DEA-4360-8835-BE537AC6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9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AD6D4-C013-4941-9AF8-4A03BA4F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089D3-EECA-46B8-9820-13148925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A6628-B9DD-428B-A3F9-587A896E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81CAB-C914-427B-A2BC-832E1AF1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7D37B-6F73-498E-96CE-99F3FB44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4B2C95-662C-453D-B433-8E0CE075C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E10B46-DA12-4D1E-A717-D7D59210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8801-2ED1-48EC-92D6-4BE97255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3F2E1-DA07-4259-B849-890AEC0D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9F379-E9CF-4054-AEC6-16C683C6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843E-E978-4691-9A3D-B5FA3828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F0A34E06-17B9-4BA1-9602-B0497A771897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F2CD7-8CFD-4DA1-B354-8E0B03A54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2208F-9F8B-46B8-A166-F0DD84FD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92C6D-DE5C-4A21-A9E5-222683D8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A79B2-1CAC-48E1-ADBE-21FA94BE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0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FE2CE-D0FF-47C0-82BB-7A81724F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23342-8F1E-4BC2-AF17-CE34B6D0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B48AE-EE24-4994-9093-C5D87F32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B6607-1D1C-40A1-B62F-8914574B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A18D9-A131-44A5-B84B-51CE3C0A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3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453ED-132A-45F1-A623-01642638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3CFD5-1F61-412C-AFB0-A2745121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9278D-0F25-45DA-BEF9-1BBA674A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89FFE-4834-4076-8957-5BF8784A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17920-352F-4CE9-A6C4-2F010BF7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7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D6742-98B1-4DA9-8545-A5C58278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95804-CF8C-4155-A27A-9F10E9308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9B112D-BBC4-44B8-9AF5-5C146E96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2A0F5-EFD8-456E-9497-643F0312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C3E83-F404-4D77-B677-D1EBC15F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EA269-D371-43CF-AA14-0781A2B3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1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B828-F124-4CBA-B9E4-D01DC39E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8FFC8-B502-40EF-AD4B-B8EBDFE3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67D05-F457-4842-B5E0-90042B26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120283-0A73-4786-A281-2E831E6E8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DE1125-2EEA-4AEA-B9D7-4E2EFFC24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EFA32C-36CC-41AC-A3DF-D35AB499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557198-8677-4217-AFE9-1D50D763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D52A86-B91C-4798-89E6-E668D2B0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0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F9A24-4FDB-4152-AD9A-7BE4C2A3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F65BB7-BC6A-4D15-92E4-5FEA281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856FF7-C3A6-4C75-95F0-F3047697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966716-E53E-46C4-958C-FB570875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2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0E7826-6EBD-4491-BC12-654C9796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267D96-D878-48C3-A066-B555C87D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6DA2-469C-4F9B-9457-8956FB88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4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397DC-0E43-44C3-9FC1-752658BA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F3737-3EE2-410F-9875-F3D233AE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AFA4A-4045-4599-BF4A-5EE2C872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611E08-E95E-48E2-A913-ABAFE6D1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51A49-F8D8-4360-85E8-844B0A72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24A16-8705-4C9D-B016-7A8DA433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0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84927-5D2E-4BAC-A52A-97C12F08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495B95-3AD7-486C-960E-3CE37E156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6D95D-D471-4E82-B4A2-30C0F3854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5EC10-D185-4B27-AE84-5C3D55BF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70339-AC0C-42BB-B55B-E9D4BE87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8D44E-F864-431F-827D-44825B59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0A7809-1A08-46C8-B63F-639A8D04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CC0F5-55E2-49E2-9B73-2E88825E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A180B-37A9-4C82-87C5-877F83373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D6A3-39D1-4097-A4B6-15D2FC9CDCA8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8FF66-A3F1-4058-AD67-19202660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AE9CC-AB6F-4650-91FE-836946903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D36A-A0B7-4BEF-9E3E-8BE73D72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5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file:///H:\&#31034;&#20363;\&#31532;7&#31456;\Windows%20Ding.mp3" TargetMode="Externa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file:///H:\&#31034;&#20363;\&#31532;7&#31456;\pic.png" TargetMode="Externa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file:///H:\&#31034;&#20363;\&#31532;7&#31456;\vedio.wmv" TargetMode="Externa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BB04F-0C57-4063-B078-8F0A0E45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XX </a:t>
            </a:r>
            <a:r>
              <a:rPr lang="zh-CN" altLang="en-US">
                <a:latin typeface="微软雅黑" panose="020B0503020204020204" pitchFamily="34" charset="-122"/>
              </a:rPr>
              <a:t>银行经营情况</a:t>
            </a:r>
          </a:p>
        </p:txBody>
      </p:sp>
      <p:graphicFrame>
        <p:nvGraphicFramePr>
          <p:cNvPr id="10" name="图表占位符 9">
            <a:extLst>
              <a:ext uri="{FF2B5EF4-FFF2-40B4-BE49-F238E27FC236}">
                <a16:creationId xmlns:a16="http://schemas.microsoft.com/office/drawing/2014/main" id="{A2E3DA70-434E-41D6-B412-1FD976201234}"/>
              </a:ext>
            </a:extLst>
          </p:cNvPr>
          <p:cNvGraphicFramePr>
            <a:graphicFrameLocks noGrp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113295766"/>
              </p:ext>
            </p:extLst>
          </p:nvPr>
        </p:nvGraphicFramePr>
        <p:xfrm>
          <a:off x="127000" y="1600200"/>
          <a:ext cx="4445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1DDD0-F706-4005-BC55-A696920F9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、存款情况</a:t>
            </a:r>
          </a:p>
          <a:p>
            <a:pPr lvl="1"/>
            <a:r>
              <a:rPr lang="en-US" altLang="zh-CN"/>
              <a:t>(1)...</a:t>
            </a:r>
          </a:p>
          <a:p>
            <a:pPr lvl="1"/>
            <a:r>
              <a:rPr lang="en-US" altLang="zh-CN"/>
              <a:t>(2)...</a:t>
            </a:r>
          </a:p>
          <a:p>
            <a:r>
              <a:rPr lang="en-US" altLang="zh-CN"/>
              <a:t>2</a:t>
            </a:r>
            <a:r>
              <a:rPr lang="zh-CN" altLang="en-US"/>
              <a:t>、贷款情况</a:t>
            </a:r>
          </a:p>
          <a:p>
            <a:pPr lvl="1"/>
            <a:r>
              <a:rPr lang="en-US" altLang="zh-CN"/>
              <a:t>(1)...</a:t>
            </a:r>
          </a:p>
          <a:p>
            <a:pPr lvl="1"/>
            <a:r>
              <a:rPr lang="en-US" altLang="zh-CN"/>
              <a:t>(2)...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19BB04-30D3-4F1A-904E-ADA1D09F851C}"/>
              </a:ext>
            </a:extLst>
          </p:cNvPr>
          <p:cNvSpPr/>
          <p:nvPr/>
        </p:nvSpPr>
        <p:spPr>
          <a:xfrm>
            <a:off x="254000" y="254000"/>
            <a:ext cx="2540000" cy="762000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矩形框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4961ED-9423-464A-BFA8-0FA7CDCCA5F8}"/>
              </a:ext>
            </a:extLst>
          </p:cNvPr>
          <p:cNvPicPr>
            <a:picLocks/>
          </p:cNvPicPr>
          <p:nvPr/>
        </p:nvPicPr>
        <p:blipFill>
          <a:blip r:link="rId6">
            <a:lum bright="-40000"/>
          </a:blip>
          <a:stretch>
            <a:fillRect/>
          </a:stretch>
        </p:blipFill>
        <p:spPr>
          <a:xfrm>
            <a:off x="127000" y="127000"/>
            <a:ext cx="762000" cy="508000"/>
          </a:xfrm>
          <a:prstGeom prst="rect">
            <a:avLst/>
          </a:prstGeom>
        </p:spPr>
      </p:pic>
      <p:pic>
        <p:nvPicPr>
          <p:cNvPr id="8" name="Windows Ding">
            <a:hlinkClick r:id="" action="ppaction://media"/>
            <a:extLst>
              <a:ext uri="{FF2B5EF4-FFF2-40B4-BE49-F238E27FC236}">
                <a16:creationId xmlns:a16="http://schemas.microsoft.com/office/drawing/2014/main" id="{18D72C1A-A655-4D7F-8F3D-2CB8CF64F9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 r:link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6999" y="126999"/>
            <a:ext cx="1270000" cy="12700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A6106F-E1BF-46BD-85F8-007F7ED8E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21527"/>
              </p:ext>
            </p:extLst>
          </p:nvPr>
        </p:nvGraphicFramePr>
        <p:xfrm>
          <a:off x="254000" y="254000"/>
          <a:ext cx="2540000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1141215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7888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736459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34925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4769199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/>
                        <a:t>1000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782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2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8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edio">
            <a:hlinkClick r:id="" action="ppaction://media"/>
            <a:extLst>
              <a:ext uri="{FF2B5EF4-FFF2-40B4-BE49-F238E27FC236}">
                <a16:creationId xmlns:a16="http://schemas.microsoft.com/office/drawing/2014/main" id="{1F58AE4E-0E1E-4B7C-B392-693623F670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 r:link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7000" y="127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4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宽屏</PresentationFormat>
  <Paragraphs>9</Paragraphs>
  <Slides>2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XX 银行经营情况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 银行经营情况</dc:title>
  <dc:creator>PC</dc:creator>
  <cp:lastModifiedBy>PC</cp:lastModifiedBy>
  <cp:revision>2</cp:revision>
  <dcterms:created xsi:type="dcterms:W3CDTF">2021-04-16T02:40:44Z</dcterms:created>
  <dcterms:modified xsi:type="dcterms:W3CDTF">2021-04-16T02:56:11Z</dcterms:modified>
</cp:coreProperties>
</file>