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4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6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5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2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768B-2D79-4448-B018-FD6FAB6C2875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7388-AB61-4254-A8AF-7C480B279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星 1"/>
          <p:cNvSpPr/>
          <p:nvPr/>
        </p:nvSpPr>
        <p:spPr>
          <a:xfrm>
            <a:off x="406400" y="406400"/>
            <a:ext cx="3810000" cy="381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Animated shape.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21600000" from="0" to="21600000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</cp:revision>
  <dcterms:created xsi:type="dcterms:W3CDTF">2020-08-20T13:28:52Z</dcterms:created>
  <dcterms:modified xsi:type="dcterms:W3CDTF">2020-08-20T13:28:55Z</dcterms:modified>
</cp:coreProperties>
</file>