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HP" initials="H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17T18:01:44.457" idx="1">
    <p:pos x="0" y="0"/>
    <p:text>批注</p:text>
  </p:cm>
  <p:cm authorId="0" dt="2020-08-17T18:01:59.598" idx="2">
    <p:pos x="0" y="0"/>
    <p:text>批注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全屏显示(4:3)</PresentationFormat>
  <Paragraphs>9</Paragraphs>
  <Slides>4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文字</vt:lpstr>
      <vt:lpstr>图片</vt:lpstr>
      <vt:lpstr>音乐</vt:lpstr>
      <vt:lpstr>浣溪沙•荷花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12</cp:revision>
  <dcterms:created xsi:type="dcterms:W3CDTF">2020-02-26T11:44:17Z</dcterms:created>
  <dcterms:modified xsi:type="dcterms:W3CDTF">2020-08-17T10:02:00Z</dcterms:modified>
</cp:coreProperties>
</file>