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006-7BB5-48A3-BAAE-E75798A27A14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C045-C5D0-4C61-A78B-348F95231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9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006-7BB5-48A3-BAAE-E75798A27A14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C045-C5D0-4C61-A78B-348F95231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6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006-7BB5-48A3-BAAE-E75798A27A14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C045-C5D0-4C61-A78B-348F95231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1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006-7BB5-48A3-BAAE-E75798A27A14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C045-C5D0-4C61-A78B-348F95231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7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006-7BB5-48A3-BAAE-E75798A27A14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C045-C5D0-4C61-A78B-348F95231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7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006-7BB5-48A3-BAAE-E75798A27A14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C045-C5D0-4C61-A78B-348F95231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7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006-7BB5-48A3-BAAE-E75798A27A14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C045-C5D0-4C61-A78B-348F95231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006-7BB5-48A3-BAAE-E75798A27A14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C045-C5D0-4C61-A78B-348F95231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9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006-7BB5-48A3-BAAE-E75798A27A14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C045-C5D0-4C61-A78B-348F95231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1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006-7BB5-48A3-BAAE-E75798A27A14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C045-C5D0-4C61-A78B-348F95231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4006-7BB5-48A3-BAAE-E75798A27A14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C045-C5D0-4C61-A78B-348F95231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8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A4006-7BB5-48A3-BAAE-E75798A27A14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C045-C5D0-4C61-A78B-348F95231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9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主题​​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1</cp:revision>
  <dcterms:created xsi:type="dcterms:W3CDTF">2020-08-17T09:10:01Z</dcterms:created>
  <dcterms:modified xsi:type="dcterms:W3CDTF">2020-08-17T09:10:04Z</dcterms:modified>
</cp:coreProperties>
</file>