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2" r:id="rId5"/>
    <p:sldId id="258" r:id="rId6"/>
    <p:sldId id="260" r:id="rId7"/>
  </p:sldIdLst>
  <p:sldSz cx="24384000" cy="13716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" d="100"/>
          <a:sy n="10" d="100"/>
        </p:scale>
        <p:origin x="-134" y="147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800" y="4260857"/>
            <a:ext cx="20726400" cy="2940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B29BC-D5CC-42A8-9928-9F82DA4F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24EC1-9718-4D2C-B47E-795C335DEB3C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2F285-71D0-4E06-8538-4501D0BC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26181-747C-4D29-AC8A-43418F86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5FC59-177E-477E-91A0-EB20D246FB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59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10581-21CB-47B5-AC22-2465B3F6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7BD71-0009-4E50-BDF8-EA0DC4F8E8AE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1C83C-ABE3-48FD-AAC5-9EC4DBE4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33C3E-0979-4638-AE6D-04CBC76D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653D-A483-47FA-9398-BD224DFC9B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3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78400" y="549281"/>
            <a:ext cx="5486400" cy="117030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549281"/>
            <a:ext cx="16052800" cy="117030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0B154-9C13-4334-ADD3-8016F1EA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9F0B4-06CC-4892-9992-70DF0AAD4108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1F28B-832D-4181-9028-592B9540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F81A0-3E10-4563-B622-FE1E4AB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BF5C4-2A7F-435E-944D-FB9E7A1543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90A99-1DF3-45A2-A065-6CF4E1AE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207DF-1CD5-4AC7-9DB7-9B24D6A021F6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B009B-ECF0-4654-893A-31240D69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B22E7-BB99-4A5C-9B87-1D30CEDD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43E14-7B61-4776-BD49-BA1A00A36C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6168" y="8813807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26168" y="5813427"/>
            <a:ext cx="20726400" cy="30003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09651-7E2E-46B3-BAF4-4911B66D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10884-C9CB-4539-AE72-0E9C66533FDE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E84F5-602C-4CD5-B65D-314AAAF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EB3A5-357C-49A3-9F10-1455FADF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D369A-E6B7-4596-B82A-A1DB780C81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1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3200407"/>
            <a:ext cx="107696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5200" y="3200407"/>
            <a:ext cx="107696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BC9FDD6-A6B1-4D9A-A37B-A5296BD8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E62B5-6F75-49F1-83D8-692FE8865523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49979C6-56D0-4224-AF68-FE49955D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0CBFCE6-2185-4CAB-8451-D73D760E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F7A25-DD3B-414D-929D-C61E375EA3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0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4" y="3070226"/>
            <a:ext cx="10773835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9204" y="4349750"/>
            <a:ext cx="10773835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86741" y="3070226"/>
            <a:ext cx="10778067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86741" y="4349750"/>
            <a:ext cx="10778067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329EFCE-913B-4737-8FF4-9A5DFAEA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6E6E3-AF2C-4202-A865-90A2587E6B1A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F0DF6BE-30A6-4BFC-B4C9-9BCEF43B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775E390-6AA7-487A-826B-832F6168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70384-91A0-4B91-B234-50A809BFF0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4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D5EC39A-E3FB-4DD7-8210-58146BFA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CB3CB-1FAF-42AF-8CCB-001F3C6D6921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670E6C4-9771-4907-B9F3-42789BE3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6A44F64-0B7A-4162-8AE9-64690A44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0B658-C976-4FE5-B21F-12D07AD45C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9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FBF6FF7-DDE4-4D1E-BFA8-9DA02DAD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D93A9-EFCC-4CC4-BCC4-9392B81A848B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E7BDBF5-5834-44EB-9FC3-E644C816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7B2D755-C25F-465D-95F5-3469BEB8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FE590-9D96-4ECA-93F3-BD7BCABC70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6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4" y="546100"/>
            <a:ext cx="802216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3471" y="546107"/>
            <a:ext cx="13631333" cy="11706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4" y="2870207"/>
            <a:ext cx="8022168" cy="9382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FB507E1-4D18-4104-9DE1-28B1AA98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3D55D-11C6-4366-950F-B93D08C37FDA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3BAC544-1AF3-4E8D-AC24-3EB11A70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2AEE93-78DA-4B63-A9D0-4BE916FE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07D3-81C3-4AD6-9449-A4C808C384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435" y="9601200"/>
            <a:ext cx="14630400" cy="11334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79435" y="1225550"/>
            <a:ext cx="14630400" cy="8229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9435" y="10734676"/>
            <a:ext cx="14630400" cy="1609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B1B1229-8EAE-4F03-84CC-82C30F18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A01D5-07B3-452B-B746-193183E173D0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D877852-6FE4-485F-BEDE-846E39AF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70B7961-8E2A-4C19-B4CB-26AAAD94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7C3E2-C9B7-4105-9F74-749737CFB3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1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B4C16117-A1D6-46D0-A62A-F811F778689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549275"/>
            <a:ext cx="21945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ACDC3D04-0F94-4AFD-A974-553818F69C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3200400"/>
            <a:ext cx="21945600" cy="905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2DB46-C687-401C-B364-DF6EEE735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19200" y="12712700"/>
            <a:ext cx="568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2D4926-4E98-41C9-8256-9026813B6FB3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AE37A-D678-401A-984C-C4A70B9A3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31200" y="12712700"/>
            <a:ext cx="7721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817D2-057F-4AC3-A6B6-A5AC2AFFA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75200" y="12712700"/>
            <a:ext cx="568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F9C5E9-6A38-420C-858D-3DDF8FC59C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30A8587-8496-4689-A4E3-208A54F35D88}"/>
              </a:ext>
            </a:extLst>
          </p:cNvPr>
          <p:cNvSpPr/>
          <p:nvPr userDrawn="1"/>
        </p:nvSpPr>
        <p:spPr>
          <a:xfrm>
            <a:off x="20574000" y="0"/>
            <a:ext cx="3810000" cy="127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5000" b="1">
                <a:ea typeface="黑体" panose="02010609060101010101" pitchFamily="49" charset="-122"/>
              </a:rPr>
              <a:t>内部资料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AE27AD02-0167-4ED1-8C0E-76417022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文字</a:t>
            </a:r>
          </a:p>
        </p:txBody>
      </p:sp>
      <p:sp>
        <p:nvSpPr>
          <p:cNvPr id="2051" name="内容占位符 2">
            <a:extLst>
              <a:ext uri="{FF2B5EF4-FFF2-40B4-BE49-F238E27FC236}">
                <a16:creationId xmlns:a16="http://schemas.microsoft.com/office/drawing/2014/main" id="{4D836DA3-7444-4E49-8F42-E22AEAE1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Hello,PowerPoint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ADC60132-70C5-432C-8CF0-70D3B9A4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图片</a:t>
            </a:r>
          </a:p>
        </p:txBody>
      </p:sp>
      <p:pic>
        <p:nvPicPr>
          <p:cNvPr id="3075" name="内容占位符 6">
            <a:extLst>
              <a:ext uri="{FF2B5EF4-FFF2-40B4-BE49-F238E27FC236}">
                <a16:creationId xmlns:a16="http://schemas.microsoft.com/office/drawing/2014/main" id="{5671E42B-9883-4FD8-8514-64E6C8125B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50375" y="5029200"/>
            <a:ext cx="5683250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文字</a:t>
            </a:r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Hello,PowerPoint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412486" y="8229601"/>
            <a:ext cx="5486400" cy="566738"/>
          </a:xfrm>
        </p:spPr>
        <p:txBody>
          <a:bodyPr/>
          <a:lstStyle/>
          <a:p>
            <a:pPr eaLnBrk="1" hangingPunct="1"/>
            <a:r>
              <a:rPr lang="zh-CN"/>
              <a:t>浣溪沙</a:t>
            </a:r>
            <a:r>
              <a:rPr lang="zh-CN" altLang="zh-CN"/>
              <a:t>•</a:t>
            </a:r>
            <a:r>
              <a:rPr lang="zh-CN"/>
              <a:t>荷花</a:t>
            </a:r>
          </a:p>
        </p:txBody>
      </p:sp>
      <p:pic>
        <p:nvPicPr>
          <p:cNvPr id="5123" name="Picture Placeholder 2" descr="pic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3529"/>
          <a:stretch>
            <a:fillRect/>
          </a:stretch>
        </p:blipFill>
        <p:spPr>
          <a:xfrm>
            <a:off x="9412486" y="4041775"/>
            <a:ext cx="5486400" cy="4114800"/>
          </a:xfrm>
        </p:spPr>
      </p:pic>
      <p:sp>
        <p:nvSpPr>
          <p:cNvPr id="512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12486" y="8796340"/>
            <a:ext cx="5486400" cy="804863"/>
          </a:xfrm>
        </p:spPr>
        <p:txBody>
          <a:bodyPr/>
          <a:lstStyle/>
          <a:p>
            <a:pPr eaLnBrk="1" hangingPunct="1"/>
            <a:endParaRPr lang="zh-CN" altLang="zh-CN"/>
          </a:p>
          <a:p>
            <a:pPr eaLnBrk="1" hangingPunct="1"/>
            <a:r>
              <a:rPr lang="zh-CN"/>
              <a:t>四面垂杨十里荷，问云何处最花多。</a:t>
            </a:r>
          </a:p>
          <a:p>
            <a:pPr eaLnBrk="1" hangingPunct="1"/>
            <a:r>
              <a:rPr lang="zh-CN"/>
              <a:t>画楼南畔夕阳和。 </a:t>
            </a:r>
          </a:p>
          <a:p>
            <a:pPr eaLnBrk="1" hangingPunct="1"/>
            <a:r>
              <a:rPr lang="zh-CN"/>
              <a:t>天气乍凉人寂寞，光阴须得酒消磨。且来花里听笙歌。</a:t>
            </a:r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73C8DAD6-11EC-4093-AB47-D0AE4113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音乐</a:t>
            </a:r>
          </a:p>
        </p:txBody>
      </p:sp>
      <p:pic>
        <p:nvPicPr>
          <p:cNvPr id="4" name="04CE219.wav">
            <a:hlinkClick r:id="" action="ppaction://media"/>
            <a:extLst>
              <a:ext uri="{FF2B5EF4-FFF2-40B4-BE49-F238E27FC236}">
                <a16:creationId xmlns:a16="http://schemas.microsoft.com/office/drawing/2014/main" id="{A7019AB7-A086-42DE-8BFD-F42B4D3CA501}"/>
              </a:ext>
            </a:extLst>
          </p:cNvPr>
          <p:cNvPicPr>
            <a:picLocks noGrp="1" noChangeAspect="1" noChangeArrowheads="1"/>
          </p:cNvPicPr>
          <p:nvPr>
            <p:ph idx="1"/>
            <a:wavAudioFile r:embed="rId1" name="04CE069C.wav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47525" y="7048500"/>
            <a:ext cx="487363" cy="4873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E2A24D6-430C-40FB-9530-B02CD878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288" y="8229600"/>
            <a:ext cx="5486400" cy="566738"/>
          </a:xfrm>
        </p:spPr>
        <p:txBody>
          <a:bodyPr/>
          <a:lstStyle/>
          <a:p>
            <a:pPr eaLnBrk="1" hangingPunct="1"/>
            <a:r>
              <a:rPr lang="zh-CN" altLang="zh-CN"/>
              <a:t>浣溪沙•荷花</a:t>
            </a:r>
          </a:p>
        </p:txBody>
      </p:sp>
      <p:pic>
        <p:nvPicPr>
          <p:cNvPr id="5123" name="Picture Placeholder 2" descr="pic1.png">
            <a:extLst>
              <a:ext uri="{FF2B5EF4-FFF2-40B4-BE49-F238E27FC236}">
                <a16:creationId xmlns:a16="http://schemas.microsoft.com/office/drawing/2014/main" id="{EA60D27F-8D01-41C7-AB1F-4EADBEF4FBF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3529"/>
          <a:stretch>
            <a:fillRect/>
          </a:stretch>
        </p:blipFill>
        <p:spPr>
          <a:xfrm>
            <a:off x="9412288" y="4041775"/>
            <a:ext cx="5486400" cy="4114800"/>
          </a:xfrm>
        </p:spPr>
      </p:pic>
      <p:sp>
        <p:nvSpPr>
          <p:cNvPr id="5124" name="Text Placeholder 3">
            <a:extLst>
              <a:ext uri="{FF2B5EF4-FFF2-40B4-BE49-F238E27FC236}">
                <a16:creationId xmlns:a16="http://schemas.microsoft.com/office/drawing/2014/main" id="{54AC60C9-1E8B-458F-8A1C-3F79A39DE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12288" y="8796338"/>
            <a:ext cx="5486400" cy="804862"/>
          </a:xfrm>
        </p:spPr>
        <p:txBody>
          <a:bodyPr/>
          <a:lstStyle/>
          <a:p>
            <a:pPr eaLnBrk="1" hangingPunct="1"/>
            <a:endParaRPr lang="zh-CN" altLang="zh-CN"/>
          </a:p>
          <a:p>
            <a:pPr eaLnBrk="1" hangingPunct="1"/>
            <a:r>
              <a:rPr lang="zh-CN" altLang="zh-CN"/>
              <a:t>四面垂杨十里荷，问云何处最花多。</a:t>
            </a:r>
          </a:p>
          <a:p>
            <a:pPr eaLnBrk="1" hangingPunct="1"/>
            <a:r>
              <a:rPr lang="zh-CN" altLang="zh-CN"/>
              <a:t>画楼南畔夕阳和。 </a:t>
            </a:r>
          </a:p>
          <a:p>
            <a:pPr eaLnBrk="1" hangingPunct="1"/>
            <a:r>
              <a:rPr lang="zh-CN" altLang="zh-CN"/>
              <a:t>天气乍凉人寂寞，光阴须得酒消磨。且来花里听笙歌。</a:t>
            </a:r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100</Words>
  <Application>Microsoft Office PowerPoint</Application>
  <PresentationFormat>自定义</PresentationFormat>
  <Paragraphs>16</Paragraphs>
  <Slides>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Calibri</vt:lpstr>
      <vt:lpstr>宋体</vt:lpstr>
      <vt:lpstr>Arial</vt:lpstr>
      <vt:lpstr>等线</vt:lpstr>
      <vt:lpstr>黑体</vt:lpstr>
      <vt:lpstr>Office 主题​​</vt:lpstr>
      <vt:lpstr>文字</vt:lpstr>
      <vt:lpstr>图片</vt:lpstr>
      <vt:lpstr>文字</vt:lpstr>
      <vt:lpstr>浣溪沙•荷花</vt:lpstr>
      <vt:lpstr>音乐</vt:lpstr>
      <vt:lpstr>浣溪沙•荷花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Hello,PowerPoint</dc:title>
  <dc:creator>Microsoft</dc:creator>
  <cp:lastModifiedBy>PC</cp:lastModifiedBy>
  <cp:revision>12</cp:revision>
  <dcterms:created xsi:type="dcterms:W3CDTF">2020-02-26T11:44:17Z</dcterms:created>
  <dcterms:modified xsi:type="dcterms:W3CDTF">2021-04-16T02:38:58Z</dcterms:modified>
</cp:coreProperties>
</file>