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media/audio2.wav" ContentType="audio/wav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</p:sldIdLst>
  <p:sldSz cx="24384000" cy="13716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HP" initials="H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2" end="4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1378" y="-17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6T10:39:39.374" idx="1">
    <p:pos x="0" y="0"/>
    <p:text>批注</p:text>
    <p:extLst>
      <p:ext uri="{C676402C-5697-4E1C-873F-D02D1690AC5C}">
        <p15:threadingInfo xmlns:p15="http://schemas.microsoft.com/office/powerpoint/2012/main" timeZoneBias="-480"/>
      </p:ext>
    </p:extLst>
  </p:cm>
  <p:cm authorId="1" dt="2021-04-16T10:39:47.359" idx="2">
    <p:pos x="136" y="136"/>
    <p:text>批注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800" y="4260857"/>
            <a:ext cx="20726400" cy="2940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62C6F-CB63-425A-8FD5-D04D7F759740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DC92D-09BF-4B26-9913-6E816C22C7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4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62E5F-3AED-4DD9-A9CC-A8133259674E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F1F30-E871-4157-B789-8967FC363B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8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678400" y="549281"/>
            <a:ext cx="5486400" cy="117030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549281"/>
            <a:ext cx="16052800" cy="117030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8474-650B-41DB-B5E1-9D77927F316D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9ABA3-F192-43BC-8916-07948EFCA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5A2A-F3A3-47DC-9BB5-7D907B80DBF0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F34EC-EEBE-4906-BA85-E3CD5397B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6168" y="8813807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26168" y="5813427"/>
            <a:ext cx="20726400" cy="30003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CDD61-5D4A-410A-B5FF-17451F70BB84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10BA8-E57D-4990-BAE0-3EC5B2B3FB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3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3200407"/>
            <a:ext cx="107696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5200" y="3200407"/>
            <a:ext cx="107696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C56CC-E215-444C-AA34-FC5BF1C4E13F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D6614-D252-48FD-8D23-6A05EFF426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3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4" y="3070226"/>
            <a:ext cx="10773835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9204" y="4349750"/>
            <a:ext cx="10773835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86741" y="3070226"/>
            <a:ext cx="10778067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86741" y="4349750"/>
            <a:ext cx="10778067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E6B89-15EB-49E8-A9D0-EF909A82D59D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66A7D-A80F-4A47-BB79-75256FEF4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3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31CB3-CF5F-48B8-9F74-EECFFE8AE825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D8AA-EA39-4103-88AE-2E2C393249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C5A1-3084-4713-B607-97B7BEF0D40E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8B156-D2F8-4FC5-8D3A-AC2BB11D41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1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4" y="546100"/>
            <a:ext cx="802216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3471" y="546107"/>
            <a:ext cx="13631333" cy="11706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4" y="2870207"/>
            <a:ext cx="8022168" cy="93821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D5EDC-2D9F-43E0-9326-218A07EF6B9D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891A3-5643-49A0-A6CD-8AC6E28AFD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435" y="9601200"/>
            <a:ext cx="14630400" cy="11334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79435" y="1225550"/>
            <a:ext cx="14630400" cy="8229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9435" y="10734676"/>
            <a:ext cx="14630400" cy="16097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70A1F-0E92-4A1C-9456-6743090BA75A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9D644-D848-4AD4-B8AD-48919FF249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219200" y="549276"/>
            <a:ext cx="21945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19200" y="3200405"/>
            <a:ext cx="21945600" cy="905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9200" y="12712703"/>
            <a:ext cx="568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79D33F-3EFF-4B9B-97BF-BC5D929C8E7D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31200" y="12712703"/>
            <a:ext cx="7721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475200" y="12712703"/>
            <a:ext cx="568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8AAFDE-8DD2-4CC8-8B87-5F1918864B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D8300C-D55B-4057-8A10-4B3E3BCA747D}"/>
              </a:ext>
            </a:extLst>
          </p:cNvPr>
          <p:cNvSpPr/>
          <p:nvPr userDrawn="1"/>
        </p:nvSpPr>
        <p:spPr>
          <a:xfrm>
            <a:off x="20574000" y="0"/>
            <a:ext cx="3810000" cy="127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0" b="1">
                <a:ea typeface="黑体" panose="02010609060101010101" pitchFamily="49" charset="-122"/>
              </a:rPr>
              <a:t>内部资料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文字</a:t>
            </a:r>
          </a:p>
        </p:txBody>
      </p:sp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Hello,PowerPoint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图片</a:t>
            </a:r>
          </a:p>
        </p:txBody>
      </p:sp>
      <p:pic>
        <p:nvPicPr>
          <p:cNvPr id="3075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49978" y="5029203"/>
            <a:ext cx="5684044" cy="4525963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>
        <p:sndAc>
          <p:stSnd>
            <p:snd r:embed="rId2" name="Windows Ding.wav"/>
          </p:stSnd>
        </p:sndAc>
      </p:transition>
    </mc:Choice>
    <mc:Fallback>
      <p:transition spd="slow" advTm="5000">
        <p:sndAc>
          <p:stSnd>
            <p:snd r:embed="rId2" name="Windows Ding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音乐</a:t>
            </a:r>
          </a:p>
        </p:txBody>
      </p:sp>
      <p:pic>
        <p:nvPicPr>
          <p:cNvPr id="4" name="04CE219.wav">
            <a:hlinkClick r:id="" action="ppaction://media"/>
          </p:cNvPr>
          <p:cNvPicPr>
            <a:picLocks noGrp="1" noChangeAspect="1"/>
          </p:cNvPicPr>
          <p:nvPr>
            <p:ph idx="1"/>
            <a:wavAudioFile r:embed="rId1" name="04CE069C.wav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47330" y="7048503"/>
            <a:ext cx="487561" cy="4873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412486" y="8229601"/>
            <a:ext cx="5486400" cy="566738"/>
          </a:xfrm>
        </p:spPr>
        <p:txBody>
          <a:bodyPr/>
          <a:lstStyle/>
          <a:p>
            <a:pPr eaLnBrk="1" hangingPunct="1"/>
            <a:r>
              <a:rPr lang="zh-CN"/>
              <a:t>浣溪沙</a:t>
            </a:r>
            <a:r>
              <a:rPr lang="zh-CN" altLang="zh-CN"/>
              <a:t>•</a:t>
            </a:r>
            <a:r>
              <a:rPr lang="zh-CN"/>
              <a:t>荷花</a:t>
            </a:r>
          </a:p>
        </p:txBody>
      </p:sp>
      <p:pic>
        <p:nvPicPr>
          <p:cNvPr id="5123" name="Picture Placeholder 2" descr="pic1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3529"/>
          <a:stretch>
            <a:fillRect/>
          </a:stretch>
        </p:blipFill>
        <p:spPr>
          <a:xfrm>
            <a:off x="9412486" y="4041775"/>
            <a:ext cx="5486400" cy="4114800"/>
          </a:xfrm>
        </p:spPr>
      </p:pic>
      <p:sp>
        <p:nvSpPr>
          <p:cNvPr id="512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12486" y="8796340"/>
            <a:ext cx="5486400" cy="804863"/>
          </a:xfrm>
        </p:spPr>
        <p:txBody>
          <a:bodyPr/>
          <a:lstStyle/>
          <a:p>
            <a:pPr eaLnBrk="1" hangingPunct="1"/>
            <a:endParaRPr lang="zh-CN" altLang="zh-CN"/>
          </a:p>
          <a:p>
            <a:pPr eaLnBrk="1" hangingPunct="1"/>
            <a:r>
              <a:rPr lang="zh-CN"/>
              <a:t>四面垂杨十里荷，问云何处最花多。</a:t>
            </a:r>
          </a:p>
          <a:p>
            <a:pPr eaLnBrk="1" hangingPunct="1"/>
            <a:r>
              <a:rPr lang="zh-CN"/>
              <a:t>画楼南畔夕阳和。 </a:t>
            </a:r>
          </a:p>
          <a:p>
            <a:pPr eaLnBrk="1" hangingPunct="1"/>
            <a:r>
              <a:rPr lang="zh-CN"/>
              <a:t>天气乍凉人寂寞，光阴须得酒消磨。且来花里听笙歌。</a:t>
            </a:r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>
        <p:sndAc>
          <p:stSnd>
            <p:snd r:embed="rId2" name="Windows Ding.wav"/>
          </p:stSnd>
        </p:sndAc>
      </p:transition>
    </mc:Choice>
    <mc:Fallback>
      <p:transition spd="slow" advTm="5000">
        <p:sndAc>
          <p:stSnd>
            <p:snd r:embed="rId2" name="Windows Ding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C357C-873A-4379-B34B-FBED0FCA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694F5-6EAF-414A-ABF2-1E494F033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7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12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51</Words>
  <Application>Microsoft Office PowerPoint</Application>
  <PresentationFormat>自定义</PresentationFormat>
  <Paragraphs>9</Paragraphs>
  <Slides>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主题​​</vt:lpstr>
      <vt:lpstr>文字</vt:lpstr>
      <vt:lpstr>图片</vt:lpstr>
      <vt:lpstr>音乐</vt:lpstr>
      <vt:lpstr>浣溪沙•荷花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Hello,PowerPoint</dc:title>
  <dc:creator>Microsoft</dc:creator>
  <cp:lastModifiedBy>PC</cp:lastModifiedBy>
  <cp:revision>14</cp:revision>
  <dcterms:created xsi:type="dcterms:W3CDTF">2020-02-26T11:44:17Z</dcterms:created>
  <dcterms:modified xsi:type="dcterms:W3CDTF">2021-04-16T02:39:47Z</dcterms:modified>
</cp:coreProperties>
</file>