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</p:sldIdLst>
  <p:sldSz cx="24384000" cy="13716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25" d="100"/>
          <a:sy n="25" d="100"/>
        </p:scale>
        <p:origin x="-1378" y="-17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8800" y="4260857"/>
            <a:ext cx="20726400" cy="2940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2F15-5C77-41CC-B5B6-172A2FB726BF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60A90-A9C9-42E0-9959-238E9A7B13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4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29D4B-04D4-4A73-8841-47F50A3551E0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C4477-F482-4DD0-B416-088D943EE6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678400" y="549281"/>
            <a:ext cx="5486400" cy="11703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549281"/>
            <a:ext cx="16052800" cy="11703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D0058-B472-4986-8AE1-B44B8DAFC92C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4373D-A7F0-4684-B2DA-AC56C3D003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0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750C5-8A90-4EB3-8FED-82ADC0FB20FA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87AA7-5990-4B87-A3E7-EC56BBB266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42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6168" y="8813807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26168" y="5813427"/>
            <a:ext cx="20726400" cy="30003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A6BE9-F952-436C-B0C9-6AC53DBBA4DE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7078D-B66F-430B-BF2B-533F2A4DC3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3200407"/>
            <a:ext cx="10769600" cy="90519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95200" y="3200407"/>
            <a:ext cx="10769600" cy="90519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F1630-15AB-49B9-AAD3-9E54EECD8C33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66D04-7A22-4C46-8AF5-59FF9DB319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11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4" y="3070226"/>
            <a:ext cx="10773835" cy="1279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9204" y="4349750"/>
            <a:ext cx="10773835" cy="7902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86741" y="3070226"/>
            <a:ext cx="10778067" cy="1279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86741" y="4349750"/>
            <a:ext cx="10778067" cy="7902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09D0B-B07D-4EA5-B217-6AB70B123999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C5996-62DB-4EFB-85FD-942AF25EF6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07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72E2E-0A11-453E-AB4F-3A1A29A88827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004DD-0A52-4514-A648-D92D9931E9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26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C43B3-7CA4-49E4-8D98-F15D3B48CAB0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2EDD0-BFA7-4D0B-B35D-ED13EEBA4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7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4" y="546100"/>
            <a:ext cx="8022168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33471" y="546107"/>
            <a:ext cx="13631333" cy="11706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4" y="2870207"/>
            <a:ext cx="8022168" cy="93821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4FB0F-8BA5-4A7F-A33B-7C562AFE7278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D29B8-12C4-4DE3-8CF6-7417FCBF7A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84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435" y="9601200"/>
            <a:ext cx="14630400" cy="11334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779435" y="1225550"/>
            <a:ext cx="14630400" cy="8229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79435" y="10734676"/>
            <a:ext cx="14630400" cy="16097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A27EB-ABE7-4B24-99F9-AFC5CA747D6B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94A39-5AC6-4EC6-B6D8-80C52E106F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5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219200" y="549275"/>
            <a:ext cx="21945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219200" y="3200400"/>
            <a:ext cx="21945600" cy="905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9200" y="12712700"/>
            <a:ext cx="568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1DB33D-0A91-4D10-A32D-26A04DE4F93F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31200" y="12712700"/>
            <a:ext cx="7721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475200" y="12712700"/>
            <a:ext cx="568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9FA4A2C-0DC7-4CFA-9BCB-02BECEF908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0574000" y="0"/>
            <a:ext cx="3810000" cy="127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5000" b="1">
                <a:ea typeface="黑体"/>
              </a:rPr>
              <a:t>内部资料</a:t>
            </a:r>
            <a:endParaRPr lang="zh-CN" altLang="en-US" sz="5000" b="1">
              <a:ea typeface="黑体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文字</a:t>
            </a:r>
          </a:p>
        </p:txBody>
      </p:sp>
      <p:sp>
        <p:nvSpPr>
          <p:cNvPr id="20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Hello,PowerPoint</a:t>
            </a:r>
            <a:endParaRPr lang="zh-CN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图片</a:t>
            </a:r>
          </a:p>
        </p:txBody>
      </p:sp>
      <p:pic>
        <p:nvPicPr>
          <p:cNvPr id="3075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3275" y="3200400"/>
            <a:ext cx="15157450" cy="905192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音乐</a:t>
            </a:r>
          </a:p>
        </p:txBody>
      </p:sp>
      <p:pic>
        <p:nvPicPr>
          <p:cNvPr id="4" name="04CE2702.wav">
            <a:hlinkClick r:id="" action="ppaction://media"/>
          </p:cNvPr>
          <p:cNvPicPr>
            <a:picLocks noGrp="1" noChangeAspect="1"/>
          </p:cNvPicPr>
          <p:nvPr>
            <p:ph idx="1"/>
            <a:wavAudioFile r:embed="rId1" name="04CE069C.wav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39538" y="7239000"/>
            <a:ext cx="1300162" cy="9747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/>
          <a:p>
            <a:pPr eaLnBrk="1" hangingPunct="1"/>
            <a:r>
              <a:rPr lang="zh-CN" smtClean="0"/>
              <a:t>浣溪沙</a:t>
            </a:r>
            <a:r>
              <a:rPr lang="zh-CN" altLang="zh-CN" smtClean="0"/>
              <a:t>•</a:t>
            </a:r>
            <a:r>
              <a:rPr lang="zh-CN" smtClean="0"/>
              <a:t>荷花</a:t>
            </a:r>
          </a:p>
        </p:txBody>
      </p:sp>
      <p:pic>
        <p:nvPicPr>
          <p:cNvPr id="5123" name="Picture Placeholder 2" descr="pic1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r="3529"/>
          <a:stretch>
            <a:fillRect/>
          </a:stretch>
        </p:blipFill>
        <p:spPr>
          <a:xfrm>
            <a:off x="4779963" y="1225550"/>
            <a:ext cx="14630400" cy="8229600"/>
          </a:xfrm>
        </p:spPr>
      </p:pic>
      <p:sp>
        <p:nvSpPr>
          <p:cNvPr id="512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/>
          <a:p>
            <a:pPr eaLnBrk="1" hangingPunct="1"/>
            <a:endParaRPr lang="zh-CN" altLang="zh-CN" smtClean="0"/>
          </a:p>
          <a:p>
            <a:pPr eaLnBrk="1" hangingPunct="1"/>
            <a:r>
              <a:rPr lang="zh-CN" smtClean="0"/>
              <a:t>四面垂杨十里荷，问云何处最花多。</a:t>
            </a:r>
          </a:p>
          <a:p>
            <a:pPr eaLnBrk="1" hangingPunct="1"/>
            <a:r>
              <a:rPr lang="zh-CN" smtClean="0"/>
              <a:t>画楼南畔夕阳和。 </a:t>
            </a:r>
          </a:p>
          <a:p>
            <a:pPr eaLnBrk="1" hangingPunct="1"/>
            <a:r>
              <a:rPr lang="zh-CN" smtClean="0"/>
              <a:t>天气乍凉人寂寞，光阴须得酒消磨。且来花里听笙歌。</a:t>
            </a:r>
          </a:p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文字</a:t>
            </a:r>
          </a:p>
        </p:txBody>
      </p:sp>
      <p:sp>
        <p:nvSpPr>
          <p:cNvPr id="20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Hello,PowerPoint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6737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779963" y="9601202"/>
            <a:ext cx="14630400" cy="1133476"/>
          </a:xfrm>
        </p:spPr>
        <p:txBody>
          <a:bodyPr/>
          <a:lstStyle/>
          <a:p>
            <a:pPr eaLnBrk="1" hangingPunct="1"/>
            <a:r>
              <a:rPr lang="zh-CN" smtClean="0"/>
              <a:t>浣溪沙</a:t>
            </a:r>
            <a:r>
              <a:rPr lang="zh-CN" altLang="zh-CN" smtClean="0"/>
              <a:t>•</a:t>
            </a:r>
            <a:r>
              <a:rPr lang="zh-CN" smtClean="0"/>
              <a:t>荷花</a:t>
            </a:r>
          </a:p>
        </p:txBody>
      </p:sp>
      <p:pic>
        <p:nvPicPr>
          <p:cNvPr id="5123" name="Picture Placeholder 2" descr="pic1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r="3529"/>
          <a:stretch>
            <a:fillRect/>
          </a:stretch>
        </p:blipFill>
        <p:spPr>
          <a:xfrm>
            <a:off x="4779963" y="1225550"/>
            <a:ext cx="14630400" cy="8229600"/>
          </a:xfrm>
        </p:spPr>
      </p:pic>
      <p:sp>
        <p:nvSpPr>
          <p:cNvPr id="512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7"/>
            <a:ext cx="14630400" cy="1609726"/>
          </a:xfrm>
        </p:spPr>
        <p:txBody>
          <a:bodyPr/>
          <a:lstStyle/>
          <a:p>
            <a:pPr eaLnBrk="1" hangingPunct="1"/>
            <a:endParaRPr lang="zh-CN" altLang="zh-CN" smtClean="0"/>
          </a:p>
          <a:p>
            <a:pPr eaLnBrk="1" hangingPunct="1"/>
            <a:r>
              <a:rPr lang="zh-CN" smtClean="0"/>
              <a:t>四面垂杨十里荷，问云何处最花多。</a:t>
            </a:r>
          </a:p>
          <a:p>
            <a:pPr eaLnBrk="1" hangingPunct="1"/>
            <a:r>
              <a:rPr lang="zh-CN" smtClean="0"/>
              <a:t>画楼南畔夕阳和。 </a:t>
            </a:r>
          </a:p>
          <a:p>
            <a:pPr eaLnBrk="1" hangingPunct="1"/>
            <a:r>
              <a:rPr lang="zh-CN" smtClean="0"/>
              <a:t>天气乍凉人寂寞，光阴须得酒消磨。且来花里听笙歌。</a:t>
            </a:r>
          </a:p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9038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96</Words>
  <Application>Microsoft Office PowerPoint</Application>
  <PresentationFormat>自定义</PresentationFormat>
  <Paragraphs>16</Paragraphs>
  <Slides>6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Calibri</vt:lpstr>
      <vt:lpstr>宋体</vt:lpstr>
      <vt:lpstr>Arial</vt:lpstr>
      <vt:lpstr>黑体</vt:lpstr>
      <vt:lpstr>Office 主题​​</vt:lpstr>
      <vt:lpstr>文字</vt:lpstr>
      <vt:lpstr>图片</vt:lpstr>
      <vt:lpstr>音乐</vt:lpstr>
      <vt:lpstr>浣溪沙•荷花</vt:lpstr>
      <vt:lpstr>文字</vt:lpstr>
      <vt:lpstr>浣溪沙•荷花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Hello,PowerPoint</dc:title>
  <dc:creator>Microsoft</dc:creator>
  <cp:lastModifiedBy>PC</cp:lastModifiedBy>
  <cp:revision>12</cp:revision>
  <dcterms:created xsi:type="dcterms:W3CDTF">2020-02-26T11:44:17Z</dcterms:created>
  <dcterms:modified xsi:type="dcterms:W3CDTF">2020-08-17T09:30:55Z</dcterms:modified>
</cp:coreProperties>
</file>