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6" y="-1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altLang="zh-CN" sz="1200"/>
              <a:t>XX</a:t>
            </a:r>
            <a:r>
              <a:rPr lang="zh-CN" altLang="en-US" sz="1200"/>
              <a:t>银行经营情况图示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存款(亿元)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  <c:pt idx="4">
                  <c:v>2019年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68</c:v>
                </c:pt>
                <c:pt idx="1">
                  <c:v>78</c:v>
                </c:pt>
                <c:pt idx="2">
                  <c:v>88</c:v>
                </c:pt>
                <c:pt idx="3">
                  <c:v>98</c:v>
                </c:pt>
                <c:pt idx="4">
                  <c:v>118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贷款(亿元)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  <c:pt idx="4">
                  <c:v>2019年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36</c:v>
                </c:pt>
                <c:pt idx="1">
                  <c:v>46</c:v>
                </c:pt>
                <c:pt idx="2">
                  <c:v>56</c:v>
                </c:pt>
                <c:pt idx="3">
                  <c:v>68</c:v>
                </c:pt>
                <c:pt idx="4">
                  <c:v>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736640"/>
        <c:axId val="188738176"/>
      </c:lineChart>
      <c:catAx>
        <c:axId val="1887366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endParaRPr lang="zh-CN" altLang="en-US"/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zh-CN"/>
          </a:p>
        </c:txPr>
        <c:crossAx val="188738176"/>
        <c:crosses val="autoZero"/>
        <c:auto val="1"/>
        <c:lblAlgn val="ctr"/>
        <c:lblOffset val="100"/>
        <c:noMultiLvlLbl val="0"/>
      </c:catAx>
      <c:valAx>
        <c:axId val="18873817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000"/>
                </a:pPr>
                <a:r>
                  <a:rPr lang="zh-CN" altLang="en-US" sz="1000"/>
                  <a:t>单位</a:t>
                </a:r>
                <a:r>
                  <a:rPr lang="en-US" altLang="zh-CN" sz="1000"/>
                  <a:t>:</a:t>
                </a:r>
                <a:r>
                  <a:rPr lang="zh-CN" altLang="en-US" sz="1000"/>
                  <a:t>亿元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zh-CN"/>
          </a:p>
        </c:txPr>
        <c:crossAx val="18873664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b="1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altLang="zh-CN" sz="1200"/>
              <a:t>XX</a:t>
            </a:r>
            <a:r>
              <a:rPr lang="zh-CN" altLang="en-US" sz="1200"/>
              <a:t>银行经营情况图示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存款(亿元)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  <c:pt idx="4">
                  <c:v>2019年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68</c:v>
                </c:pt>
                <c:pt idx="1">
                  <c:v>78</c:v>
                </c:pt>
                <c:pt idx="2">
                  <c:v>88</c:v>
                </c:pt>
                <c:pt idx="3">
                  <c:v>98</c:v>
                </c:pt>
                <c:pt idx="4">
                  <c:v>118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贷款(亿元)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  <c:pt idx="4">
                  <c:v>2019年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36</c:v>
                </c:pt>
                <c:pt idx="1">
                  <c:v>46</c:v>
                </c:pt>
                <c:pt idx="2">
                  <c:v>56</c:v>
                </c:pt>
                <c:pt idx="3">
                  <c:v>68</c:v>
                </c:pt>
                <c:pt idx="4">
                  <c:v>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5728512"/>
        <c:axId val="226344320"/>
      </c:lineChart>
      <c:catAx>
        <c:axId val="2157285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endParaRPr lang="zh-CN" altLang="en-US"/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zh-CN"/>
          </a:p>
        </c:txPr>
        <c:crossAx val="226344320"/>
        <c:crosses val="autoZero"/>
        <c:auto val="1"/>
        <c:lblAlgn val="ctr"/>
        <c:lblOffset val="100"/>
        <c:noMultiLvlLbl val="0"/>
      </c:catAx>
      <c:valAx>
        <c:axId val="22634432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000"/>
                </a:pPr>
                <a:r>
                  <a:rPr lang="zh-CN" altLang="en-US" sz="1000"/>
                  <a:t>单位</a:t>
                </a:r>
                <a:r>
                  <a:rPr lang="en-US" altLang="zh-CN" sz="1000"/>
                  <a:t>:</a:t>
                </a:r>
                <a:r>
                  <a:rPr lang="zh-CN" altLang="en-US" sz="1000"/>
                  <a:t>亿元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zh-CN"/>
          </a:p>
        </c:txPr>
        <c:crossAx val="21572851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b="1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B7EA-3054-4CAC-BC4B-EB1AF21F75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1190-8705-45A7-A4A6-34DB3A1E1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15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B7EA-3054-4CAC-BC4B-EB1AF21F75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1190-8705-45A7-A4A6-34DB3A1E1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80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B7EA-3054-4CAC-BC4B-EB1AF21F75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1190-8705-45A7-A4A6-34DB3A1E1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18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标题，图表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B7EA-3054-4CAC-BC4B-EB1AF21F75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1190-8705-45A7-A4A6-34DB3A1E1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50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B7EA-3054-4CAC-BC4B-EB1AF21F75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1190-8705-45A7-A4A6-34DB3A1E1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52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B7EA-3054-4CAC-BC4B-EB1AF21F75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1190-8705-45A7-A4A6-34DB3A1E1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48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B7EA-3054-4CAC-BC4B-EB1AF21F75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1190-8705-45A7-A4A6-34DB3A1E1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63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B7EA-3054-4CAC-BC4B-EB1AF21F75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1190-8705-45A7-A4A6-34DB3A1E1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64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B7EA-3054-4CAC-BC4B-EB1AF21F75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1190-8705-45A7-A4A6-34DB3A1E1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53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B7EA-3054-4CAC-BC4B-EB1AF21F75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1190-8705-45A7-A4A6-34DB3A1E1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07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B7EA-3054-4CAC-BC4B-EB1AF21F75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1190-8705-45A7-A4A6-34DB3A1E1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99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B7EA-3054-4CAC-BC4B-EB1AF21F75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1190-8705-45A7-A4A6-34DB3A1E1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09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5B7EA-3054-4CAC-BC4B-EB1AF21F75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71190-8705-45A7-A4A6-34DB3A1E1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81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图表占位符 4"/>
          <p:cNvGraphicFramePr>
            <a:graphicFrameLocks noGrp="1"/>
          </p:cNvGraphicFramePr>
          <p:nvPr>
            <p:ph type="chart" sz="half" idx="1"/>
            <p:extLst>
              <p:ext uri="{D42A27DB-BD31-4B8C-83A1-F6EECF244321}">
                <p14:modId xmlns:p14="http://schemas.microsoft.com/office/powerpoint/2010/main" val="1957385509"/>
              </p:ext>
            </p:extLst>
          </p:nvPr>
        </p:nvGraphicFramePr>
        <p:xfrm>
          <a:off x="457200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84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95978738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4723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全屏显示(4:3)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1</cp:revision>
  <dcterms:created xsi:type="dcterms:W3CDTF">2020-08-18T05:45:57Z</dcterms:created>
  <dcterms:modified xsi:type="dcterms:W3CDTF">2020-08-18T05:46:18Z</dcterms:modified>
</cp:coreProperties>
</file>