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0B53-F65C-4C5F-AF2B-9952CCB59081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336-CF0E-4AC1-9E15-5E3F66AB7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2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0B53-F65C-4C5F-AF2B-9952CCB59081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336-CF0E-4AC1-9E15-5E3F66AB7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64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0B53-F65C-4C5F-AF2B-9952CCB59081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336-CF0E-4AC1-9E15-5E3F66AB7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8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0B53-F65C-4C5F-AF2B-9952CCB59081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336-CF0E-4AC1-9E15-5E3F66AB7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7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0B53-F65C-4C5F-AF2B-9952CCB59081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336-CF0E-4AC1-9E15-5E3F66AB7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6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0B53-F65C-4C5F-AF2B-9952CCB59081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336-CF0E-4AC1-9E15-5E3F66AB7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4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0B53-F65C-4C5F-AF2B-9952CCB59081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336-CF0E-4AC1-9E15-5E3F66AB7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04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0B53-F65C-4C5F-AF2B-9952CCB59081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336-CF0E-4AC1-9E15-5E3F66AB7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6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0B53-F65C-4C5F-AF2B-9952CCB59081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336-CF0E-4AC1-9E15-5E3F66AB7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9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0B53-F65C-4C5F-AF2B-9952CCB59081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336-CF0E-4AC1-9E15-5E3F66AB7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9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0B53-F65C-4C5F-AF2B-9952CCB59081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336-CF0E-4AC1-9E15-5E3F66AB7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6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40B53-F65C-4C5F-AF2B-9952CCB59081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1336-CF0E-4AC1-9E15-5E3F66AB7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2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0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42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1</cp:revision>
  <dcterms:created xsi:type="dcterms:W3CDTF">2020-08-17T08:16:46Z</dcterms:created>
  <dcterms:modified xsi:type="dcterms:W3CDTF">2020-08-17T08:16:51Z</dcterms:modified>
</cp:coreProperties>
</file>