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48" y="7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8D31D-84FB-445A-B816-ABC80E102A0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72B2-75C0-49A4-910C-507A7F8DF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3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72B2-75C0-49A4-910C-507A7F8DF1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87A07-48F4-4599-AB33-3FBBC658B41C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8877-3EC0-4BC3-86A8-8EDF0BDBD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A9E3-4207-4D74-B33E-015DF6E04703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5FE0-B0D9-45CA-9B9F-AD8F299CE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FA23-C1CD-4510-A61B-3F592B0844AD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3E427-B0D3-4F84-B569-75C6BBBBCD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3D5E-F3D3-4D06-AC1F-31BC6BF430BF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C45D4-69D3-4A17-A4B8-5D0EE49ED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38B7-AABE-4108-B3CE-CFAF7FEE2868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C082-A25B-4B08-815E-9B9BF576E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D1AA-5B70-46AC-9774-B5FCFAD681A9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49F8B-0785-4797-ABCB-BB620C5522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0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D45A-A5AF-4080-9860-942286F8DF2C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AED5-F537-493A-A750-275D2C8515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C4024-F194-4E41-9399-7D121A244BB1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FC2F-A3A8-4514-BF96-3523182237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2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0D6F5-846F-46B3-A7FC-D8D8C2EEBA2A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B57B-6E09-4098-89E6-49EEC78B5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4B75-261C-46A9-ACB8-E404AB4C5ED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F693-8B43-4991-9772-4A5FF8529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8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943B9-0CCC-457B-890D-C622128315CE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CB9F8-0638-4C69-9BCF-4D1DBDBED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322F9F-D4A3-4595-819A-FBFC9D787445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F4B2F-B750-4154-AA9F-784EBA91F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Welcome to Python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1756791"/>
          </a:xfrm>
          <a:solidFill>
            <a:srgbClr val="C8C8C8"/>
          </a:solidFill>
        </p:spPr>
        <p:txBody>
          <a:bodyPr/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wonderful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 P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manipulate windows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00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to harness </a:t>
            </a:r>
            <a:r>
              <a:rPr lang="en-US" altLang="zh-CN" sz="2000" cap="sm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endParaRPr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5949280"/>
            <a:ext cx="8784976" cy="412155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是一种跨平台的计算机程序设计语言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3789040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is an object-oriented programming language, which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meansthat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 provides features that support object-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orientedprogramming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6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168" y="1772816"/>
            <a:ext cx="5486400" cy="2544286"/>
          </a:xfrm>
          <a:prstGeom prst="rect">
            <a:avLst/>
          </a:prstGeom>
          <a:solidFill>
            <a:srgbClr val="EBE7EE"/>
          </a:solidFill>
          <a:ln w="72000">
            <a:solidFill>
              <a:srgbClr val="000000"/>
            </a:solidFill>
          </a:ln>
        </p:spPr>
        <p:txBody>
          <a:bodyPr wrap="square" lIns="72000" bIns="0" anchor="t">
            <a:spAutoFit/>
          </a:bodyPr>
          <a:lstStyle/>
          <a:p>
            <a:r>
              <a:rPr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唐诗是中华民族珍贵的文化遗产之一，是中华文化宝库中的一颗明珠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ctr">
              <a:spcBef>
                <a:spcPts val="2160"/>
              </a:spcBef>
              <a:spcAft>
                <a:spcPts val="3600"/>
              </a:spcAft>
              <a:defRPr sz="3000" b="1"/>
            </a:pPr>
            <a:r>
              <a:rPr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夜上受降城闻笛</a:t>
            </a:r>
            <a:endParaRPr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600"/>
              </a:lnSpc>
            </a:pPr>
            <a:r>
              <a:rPr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回乐烽前沙似雪，受降城外月如霜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不知何处吹芦管，一夜征人尽望乡</a:t>
            </a:r>
            <a:r>
              <a:rPr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712" y="59989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唐诗欣赏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96944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之学者必有师。师者，所以传道受业解惑也。人非生而知之者，孰能无惑？惑而不从师，其为惑也，终不解矣。生乎吾前，其闻道也固先乎吾，吾从而师之；生乎吾后，其闻道也亦先乎吾，吾从而师之。吾师道也，夫庸知其年之先后生于吾乎？是故无贵无贱，无长无少，道之所存，师之所存也。</a:t>
            </a:r>
          </a:p>
          <a:p>
            <a:pPr lvl="1"/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139" y="290665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嗟乎！师道之不传也久矣！欲人之无惑也难矣！古之圣人，其出人也远矣，犹且从师而问焉；今之众人，其下圣人也亦远矣，而耻学于师。是故圣益圣，愚益愚。圣人之所以为圣，愚人之所以为愚，其皆出于此乎？爱其子，择师而教之；于其身也，则耻师焉，惑矣。彼童子之师，授之书而习其句读者，非吾所谓传其道解其惑者也。</a:t>
            </a: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23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10004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优美胜于丑陋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299695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复杂胜于繁芜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393305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稀疏胜于密集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9973" y="314822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简单胜于复杂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0882" y="32336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扁平胜于嵌套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5776" y="4941168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可读性很重要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732166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明晰胜于隐晦</a:t>
            </a:r>
          </a:p>
        </p:txBody>
      </p:sp>
    </p:spTree>
    <p:extLst>
      <p:ext uri="{BB962C8B-B14F-4D97-AF65-F5344CB8AC3E}">
        <p14:creationId xmlns:p14="http://schemas.microsoft.com/office/powerpoint/2010/main" val="60345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336</Words>
  <Application>Microsoft Office PowerPoint</Application>
  <PresentationFormat>全屏显示(4:3)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主题​​</vt:lpstr>
      <vt:lpstr>Welcome to Python！</vt:lpstr>
      <vt:lpstr>PowerPoint 演示文稿</vt:lpstr>
      <vt:lpstr>师说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22</cp:revision>
  <dcterms:created xsi:type="dcterms:W3CDTF">2020-02-26T11:44:17Z</dcterms:created>
  <dcterms:modified xsi:type="dcterms:W3CDTF">2021-04-16T03:02:12Z</dcterms:modified>
</cp:coreProperties>
</file>