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Old Standard TT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11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246d9657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246d9657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09bd31931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09bd31931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21e6987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21e6987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1e6987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21e6987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1e6987e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21e6987e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21e6987e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21e6987e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d4bd248b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d4bd248b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46d9657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246d9657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246d9657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246d9657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46d9657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246d965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246d9657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246d965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46d9657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46d9657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246d965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246d965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46d9657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246d965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246d9657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246d965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246d9657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246d9657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46d9657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46d9657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246d9657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246d9657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246d9657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246d9657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246d9657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246d9657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246d9657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246d9657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d4bd248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d4bd248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d4bd248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d4bd248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d4bd248b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d4bd248b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4bd248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d4bd248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4bd248b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4bd248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46d965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246d96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xiaohong-guo/Tree-Componne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laviocopes.com/svg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zh-CN/docs/Web/SVG/Tutorial/Positions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zh-CN/docs/Web/SVG/Tutorial/Basic_Shapes" TargetMode="External"/><Relationship Id="rId4" Type="http://schemas.openxmlformats.org/officeDocument/2006/relationships/hyperlink" Target="https://codepen.io/tw93/pen/BpmeQx?editors=1000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SVG实现Tree组件showLine功能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代码仓库：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https://github.com/xiaohong-guo/Tree-Componnet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SVG浏览器的兼容情况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42424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24242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除了IE8及以下版本或使用较旧的Android设备的用户，否则我们可以安全地使用SVG图像。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/>
              <a:t>图片来源：</a:t>
            </a:r>
            <a:r>
              <a:rPr lang="en" sz="3400" u="sng">
                <a:solidFill>
                  <a:schemeClr val="hlink"/>
                </a:solidFill>
                <a:hlinkClick r:id="rId3"/>
              </a:rPr>
              <a:t>https://flaviocopes.com/svg/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25" y="1384075"/>
            <a:ext cx="4873126" cy="18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SVG基本结构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7"/>
              <a:t>Svg: 包裹并定义整个矢量图</a:t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7"/>
              <a:t>Width: 定义图像的宽度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7"/>
              <a:t>Height: 定义图像的高度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7"/>
              <a:t>Xmlns: 定义svg的命名空间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7"/>
              <a:t>Title: 定义图像的title,可显示在标题栏或者鼠标移入图像时的提示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7"/>
              <a:t>Desc: 定义图像的完整描述信息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50" y="1196375"/>
            <a:ext cx="5877351" cy="13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SVG</a:t>
            </a:r>
            <a:r>
              <a:rPr lang="en"/>
              <a:t>坐标定位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780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895"/>
              <a:t>页面左上角(0,0)点为坐标原点，x轴向右为正方向，y轴向下为正方向。</a:t>
            </a:r>
            <a:endParaRPr sz="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27" u="sng">
                <a:solidFill>
                  <a:schemeClr val="hlink"/>
                </a:solidFill>
                <a:hlinkClick r:id="rId3"/>
              </a:rPr>
              <a:t>https://developer.mozilla.org/zh-CN/docs/Web/SVG/Tutorial/Positions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25" y="1203775"/>
            <a:ext cx="1931200" cy="1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SVG</a:t>
            </a:r>
            <a:r>
              <a:rPr lang="en"/>
              <a:t>基本形状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71600"/>
            <a:ext cx="85206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https://developer.mozilla.org/zh-CN/docs/Web/SVG/Tutorial/Basic_Shapes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91" u="sng">
                <a:solidFill>
                  <a:schemeClr val="hlink"/>
                </a:solidFill>
                <a:hlinkClick r:id="rId4"/>
              </a:rPr>
              <a:t>https://codepen.io/tw93/pen/BpmeQx?editors=1000</a:t>
            </a:r>
            <a:endParaRPr sz="29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9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11675"/>
            <a:ext cx="5206126" cy="298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2775" y="1280975"/>
            <a:ext cx="3195550" cy="18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SVG</a:t>
            </a:r>
            <a:r>
              <a:rPr lang="en"/>
              <a:t>基本属性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71600"/>
            <a:ext cx="85206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134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4110"/>
              <a:t>fill：填充</a:t>
            </a:r>
            <a:endParaRPr sz="4110"/>
          </a:p>
          <a:p>
            <a:pPr indent="-3134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4110"/>
              <a:t>stroke: 描边</a:t>
            </a:r>
            <a:endParaRPr sz="4110"/>
          </a:p>
          <a:p>
            <a:pPr indent="-3134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4110"/>
              <a:t>stroke-width：描边宽度</a:t>
            </a:r>
            <a:endParaRPr sz="41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10"/>
              <a:t>SVG中样式的使用</a:t>
            </a:r>
            <a:endParaRPr sz="3710"/>
          </a:p>
          <a:p>
            <a:pPr indent="-313438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4110"/>
              <a:t>s</a:t>
            </a:r>
            <a:r>
              <a:rPr lang="en" sz="4110"/>
              <a:t>tyle</a:t>
            </a:r>
            <a:endParaRPr sz="411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10"/>
          </a:p>
          <a:p>
            <a:pPr indent="-313438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4110"/>
              <a:t>c</a:t>
            </a:r>
            <a:r>
              <a:rPr lang="en" sz="4110"/>
              <a:t>lass</a:t>
            </a:r>
            <a:endParaRPr sz="411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10"/>
          </a:p>
          <a:p>
            <a:pPr indent="-313438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4110"/>
              <a:t>i</a:t>
            </a:r>
            <a:r>
              <a:rPr lang="en" sz="4110"/>
              <a:t>mport</a:t>
            </a:r>
            <a:endParaRPr sz="411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10"/>
              <a:t>外部样式表</a:t>
            </a:r>
            <a:endParaRPr sz="4110"/>
          </a:p>
          <a:p>
            <a:pPr indent="-313438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4110"/>
              <a:t>表现属性</a:t>
            </a:r>
            <a:endParaRPr sz="41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729775" y="2581300"/>
            <a:ext cx="81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EB606B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={{fill: '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', stroke: '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', strokeWidth: '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'}}&gt;&lt;/</a:t>
            </a:r>
            <a:r>
              <a:rPr lang="en" sz="1000">
                <a:solidFill>
                  <a:srgbClr val="EB606B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5FB3B3"/>
              </a:solidFill>
              <a:highlight>
                <a:srgbClr val="1B2B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729775" y="3096400"/>
            <a:ext cx="536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EB606B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lineStyle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" sz="1000">
                <a:solidFill>
                  <a:srgbClr val="EB606B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5FB3B3"/>
              </a:solidFill>
              <a:highlight>
                <a:srgbClr val="1B2B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772475" y="4300200"/>
            <a:ext cx="775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EB606B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stroke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" sz="1000">
                <a:solidFill>
                  <a:srgbClr val="BB80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strokeWidth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000">
                <a:solidFill>
                  <a:srgbClr val="99C794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n" sz="1000">
                <a:solidFill>
                  <a:srgbClr val="EB606B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000">
                <a:solidFill>
                  <a:srgbClr val="5FB3B3"/>
                </a:solidFill>
                <a:highlight>
                  <a:srgbClr val="1B2B3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5FB3B3"/>
              </a:solidFill>
              <a:highlight>
                <a:srgbClr val="1B2B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SVG使用方式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通过img标签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通</a:t>
            </a:r>
            <a:r>
              <a:rPr lang="en"/>
              <a:t>过background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内置到Html中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125" y="1708475"/>
            <a:ext cx="6597726" cy="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525" y="3630700"/>
            <a:ext cx="6772927" cy="8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125" y="2603477"/>
            <a:ext cx="6597725" cy="47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SVG</a:t>
            </a:r>
            <a:r>
              <a:rPr lang="en"/>
              <a:t>实现showline功能具体过程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1、Tree</a:t>
            </a:r>
            <a:r>
              <a:rPr lang="en"/>
              <a:t>组件的使用方法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接受参数treeData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00" y="2124975"/>
            <a:ext cx="4686451" cy="1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2、treeData</a:t>
            </a:r>
            <a:r>
              <a:rPr lang="en"/>
              <a:t>数据结构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25" y="1171600"/>
            <a:ext cx="3408725" cy="3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3、</a:t>
            </a:r>
            <a:r>
              <a:rPr lang="en"/>
              <a:t>treeData的处理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247800"/>
            <a:ext cx="85206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3.1 为</a:t>
            </a:r>
            <a:r>
              <a:rPr lang="en" sz="1200"/>
              <a:t>每个treeNode添加level和deep属性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		 </a:t>
            </a:r>
            <a:r>
              <a:rPr lang="en" sz="1200"/>
              <a:t>Level:  完成缩进，构建🌲的形态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									  Deep:  完成line的高度的计算</a:t>
            </a:r>
            <a:endParaRPr sz="19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50" y="1645750"/>
            <a:ext cx="3914099" cy="300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背景与意义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3、treeData的处理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3.2 </a:t>
            </a:r>
            <a:r>
              <a:rPr lang="en" sz="1200"/>
              <a:t>标记出叶子</a:t>
            </a:r>
            <a:r>
              <a:rPr lang="en" sz="1200"/>
              <a:t>节点</a:t>
            </a:r>
            <a:r>
              <a:rPr lang="en" sz="1200"/>
              <a:t>🍃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	</a:t>
            </a:r>
            <a:r>
              <a:rPr lang="en" sz="1200"/>
              <a:t>isLeaf完成叶子节点showline功能</a:t>
            </a:r>
            <a:endParaRPr sz="1200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5" y="1659775"/>
            <a:ext cx="4113500" cy="281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4、</a:t>
            </a:r>
            <a:r>
              <a:rPr lang="en"/>
              <a:t>缩进处理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思路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通过rect绘制矩形占位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Width计算公式：单位width: 20px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非叶子节点：level * 20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叶子几点：（level + 2）* 20</a:t>
            </a:r>
            <a:endParaRPr sz="1000"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75" y="2670625"/>
            <a:ext cx="4905301" cy="17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450" y="1360613"/>
            <a:ext cx="3092925" cy="310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4、非</a:t>
            </a:r>
            <a:r>
              <a:rPr lang="en"/>
              <a:t>叶子节点showline处理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思路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通过绘制line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line高度的计算公式：单位height:</a:t>
            </a:r>
            <a:r>
              <a:rPr lang="en" sz="1000"/>
              <a:t> 24px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deep * 24 + 偏移量</a:t>
            </a:r>
            <a:endParaRPr sz="1000"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50" y="2426900"/>
            <a:ext cx="5034075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250" y="952725"/>
            <a:ext cx="3270949" cy="34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5、</a:t>
            </a:r>
            <a:r>
              <a:rPr lang="en"/>
              <a:t>叶子节点showline处理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209175"/>
            <a:ext cx="85206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思路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polyline绘制折线</a:t>
            </a:r>
            <a:endParaRPr sz="1000"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00" y="1841100"/>
            <a:ext cx="4750650" cy="292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550" y="1132975"/>
            <a:ext cx="3553451" cy="355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6、</a:t>
            </a:r>
            <a:r>
              <a:rPr lang="en"/>
              <a:t>缩起处理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思路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置空当前节点的children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更新当前节点所有祖先节点的deep</a:t>
            </a:r>
            <a:endParaRPr sz="1000"/>
          </a:p>
        </p:txBody>
      </p:sp>
      <p:pic>
        <p:nvPicPr>
          <p:cNvPr id="222" name="Google Shape;222;p36"/>
          <p:cNvPicPr preferRelativeResize="0"/>
          <p:nvPr/>
        </p:nvPicPr>
        <p:blipFill rotWithShape="1">
          <a:blip r:embed="rId3">
            <a:alphaModFix/>
          </a:blip>
          <a:srcRect b="0" l="0" r="14915" t="0"/>
          <a:stretch/>
        </p:blipFill>
        <p:spPr>
          <a:xfrm>
            <a:off x="530575" y="2188725"/>
            <a:ext cx="5420325" cy="22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521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7、</a:t>
            </a:r>
            <a:r>
              <a:rPr lang="en"/>
              <a:t>展开处理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/>
              <a:t>思路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通过backupChild恢复当前节点的children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更新当前节点的所有祖先节点的deep</a:t>
            </a:r>
            <a:endParaRPr sz="1000"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50" y="1911925"/>
            <a:ext cx="5658500" cy="2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总结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整体思路</a:t>
            </a:r>
            <a:endParaRPr sz="1400"/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Arial"/>
              <a:buChar char="○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Tree组件内部对用户传入的treeData进行处理，添加level、deep和标记叶子节点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Arial"/>
              <a:buChar char="○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level + svg rect完成缩进功能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svg line完成非叶子节点showline功能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Arial"/>
              <a:buChar char="○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isLeaf + svg polyline完成叶子节点的showline功能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514975"/>
            <a:ext cx="8520600" cy="39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谢谢 &amp; QA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27"/>
              <a:t>                                                                         </a:t>
            </a:r>
            <a:endParaRPr sz="212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                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                                                                                                                    </a:t>
            </a:r>
            <a:endParaRPr sz="14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338" y="1058225"/>
            <a:ext cx="2851776" cy="30706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094175" y="1087900"/>
            <a:ext cx="40491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如左图所示：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showline简而言之就是Tree组件各个节点之间的连接线。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从图中可以看出这个功能的实现只要分为两步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1、缩进构建树的形态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2、showline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官方ant-design伪元素实现方案存在的问题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缩进处理存在的问题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为实现缩进专门写了Indent组件，通过span标签占位，过程略显繁琐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level层级过大时将会存在大量相同的span标签，dom结构不友好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125" y="2571762"/>
            <a:ext cx="3791625" cy="1782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 sz="1400"/>
              <a:t>.    画线处理存在的问题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Ⅰ本质上非连续，通过修改borderRight的bottom属性为负值达到视觉上的连续效果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050" y="2150075"/>
            <a:ext cx="3231600" cy="20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50" y="2150075"/>
            <a:ext cx="3321724" cy="22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官方</a:t>
            </a:r>
            <a:r>
              <a:rPr lang="en"/>
              <a:t>Element-ui 的</a:t>
            </a:r>
            <a:r>
              <a:rPr lang="en"/>
              <a:t>实现现状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00"/>
              <a:t>暂未实现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团队自研组件库的实现现状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 sz="1400"/>
              <a:t>暂未实现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基于以上问题，采用Svg技术来实现。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意义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发挥svg技术在作图方面的优势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提供一种更加易于实现的思路，规避ant-design已经存在的问题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为团队后续实现该功能提供多一种选择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SVG</a:t>
            </a:r>
            <a:r>
              <a:rPr lang="en"/>
              <a:t>基础知识回顾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