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78" r:id="rId3"/>
    <p:sldId id="279" r:id="rId4"/>
    <p:sldId id="284" r:id="rId5"/>
    <p:sldId id="280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定时器的使用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定时器的作用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开启定时器</a:t>
            </a:r>
            <a:endParaRPr lang="zh-CN" altLang="en-US" sz="28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setInterval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间隔型</a:t>
            </a:r>
            <a:endParaRPr lang="zh-CN" altLang="en-US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setTimeout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延时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型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两种定时器的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区别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停止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定时器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clearInterval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clearTimeout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数码时钟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效果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思路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获取系统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时间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Date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对象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getHours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getMinutes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getSeconds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显示系统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时间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字符串连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接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空位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补零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设置图片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路径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charAt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方法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对象其他方法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年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getFullYear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月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getMonth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日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getDate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星期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getDay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()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延时提示框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效果演示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原来的方法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移入显示，移出隐藏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移出延时隐藏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移入下面的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后，还是隐藏了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简化代码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合并两个相同的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mouseover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mouseout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无缝滚动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效果演示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物体运动基础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让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移动起来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offsetLeft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的作用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定时器让物体连续移动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无缝滚动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效果原理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让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ul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一直向左移动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复制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li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innerHTML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+=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修改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ul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的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width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滚动过界后，重设位置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判断过界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无缝滚动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改变滚动方向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修改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speed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修改判断条件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鼠标移入暂停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移入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关闭定时器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移出重新开启定时器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160</Words>
  <Application>Microsoft Office PowerPoint</Application>
  <PresentationFormat>全屏显示(4:3)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定时器的使用</vt:lpstr>
      <vt:lpstr>定时器的作用</vt:lpstr>
      <vt:lpstr>数码时钟</vt:lpstr>
      <vt:lpstr>Date对象其他方法</vt:lpstr>
      <vt:lpstr>延时提示框</vt:lpstr>
      <vt:lpstr>无缝滚动——基础</vt:lpstr>
      <vt:lpstr>无缝滚动</vt:lpstr>
      <vt:lpstr>无缝滚动——扩展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281</cp:revision>
  <dcterms:created xsi:type="dcterms:W3CDTF">2012-07-16T03:23:24Z</dcterms:created>
  <dcterms:modified xsi:type="dcterms:W3CDTF">2012-09-01T16:45:35Z</dcterms:modified>
  <cp:category>课件</cp:category>
</cp:coreProperties>
</file>