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5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66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g Xiaohui  (NCS)" userId="bd6630d6-d644-4361-ba93-cb9ec24e314e" providerId="ADAL" clId="{CCD2208E-15D1-4CF0-99C3-792B8AC6EAC0}"/>
    <pc:docChg chg="modSld">
      <pc:chgData name="Hong Xiaohui  (NCS)" userId="bd6630d6-d644-4361-ba93-cb9ec24e314e" providerId="ADAL" clId="{CCD2208E-15D1-4CF0-99C3-792B8AC6EAC0}" dt="2021-04-27T08:42:26.554" v="12" actId="20577"/>
      <pc:docMkLst>
        <pc:docMk/>
      </pc:docMkLst>
      <pc:sldChg chg="modSp">
        <pc:chgData name="Hong Xiaohui  (NCS)" userId="bd6630d6-d644-4361-ba93-cb9ec24e314e" providerId="ADAL" clId="{CCD2208E-15D1-4CF0-99C3-792B8AC6EAC0}" dt="2021-04-27T08:42:26.554" v="12" actId="20577"/>
        <pc:sldMkLst>
          <pc:docMk/>
          <pc:sldMk cId="2392582599" sldId="256"/>
        </pc:sldMkLst>
        <pc:spChg chg="mod">
          <ac:chgData name="Hong Xiaohui  (NCS)" userId="bd6630d6-d644-4361-ba93-cb9ec24e314e" providerId="ADAL" clId="{CCD2208E-15D1-4CF0-99C3-792B8AC6EAC0}" dt="2021-04-27T08:42:26.554" v="12" actId="20577"/>
          <ac:spMkLst>
            <pc:docMk/>
            <pc:sldMk cId="2392582599" sldId="256"/>
            <ac:spMk id="91" creationId="{90B9EEE8-4E95-49A5-87CE-795F0EBC4D39}"/>
          </ac:spMkLst>
        </pc:spChg>
        <pc:grpChg chg="mod">
          <ac:chgData name="Hong Xiaohui  (NCS)" userId="bd6630d6-d644-4361-ba93-cb9ec24e314e" providerId="ADAL" clId="{CCD2208E-15D1-4CF0-99C3-792B8AC6EAC0}" dt="2021-04-27T03:50:32.249" v="0" actId="14100"/>
          <ac:grpSpMkLst>
            <pc:docMk/>
            <pc:sldMk cId="2392582599" sldId="256"/>
            <ac:grpSpMk id="82" creationId="{63EF7B58-4AA7-4C35-99F8-0B0B2D6A043B}"/>
          </ac:grpSpMkLst>
        </pc:grpChg>
        <pc:cxnChg chg="mod">
          <ac:chgData name="Hong Xiaohui  (NCS)" userId="bd6630d6-d644-4361-ba93-cb9ec24e314e" providerId="ADAL" clId="{CCD2208E-15D1-4CF0-99C3-792B8AC6EAC0}" dt="2021-04-27T03:50:32.249" v="0" actId="14100"/>
          <ac:cxnSpMkLst>
            <pc:docMk/>
            <pc:sldMk cId="2392582599" sldId="256"/>
            <ac:cxnSpMk id="66" creationId="{51E4A3D6-58C3-4DD5-BDE8-AA5600A64EA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07F4A-ED7E-4D4D-A7B7-07B23D1B3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DE99E-C4F5-461D-A359-0232DF913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77E89-F392-4236-B92B-53E7AA91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F56-0505-4184-A585-56FDE6C33F4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2CC0B-31F6-4351-87AD-D5B446E0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E3E41-DD62-4DC7-A682-5A337400C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C5C0-84B3-4330-97DD-22669D91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3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7DD0D-C0C9-49FD-B4E2-A591342E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C87AA-FC27-481E-981E-A5B1A8875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01470-81E9-41DD-9885-3EF54F7C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F56-0505-4184-A585-56FDE6C33F4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E4121-28B8-49F5-AA7D-A8AE98EC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A188E-BB68-42D3-A387-938452AB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C5C0-84B3-4330-97DD-22669D91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0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877F8D-C61A-4EDA-A781-C38D63146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03D46-58A7-47B4-B256-7EFE9BE6A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170DE-1609-4EBA-9E66-D11E3B73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F56-0505-4184-A585-56FDE6C33F4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73C34-313A-4DC8-8B38-C2A1A555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56314-F0C6-4D1F-99EB-5725C04A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C5C0-84B3-4330-97DD-22669D91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5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0E431-FE0D-4A89-83D6-AD057605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BB925-5137-4DC6-AC6D-552149575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DC412-AD7F-4EEA-B1C9-EDDBE86C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F56-0505-4184-A585-56FDE6C33F4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B87C7-C7D3-468F-B4DF-B2EB666D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EFB88-750D-4D6F-AF58-FC2D02AF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C5C0-84B3-4330-97DD-22669D91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9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D1B47-EB97-403A-A284-6BBB40935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0016C-424E-4F6D-96C2-D13D6B6FA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5A22A-8D1B-419A-AD94-C4DA4A77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F56-0505-4184-A585-56FDE6C33F4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3E030-5656-4D40-A26B-F50D2628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26CFE-B03E-48D2-8275-19783ADC9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C5C0-84B3-4330-97DD-22669D91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DC15-EDD2-4D82-807F-DF2100B9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C6C43-6955-48E7-8EF4-75B8F56F8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191BC-D067-4DDE-B612-61B36C3C8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60F84-1C77-4AD3-9FD6-003E146D4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F56-0505-4184-A585-56FDE6C33F4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0B04C-E3CF-4562-AD39-4A973522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6B8FE-9C01-4082-BA42-DF147D72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C5C0-84B3-4330-97DD-22669D91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05FB-26A8-4154-B2EB-A4C6C163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43F1C-3FE7-4742-ADA4-E809A3408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0F745-77CE-4D6E-B973-9FF614D1A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286B2-2038-4272-BB46-02A3C12D9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DDA88-9690-461C-B386-1F005FBBA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A5ED9B-6B8F-4068-8B9E-6DDA18AA7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F56-0505-4184-A585-56FDE6C33F4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AF402-1FAB-4BA5-96AF-1D7834F8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2B0C7C-2DF6-4B97-A9A0-0D36E0A6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C5C0-84B3-4330-97DD-22669D91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28BD-27CD-494A-ACF1-045216F5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E7ABA-8AA1-4F3C-9C9F-5BFC149C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F56-0505-4184-A585-56FDE6C33F4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9724F-7D9E-402F-8D1B-8B777877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30499-B594-4A20-AACE-8899DC7C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C5C0-84B3-4330-97DD-22669D91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8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94CCB-A3CA-4BDD-AE3B-6396F5F5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F56-0505-4184-A585-56FDE6C33F4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B0ED0-A71E-4EB8-866F-18C58CB1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81643-DA29-4675-B6B3-757912E1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C5C0-84B3-4330-97DD-22669D91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9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8AF4-C827-42E9-811E-867B254E5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13CF9-5281-4FEB-8093-8E4427421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1E030-B1D7-4132-812F-35303A641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AA752-4C09-4FE4-BF6E-E9128021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F56-0505-4184-A585-56FDE6C33F4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BB034-2A3E-4959-8D96-5D1538DE5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B40C9-CB61-4BFC-B06E-842A7C53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C5C0-84B3-4330-97DD-22669D91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5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2195-309D-4A40-9C8A-67C2B288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7471FA-E2DD-4D22-A23A-4CD57F8CB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7D24A-28AA-4E8A-8E78-642416E27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50294-D3AE-4BB4-901C-EB3DD30C1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F56-0505-4184-A585-56FDE6C33F4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DC29E-F422-4068-A60F-E3D09A451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751F3-61D6-4F8E-8DC2-1B484A4C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C5C0-84B3-4330-97DD-22669D91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5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3E7411-E75B-46D3-A74A-37B908C9F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DE985-5BA7-4299-81F9-7C687203B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E4B5E-9807-48E5-8841-5A18E5FD7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51F56-0505-4184-A585-56FDE6C33F4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87570-6DBE-4A76-B112-335AF742B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83F1-5A7B-4840-835B-279AC75C3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AC5C0-84B3-4330-97DD-22669D91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33A957A-9189-4833-8A27-9B2C5C2AE712}"/>
              </a:ext>
            </a:extLst>
          </p:cNvPr>
          <p:cNvSpPr/>
          <p:nvPr/>
        </p:nvSpPr>
        <p:spPr>
          <a:xfrm>
            <a:off x="7716513" y="911732"/>
            <a:ext cx="1078298" cy="13043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7EB642-18AA-4CFA-853D-26F7EDAB7708}"/>
              </a:ext>
            </a:extLst>
          </p:cNvPr>
          <p:cNvGrpSpPr/>
          <p:nvPr/>
        </p:nvGrpSpPr>
        <p:grpSpPr>
          <a:xfrm>
            <a:off x="7712603" y="4722691"/>
            <a:ext cx="1070249" cy="1190883"/>
            <a:chOff x="549211" y="2519983"/>
            <a:chExt cx="1763698" cy="1962494"/>
          </a:xfrm>
        </p:grpSpPr>
        <p:pic>
          <p:nvPicPr>
            <p:cNvPr id="1040" name="Picture 16" descr="scikit-learn - Wikipedia">
              <a:extLst>
                <a:ext uri="{FF2B5EF4-FFF2-40B4-BE49-F238E27FC236}">
                  <a16:creationId xmlns:a16="http://schemas.microsoft.com/office/drawing/2014/main" id="{5C1F81EA-840B-4983-8845-7F9D70B2DA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308" y="2921258"/>
              <a:ext cx="1316262" cy="708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8E27715-045B-46CF-803A-FB5149BF01C3}"/>
                </a:ext>
              </a:extLst>
            </p:cNvPr>
            <p:cNvSpPr/>
            <p:nvPr/>
          </p:nvSpPr>
          <p:spPr>
            <a:xfrm>
              <a:off x="549211" y="2519983"/>
              <a:ext cx="1763698" cy="19624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D49C74C-03B0-459A-9C6F-793B1469FDA0}"/>
                </a:ext>
              </a:extLst>
            </p:cNvPr>
            <p:cNvSpPr txBox="1"/>
            <p:nvPr/>
          </p:nvSpPr>
          <p:spPr>
            <a:xfrm>
              <a:off x="689470" y="3752506"/>
              <a:ext cx="1483179" cy="507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Sklearn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D4D8947-0619-4B2E-ACB3-DD586AE481DD}"/>
              </a:ext>
            </a:extLst>
          </p:cNvPr>
          <p:cNvGrpSpPr/>
          <p:nvPr/>
        </p:nvGrpSpPr>
        <p:grpSpPr>
          <a:xfrm>
            <a:off x="7695431" y="2862242"/>
            <a:ext cx="1112804" cy="1190882"/>
            <a:chOff x="5199182" y="4231217"/>
            <a:chExt cx="1172222" cy="1304349"/>
          </a:xfrm>
        </p:grpSpPr>
        <p:pic>
          <p:nvPicPr>
            <p:cNvPr id="1052" name="Picture 28" descr="Machine Learning Icons - Download Free Vector Icons | Noun Project">
              <a:extLst>
                <a:ext uri="{FF2B5EF4-FFF2-40B4-BE49-F238E27FC236}">
                  <a16:creationId xmlns:a16="http://schemas.microsoft.com/office/drawing/2014/main" id="{ED913024-3344-4EBE-9B1C-34788B42C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797" y="4299776"/>
              <a:ext cx="810010" cy="810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4F51339F-0A19-4941-8226-943404759D2D}"/>
                </a:ext>
              </a:extLst>
            </p:cNvPr>
            <p:cNvSpPr/>
            <p:nvPr/>
          </p:nvSpPr>
          <p:spPr>
            <a:xfrm>
              <a:off x="5199182" y="4231217"/>
              <a:ext cx="1172222" cy="13043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0CED7F6-3241-4CE7-8ABF-FFB2F1B68CB0}"/>
                </a:ext>
              </a:extLst>
            </p:cNvPr>
            <p:cNvSpPr txBox="1"/>
            <p:nvPr/>
          </p:nvSpPr>
          <p:spPr>
            <a:xfrm>
              <a:off x="5298913" y="5176583"/>
              <a:ext cx="9857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Model</a:t>
              </a:r>
            </a:p>
          </p:txBody>
        </p:sp>
      </p:grpSp>
      <p:pic>
        <p:nvPicPr>
          <p:cNvPr id="1054" name="Picture 30" descr="Desktop Icon | Office Iconset | Vexels">
            <a:extLst>
              <a:ext uri="{FF2B5EF4-FFF2-40B4-BE49-F238E27FC236}">
                <a16:creationId xmlns:a16="http://schemas.microsoft.com/office/drawing/2014/main" id="{140AD4D7-283D-4EDC-B6CA-53C4AFAF4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964" y="1854952"/>
            <a:ext cx="780495" cy="78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Mobile Website Icon | T&amp;S Online Marketing">
            <a:extLst>
              <a:ext uri="{FF2B5EF4-FFF2-40B4-BE49-F238E27FC236}">
                <a16:creationId xmlns:a16="http://schemas.microsoft.com/office/drawing/2014/main" id="{69AC46CA-3A1F-4B1E-8BA8-B651DA945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446" y="3934177"/>
            <a:ext cx="1061530" cy="106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112C22A-A774-4E70-87AA-35E990091F89}"/>
              </a:ext>
            </a:extLst>
          </p:cNvPr>
          <p:cNvGrpSpPr/>
          <p:nvPr/>
        </p:nvGrpSpPr>
        <p:grpSpPr>
          <a:xfrm>
            <a:off x="1171852" y="199243"/>
            <a:ext cx="1326111" cy="6343600"/>
            <a:chOff x="1171852" y="199243"/>
            <a:chExt cx="1326111" cy="6343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2298514-0E70-4503-88CD-4B0DA396786D}"/>
                </a:ext>
              </a:extLst>
            </p:cNvPr>
            <p:cNvSpPr/>
            <p:nvPr/>
          </p:nvSpPr>
          <p:spPr>
            <a:xfrm>
              <a:off x="1171852" y="199243"/>
              <a:ext cx="1326111" cy="6343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C7E5EF-08A0-4165-BFDC-62F5785D9CCD}"/>
                </a:ext>
              </a:extLst>
            </p:cNvPr>
            <p:cNvSpPr txBox="1"/>
            <p:nvPr/>
          </p:nvSpPr>
          <p:spPr>
            <a:xfrm>
              <a:off x="1171852" y="199243"/>
              <a:ext cx="1326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Device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BC7A7BA-D258-4BC3-864F-2200C1E47236}"/>
              </a:ext>
            </a:extLst>
          </p:cNvPr>
          <p:cNvGrpSpPr/>
          <p:nvPr/>
        </p:nvGrpSpPr>
        <p:grpSpPr>
          <a:xfrm>
            <a:off x="30557" y="3048093"/>
            <a:ext cx="659273" cy="1028605"/>
            <a:chOff x="184105" y="3037627"/>
            <a:chExt cx="659273" cy="1028605"/>
          </a:xfrm>
        </p:grpSpPr>
        <p:pic>
          <p:nvPicPr>
            <p:cNvPr id="1026" name="Picture 2" descr="Free User Group Icon, Symbol. Download in PNG, SVG format.">
              <a:extLst>
                <a:ext uri="{FF2B5EF4-FFF2-40B4-BE49-F238E27FC236}">
                  <a16:creationId xmlns:a16="http://schemas.microsoft.com/office/drawing/2014/main" id="{8265541C-4090-41CC-B7F3-2BC4BEAF06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05" y="3037627"/>
              <a:ext cx="659273" cy="659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B8212DA-C8D6-4D4D-B1EA-4B2F279033A0}"/>
                </a:ext>
              </a:extLst>
            </p:cNvPr>
            <p:cNvSpPr txBox="1"/>
            <p:nvPr/>
          </p:nvSpPr>
          <p:spPr>
            <a:xfrm>
              <a:off x="184105" y="3696900"/>
              <a:ext cx="659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User</a:t>
              </a:r>
            </a:p>
          </p:txBody>
        </p:sp>
      </p:grp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03FB5D3-B2B8-43E0-9F72-C5D717F3C10B}"/>
              </a:ext>
            </a:extLst>
          </p:cNvPr>
          <p:cNvCxnSpPr>
            <a:stCxn id="39" idx="1"/>
            <a:endCxn id="12" idx="3"/>
          </p:cNvCxnSpPr>
          <p:nvPr/>
        </p:nvCxnSpPr>
        <p:spPr>
          <a:xfrm rot="10800000">
            <a:off x="8794812" y="1563908"/>
            <a:ext cx="1522019" cy="2165789"/>
          </a:xfrm>
          <a:prstGeom prst="bentConnector3">
            <a:avLst>
              <a:gd name="adj1" fmla="val 666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67D2019-D72F-473C-BE65-9B80638FE43E}"/>
              </a:ext>
            </a:extLst>
          </p:cNvPr>
          <p:cNvCxnSpPr>
            <a:cxnSpLocks/>
            <a:stCxn id="12" idx="1"/>
            <a:endCxn id="20" idx="3"/>
          </p:cNvCxnSpPr>
          <p:nvPr/>
        </p:nvCxnSpPr>
        <p:spPr>
          <a:xfrm rot="10800000" flipV="1">
            <a:off x="6858899" y="1563907"/>
            <a:ext cx="857614" cy="18052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300D5F0-E8E8-43F6-8C05-579E10E6CF94}"/>
              </a:ext>
            </a:extLst>
          </p:cNvPr>
          <p:cNvCxnSpPr>
            <a:cxnSpLocks/>
            <a:stCxn id="20" idx="1"/>
            <a:endCxn id="83" idx="3"/>
          </p:cNvCxnSpPr>
          <p:nvPr/>
        </p:nvCxnSpPr>
        <p:spPr>
          <a:xfrm rot="10800000" flipV="1">
            <a:off x="4793941" y="3369143"/>
            <a:ext cx="986660" cy="19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B7F649A-F9A3-44DC-90B2-2944D3143A4B}"/>
              </a:ext>
            </a:extLst>
          </p:cNvPr>
          <p:cNvCxnSpPr>
            <a:cxnSpLocks/>
            <a:stCxn id="23" idx="1"/>
            <a:endCxn id="20" idx="3"/>
          </p:cNvCxnSpPr>
          <p:nvPr/>
        </p:nvCxnSpPr>
        <p:spPr>
          <a:xfrm rot="10800000">
            <a:off x="6858899" y="3369143"/>
            <a:ext cx="853704" cy="19489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3EF7B58-4AA7-4C35-99F8-0B0B2D6A043B}"/>
              </a:ext>
            </a:extLst>
          </p:cNvPr>
          <p:cNvGrpSpPr/>
          <p:nvPr/>
        </p:nvGrpSpPr>
        <p:grpSpPr>
          <a:xfrm>
            <a:off x="3296076" y="199243"/>
            <a:ext cx="1497865" cy="6343600"/>
            <a:chOff x="1171852" y="199243"/>
            <a:chExt cx="1326111" cy="63436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AF882E2-455B-4A1F-A792-4A1E9A80C7BB}"/>
                </a:ext>
              </a:extLst>
            </p:cNvPr>
            <p:cNvSpPr/>
            <p:nvPr/>
          </p:nvSpPr>
          <p:spPr>
            <a:xfrm>
              <a:off x="1171852" y="199243"/>
              <a:ext cx="1326111" cy="6343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18A94C6-22C9-43C0-9A78-85F25BAE73DC}"/>
                </a:ext>
              </a:extLst>
            </p:cNvPr>
            <p:cNvSpPr txBox="1"/>
            <p:nvPr/>
          </p:nvSpPr>
          <p:spPr>
            <a:xfrm>
              <a:off x="1171852" y="199243"/>
              <a:ext cx="1326111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Web Service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38571B4-3E7A-433E-999C-030025766712}"/>
              </a:ext>
            </a:extLst>
          </p:cNvPr>
          <p:cNvCxnSpPr>
            <a:stCxn id="1026" idx="3"/>
            <a:endCxn id="11" idx="1"/>
          </p:cNvCxnSpPr>
          <p:nvPr/>
        </p:nvCxnSpPr>
        <p:spPr>
          <a:xfrm flipV="1">
            <a:off x="689830" y="3371043"/>
            <a:ext cx="482022" cy="66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1E4A3D6-58C3-4DD5-BDE8-AA5600A64EA8}"/>
              </a:ext>
            </a:extLst>
          </p:cNvPr>
          <p:cNvCxnSpPr>
            <a:stCxn id="11" idx="3"/>
            <a:endCxn id="83" idx="1"/>
          </p:cNvCxnSpPr>
          <p:nvPr/>
        </p:nvCxnSpPr>
        <p:spPr>
          <a:xfrm>
            <a:off x="2497963" y="3371043"/>
            <a:ext cx="79811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3235E6B-321C-4075-BA6F-C87827C9B507}"/>
              </a:ext>
            </a:extLst>
          </p:cNvPr>
          <p:cNvGrpSpPr/>
          <p:nvPr/>
        </p:nvGrpSpPr>
        <p:grpSpPr>
          <a:xfrm>
            <a:off x="5519261" y="199243"/>
            <a:ext cx="3606984" cy="6343600"/>
            <a:chOff x="1171852" y="199243"/>
            <a:chExt cx="1326111" cy="63436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481FF98-7599-4963-91D3-5D641F64481D}"/>
                </a:ext>
              </a:extLst>
            </p:cNvPr>
            <p:cNvSpPr/>
            <p:nvPr/>
          </p:nvSpPr>
          <p:spPr>
            <a:xfrm>
              <a:off x="1171852" y="199243"/>
              <a:ext cx="1326111" cy="6343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B9EEE8-4E95-49A5-87CE-795F0EBC4D39}"/>
                </a:ext>
              </a:extLst>
            </p:cNvPr>
            <p:cNvSpPr txBox="1"/>
            <p:nvPr/>
          </p:nvSpPr>
          <p:spPr>
            <a:xfrm>
              <a:off x="1171852" y="199243"/>
              <a:ext cx="1326111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Recognition System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24C3CEE-444C-47D2-8527-595B1F9CC808}"/>
              </a:ext>
            </a:extLst>
          </p:cNvPr>
          <p:cNvGrpSpPr/>
          <p:nvPr/>
        </p:nvGrpSpPr>
        <p:grpSpPr>
          <a:xfrm>
            <a:off x="9541674" y="199243"/>
            <a:ext cx="2389913" cy="6343600"/>
            <a:chOff x="1171852" y="199243"/>
            <a:chExt cx="1326111" cy="63436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3658B2E-F466-4BFD-A66A-8C836CBEFB99}"/>
                </a:ext>
              </a:extLst>
            </p:cNvPr>
            <p:cNvSpPr/>
            <p:nvPr/>
          </p:nvSpPr>
          <p:spPr>
            <a:xfrm>
              <a:off x="1171852" y="199243"/>
              <a:ext cx="1326111" cy="6343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D5EB918-8941-47E0-824E-6CEEDD720448}"/>
                </a:ext>
              </a:extLst>
            </p:cNvPr>
            <p:cNvSpPr txBox="1"/>
            <p:nvPr/>
          </p:nvSpPr>
          <p:spPr>
            <a:xfrm>
              <a:off x="1171852" y="199243"/>
              <a:ext cx="1326111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Pattern Collection &amp; Transformation</a:t>
              </a:r>
            </a:p>
          </p:txBody>
        </p:sp>
      </p:grp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F15A2F9-0DC9-4801-8864-F30176A1C077}"/>
              </a:ext>
            </a:extLst>
          </p:cNvPr>
          <p:cNvCxnSpPr>
            <a:stCxn id="39" idx="1"/>
            <a:endCxn id="23" idx="3"/>
          </p:cNvCxnSpPr>
          <p:nvPr/>
        </p:nvCxnSpPr>
        <p:spPr>
          <a:xfrm rot="10800000" flipV="1">
            <a:off x="8782852" y="3729695"/>
            <a:ext cx="1533978" cy="1588437"/>
          </a:xfrm>
          <a:prstGeom prst="bentConnector3">
            <a:avLst>
              <a:gd name="adj1" fmla="val 662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EE23A25-A56A-4A1E-A44D-2C61FF09950D}"/>
              </a:ext>
            </a:extLst>
          </p:cNvPr>
          <p:cNvCxnSpPr>
            <a:cxnSpLocks/>
            <a:stCxn id="12" idx="2"/>
            <a:endCxn id="36" idx="0"/>
          </p:cNvCxnSpPr>
          <p:nvPr/>
        </p:nvCxnSpPr>
        <p:spPr>
          <a:xfrm flipH="1">
            <a:off x="8251833" y="2216081"/>
            <a:ext cx="3829" cy="6461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7F92FC13-3660-4EC7-B7F9-F9CA722453A4}"/>
              </a:ext>
            </a:extLst>
          </p:cNvPr>
          <p:cNvGrpSpPr/>
          <p:nvPr/>
        </p:nvGrpSpPr>
        <p:grpSpPr>
          <a:xfrm>
            <a:off x="3509883" y="2748021"/>
            <a:ext cx="1070250" cy="1172224"/>
            <a:chOff x="3478291" y="1997414"/>
            <a:chExt cx="1070250" cy="117222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14998CC-3451-4111-931F-612190280381}"/>
                </a:ext>
              </a:extLst>
            </p:cNvPr>
            <p:cNvGrpSpPr/>
            <p:nvPr/>
          </p:nvGrpSpPr>
          <p:grpSpPr>
            <a:xfrm>
              <a:off x="3494385" y="1997414"/>
              <a:ext cx="1045029" cy="1172224"/>
              <a:chOff x="4332303" y="1970314"/>
              <a:chExt cx="1763698" cy="1962494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8736CDF8-7D2F-44C6-A5AF-FDEFDECE4E21}"/>
                  </a:ext>
                </a:extLst>
              </p:cNvPr>
              <p:cNvSpPr/>
              <p:nvPr/>
            </p:nvSpPr>
            <p:spPr>
              <a:xfrm>
                <a:off x="4332303" y="1970314"/>
                <a:ext cx="1763698" cy="196249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533468-8C46-44C7-9667-164665DB30E7}"/>
                  </a:ext>
                </a:extLst>
              </p:cNvPr>
              <p:cNvSpPr txBox="1"/>
              <p:nvPr/>
            </p:nvSpPr>
            <p:spPr>
              <a:xfrm>
                <a:off x="4408714" y="3052773"/>
                <a:ext cx="1611086" cy="772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Webhook </a:t>
                </a:r>
              </a:p>
              <a:p>
                <a:pPr algn="ctr"/>
                <a:r>
                  <a:rPr lang="en-US" sz="1200" dirty="0"/>
                  <a:t>Service</a:t>
                </a:r>
              </a:p>
            </p:txBody>
          </p:sp>
        </p:grpSp>
        <p:pic>
          <p:nvPicPr>
            <p:cNvPr id="2" name="Picture 2" descr="Flask (web framework) - Wikipedia">
              <a:extLst>
                <a:ext uri="{FF2B5EF4-FFF2-40B4-BE49-F238E27FC236}">
                  <a16:creationId xmlns:a16="http://schemas.microsoft.com/office/drawing/2014/main" id="{BA12EF52-EC43-49E4-A4D7-CEA6ECA4B3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8291" y="2175565"/>
              <a:ext cx="1070250" cy="419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71393DA-038E-477A-9E13-1486C4140F1E}"/>
              </a:ext>
            </a:extLst>
          </p:cNvPr>
          <p:cNvGrpSpPr/>
          <p:nvPr/>
        </p:nvGrpSpPr>
        <p:grpSpPr>
          <a:xfrm>
            <a:off x="5780601" y="2716968"/>
            <a:ext cx="1078298" cy="1304349"/>
            <a:chOff x="6753880" y="2179768"/>
            <a:chExt cx="1078298" cy="130434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8B0691F-FAFA-438E-A36D-9307F09724FA}"/>
                </a:ext>
              </a:extLst>
            </p:cNvPr>
            <p:cNvSpPr/>
            <p:nvPr/>
          </p:nvSpPr>
          <p:spPr>
            <a:xfrm>
              <a:off x="6753880" y="2179768"/>
              <a:ext cx="1078298" cy="13043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OpenCV - Wikipedia">
              <a:extLst>
                <a:ext uri="{FF2B5EF4-FFF2-40B4-BE49-F238E27FC236}">
                  <a16:creationId xmlns:a16="http://schemas.microsoft.com/office/drawing/2014/main" id="{D595BA5C-43E9-483F-8714-AE3EB0C1D2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0868" y="2322175"/>
              <a:ext cx="745658" cy="918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C4ED7CE-4334-4830-ABF8-DE79B99717D2}"/>
              </a:ext>
            </a:extLst>
          </p:cNvPr>
          <p:cNvGrpSpPr/>
          <p:nvPr/>
        </p:nvGrpSpPr>
        <p:grpSpPr>
          <a:xfrm>
            <a:off x="7869687" y="1234618"/>
            <a:ext cx="795270" cy="658576"/>
            <a:chOff x="7141138" y="2493942"/>
            <a:chExt cx="1141280" cy="1028772"/>
          </a:xfrm>
        </p:grpSpPr>
        <p:pic>
          <p:nvPicPr>
            <p:cNvPr id="41" name="Picture 6" descr="GitHub - keras-team/keras: Deep Learning for humans">
              <a:extLst>
                <a:ext uri="{FF2B5EF4-FFF2-40B4-BE49-F238E27FC236}">
                  <a16:creationId xmlns:a16="http://schemas.microsoft.com/office/drawing/2014/main" id="{7E63BB76-5AB3-41F7-BD9A-695FE8A156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406"/>
            <a:stretch/>
          </p:blipFill>
          <p:spPr bwMode="auto">
            <a:xfrm>
              <a:off x="7388665" y="2493942"/>
              <a:ext cx="582282" cy="551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6" descr="GitHub - keras-team/keras: Deep Learning for humans">
              <a:extLst>
                <a:ext uri="{FF2B5EF4-FFF2-40B4-BE49-F238E27FC236}">
                  <a16:creationId xmlns:a16="http://schemas.microsoft.com/office/drawing/2014/main" id="{48E8E4C1-0DE4-42FC-8E93-6C3D9C54B32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94" r="5040"/>
            <a:stretch/>
          </p:blipFill>
          <p:spPr bwMode="auto">
            <a:xfrm>
              <a:off x="7141138" y="2970776"/>
              <a:ext cx="1141280" cy="551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7" name="Straight Arrow Connector 75">
            <a:extLst>
              <a:ext uri="{FF2B5EF4-FFF2-40B4-BE49-F238E27FC236}">
                <a16:creationId xmlns:a16="http://schemas.microsoft.com/office/drawing/2014/main" id="{12D10037-E9F9-42A0-A815-07241068358C}"/>
              </a:ext>
            </a:extLst>
          </p:cNvPr>
          <p:cNvCxnSpPr>
            <a:cxnSpLocks/>
            <a:stCxn id="36" idx="2"/>
            <a:endCxn id="23" idx="0"/>
          </p:cNvCxnSpPr>
          <p:nvPr/>
        </p:nvCxnSpPr>
        <p:spPr>
          <a:xfrm flipH="1">
            <a:off x="8247728" y="4053124"/>
            <a:ext cx="4105" cy="6695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0B25880-0286-40B4-A291-C27541271FF9}"/>
              </a:ext>
            </a:extLst>
          </p:cNvPr>
          <p:cNvGrpSpPr/>
          <p:nvPr/>
        </p:nvGrpSpPr>
        <p:grpSpPr>
          <a:xfrm>
            <a:off x="10316830" y="3077521"/>
            <a:ext cx="1070250" cy="1356052"/>
            <a:chOff x="10316830" y="3077521"/>
            <a:chExt cx="1070250" cy="135605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D1AF3B7-F9A2-4A13-8C96-B1D7A05C2416}"/>
                </a:ext>
              </a:extLst>
            </p:cNvPr>
            <p:cNvGrpSpPr/>
            <p:nvPr/>
          </p:nvGrpSpPr>
          <p:grpSpPr>
            <a:xfrm>
              <a:off x="10316830" y="3077521"/>
              <a:ext cx="1070250" cy="1356052"/>
              <a:chOff x="10255771" y="1884400"/>
              <a:chExt cx="1172222" cy="1356052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C3EFBA18-536B-4C7E-90C3-CE65C8C20A4A}"/>
                  </a:ext>
                </a:extLst>
              </p:cNvPr>
              <p:cNvSpPr/>
              <p:nvPr/>
            </p:nvSpPr>
            <p:spPr>
              <a:xfrm>
                <a:off x="10255771" y="1884400"/>
                <a:ext cx="1172222" cy="130434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3AA0BC2-25D2-4189-BF4B-E8D0EB681B73}"/>
                  </a:ext>
                </a:extLst>
              </p:cNvPr>
              <p:cNvSpPr txBox="1"/>
              <p:nvPr/>
            </p:nvSpPr>
            <p:spPr>
              <a:xfrm>
                <a:off x="10353695" y="2778787"/>
                <a:ext cx="985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/>
                  <a:t>Image </a:t>
                </a:r>
                <a:r>
                  <a:rPr lang="en-US" sz="1200" dirty="0"/>
                  <a:t>Dataset</a:t>
                </a:r>
              </a:p>
            </p:txBody>
          </p:sp>
        </p:grpSp>
        <p:pic>
          <p:nvPicPr>
            <p:cNvPr id="1032" name="Picture 8" descr="NumPy logo refresh · Issue #37 · numpy/numpy.org · GitHub">
              <a:extLst>
                <a:ext uri="{FF2B5EF4-FFF2-40B4-BE49-F238E27FC236}">
                  <a16:creationId xmlns:a16="http://schemas.microsoft.com/office/drawing/2014/main" id="{CC0E95B7-B0E3-4A5E-A304-4200CBDB81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7547" y="3166987"/>
              <a:ext cx="916866" cy="916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5" name="Group 17">
            <a:extLst>
              <a:ext uri="{FF2B5EF4-FFF2-40B4-BE49-F238E27FC236}">
                <a16:creationId xmlns:a16="http://schemas.microsoft.com/office/drawing/2014/main" id="{4DCA16F7-1502-4BC7-82AC-58D36160ED6B}"/>
              </a:ext>
            </a:extLst>
          </p:cNvPr>
          <p:cNvGrpSpPr/>
          <p:nvPr/>
        </p:nvGrpSpPr>
        <p:grpSpPr>
          <a:xfrm>
            <a:off x="10317278" y="1088251"/>
            <a:ext cx="1070250" cy="1330200"/>
            <a:chOff x="10255771" y="1884400"/>
            <a:chExt cx="1172222" cy="1330200"/>
          </a:xfrm>
        </p:grpSpPr>
        <p:pic>
          <p:nvPicPr>
            <p:cNvPr id="86" name="Picture 20" descr="Data Set Icons - Download Free Vector Icons | Noun Project">
              <a:extLst>
                <a:ext uri="{FF2B5EF4-FFF2-40B4-BE49-F238E27FC236}">
                  <a16:creationId xmlns:a16="http://schemas.microsoft.com/office/drawing/2014/main" id="{A47A3416-0476-4C2F-B1B1-8F654525C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8041" y="2004400"/>
              <a:ext cx="847682" cy="847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Rectangle: Rounded Corners 38">
              <a:extLst>
                <a:ext uri="{FF2B5EF4-FFF2-40B4-BE49-F238E27FC236}">
                  <a16:creationId xmlns:a16="http://schemas.microsoft.com/office/drawing/2014/main" id="{FB51899B-1303-40F0-88CE-DC49E728A58A}"/>
                </a:ext>
              </a:extLst>
            </p:cNvPr>
            <p:cNvSpPr/>
            <p:nvPr/>
          </p:nvSpPr>
          <p:spPr>
            <a:xfrm>
              <a:off x="10255771" y="1884400"/>
              <a:ext cx="1172222" cy="13043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8" name="TextBox 39">
              <a:extLst>
                <a:ext uri="{FF2B5EF4-FFF2-40B4-BE49-F238E27FC236}">
                  <a16:creationId xmlns:a16="http://schemas.microsoft.com/office/drawing/2014/main" id="{AC7CB8F8-FF88-4575-94EF-6D9165DDCCA1}"/>
                </a:ext>
              </a:extLst>
            </p:cNvPr>
            <p:cNvSpPr txBox="1"/>
            <p:nvPr/>
          </p:nvSpPr>
          <p:spPr>
            <a:xfrm>
              <a:off x="10348992" y="2752935"/>
              <a:ext cx="9857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Image </a:t>
              </a:r>
              <a:r>
                <a:rPr lang="en-US" sz="1200" dirty="0"/>
                <a:t>Dataset</a:t>
              </a:r>
            </a:p>
          </p:txBody>
        </p:sp>
      </p:grpSp>
      <p:cxnSp>
        <p:nvCxnSpPr>
          <p:cNvPr id="92" name="Straight Arrow Connector 75">
            <a:extLst>
              <a:ext uri="{FF2B5EF4-FFF2-40B4-BE49-F238E27FC236}">
                <a16:creationId xmlns:a16="http://schemas.microsoft.com/office/drawing/2014/main" id="{E7BEA840-19C9-4F25-B669-FC2366995750}"/>
              </a:ext>
            </a:extLst>
          </p:cNvPr>
          <p:cNvCxnSpPr>
            <a:cxnSpLocks/>
            <a:stCxn id="87" idx="2"/>
            <a:endCxn id="39" idx="0"/>
          </p:cNvCxnSpPr>
          <p:nvPr/>
        </p:nvCxnSpPr>
        <p:spPr>
          <a:xfrm flipH="1">
            <a:off x="10851955" y="2392600"/>
            <a:ext cx="448" cy="6849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58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36E38E357E594381DFC2E5FA406A71" ma:contentTypeVersion="13" ma:contentTypeDescription="Create a new document." ma:contentTypeScope="" ma:versionID="05c0050026fd9a5d2c79cda3f9581542">
  <xsd:schema xmlns:xsd="http://www.w3.org/2001/XMLSchema" xmlns:xs="http://www.w3.org/2001/XMLSchema" xmlns:p="http://schemas.microsoft.com/office/2006/metadata/properties" xmlns:ns3="fa25a15f-3d78-41f8-9690-27628c57a535" xmlns:ns4="b0229d33-38e9-441c-bb66-e5b9a21f1bff" targetNamespace="http://schemas.microsoft.com/office/2006/metadata/properties" ma:root="true" ma:fieldsID="661810642a0f8b46310b634ba1449937" ns3:_="" ns4:_="">
    <xsd:import namespace="fa25a15f-3d78-41f8-9690-27628c57a535"/>
    <xsd:import namespace="b0229d33-38e9-441c-bb66-e5b9a21f1bf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25a15f-3d78-41f8-9690-27628c57a53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29d33-38e9-441c-bb66-e5b9a21f1b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D27E83-4AE8-4015-8BCD-B5CC0961CD10}">
  <ds:schemaRefs>
    <ds:schemaRef ds:uri="http://schemas.microsoft.com/office/2006/metadata/properties"/>
    <ds:schemaRef ds:uri="http://schemas.microsoft.com/office/2006/documentManagement/types"/>
    <ds:schemaRef ds:uri="fa25a15f-3d78-41f8-9690-27628c57a535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b0229d33-38e9-441c-bb66-e5b9a21f1bf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FC13EBD-0E55-4096-BD3B-D5A02EDE99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25a15f-3d78-41f8-9690-27628c57a535"/>
    <ds:schemaRef ds:uri="b0229d33-38e9-441c-bb66-e5b9a21f1b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24A115-7A96-494A-855A-E669FBC53E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18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Xiaohui  (NCS)</dc:creator>
  <cp:lastModifiedBy>HONG0135@e.ntu.edu.sg</cp:lastModifiedBy>
  <cp:revision>9</cp:revision>
  <dcterms:created xsi:type="dcterms:W3CDTF">2021-04-27T02:59:34Z</dcterms:created>
  <dcterms:modified xsi:type="dcterms:W3CDTF">2021-10-06T12:56:46Z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0x010100A436E38E357E594381DFC2E5FA406A71</vt:lpwstr>
  </property>
</Properties>
</file>