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5143500" cy="91440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566"/>
    <a:srgbClr val="403D58"/>
    <a:srgbClr val="398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3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8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4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5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7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8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7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93657-838A-461A-9F90-BA7E1868E88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2644D-038D-474E-9639-EC3545BAA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3659" y="2428420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3982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如何处理数据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27758" y="2901424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3982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如何组织代码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87474" y="4949943"/>
            <a:ext cx="23391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3982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标准库和第三方库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8327" y="5257510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3982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提高生产力的开发工具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49987" y="1873249"/>
            <a:ext cx="23391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3982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解决两个核心问题</a:t>
            </a:r>
            <a:endParaRPr lang="zh-CN" altLang="en-US" sz="2100" dirty="0">
              <a:solidFill>
                <a:srgbClr val="3982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4673" y="4175578"/>
            <a:ext cx="23391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3982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学会两项基本技能</a:t>
            </a:r>
            <a:endParaRPr lang="zh-CN" altLang="en-US" sz="2100" dirty="0">
              <a:solidFill>
                <a:srgbClr val="3982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7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355276"/>
            <a:ext cx="5143500" cy="1863000"/>
          </a:xfrm>
          <a:prstGeom prst="rect">
            <a:avLst/>
          </a:prstGeom>
          <a:solidFill>
            <a:srgbClr val="398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9" name="矩形 8"/>
          <p:cNvSpPr/>
          <p:nvPr/>
        </p:nvSpPr>
        <p:spPr>
          <a:xfrm>
            <a:off x="0" y="3363694"/>
            <a:ext cx="5143500" cy="1863000"/>
          </a:xfrm>
          <a:prstGeom prst="rect">
            <a:avLst/>
          </a:prstGeom>
          <a:solidFill>
            <a:srgbClr val="40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矩形 9"/>
          <p:cNvSpPr/>
          <p:nvPr/>
        </p:nvSpPr>
        <p:spPr>
          <a:xfrm>
            <a:off x="1191989" y="1910445"/>
            <a:ext cx="2970000" cy="96685"/>
          </a:xfrm>
          <a:prstGeom prst="rect">
            <a:avLst/>
          </a:prstGeom>
          <a:solidFill>
            <a:srgbClr val="40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" name="文本框 1"/>
          <p:cNvSpPr txBox="1"/>
          <p:nvPr/>
        </p:nvSpPr>
        <p:spPr>
          <a:xfrm>
            <a:off x="1147703" y="1404810"/>
            <a:ext cx="2954655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解决两个核心</a:t>
            </a:r>
            <a:r>
              <a:rPr lang="zh-CN" altLang="en-US" sz="27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如何组织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1989" y="3837220"/>
            <a:ext cx="2970000" cy="96685"/>
          </a:xfrm>
          <a:prstGeom prst="rect">
            <a:avLst/>
          </a:prstGeom>
          <a:solidFill>
            <a:srgbClr val="C14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文本框 6"/>
          <p:cNvSpPr txBox="1"/>
          <p:nvPr/>
        </p:nvSpPr>
        <p:spPr>
          <a:xfrm>
            <a:off x="1147703" y="3342835"/>
            <a:ext cx="2954655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学会两项基本技能</a:t>
            </a:r>
            <a:endParaRPr lang="en-US" altLang="zh-CN" sz="27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标准库和第三方库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提高生产力的开发</a:t>
            </a:r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4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54</Words>
  <Application>Microsoft Office PowerPoint</Application>
  <PresentationFormat>全屏显示(16:9)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华文行楷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19</cp:revision>
  <dcterms:created xsi:type="dcterms:W3CDTF">2018-12-04T07:44:10Z</dcterms:created>
  <dcterms:modified xsi:type="dcterms:W3CDTF">2018-12-06T08:13:46Z</dcterms:modified>
</cp:coreProperties>
</file>