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FB9019-8B66-473F-BB13-F13A9214AF1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4B830-AB7B-49DD-A218-13846B102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457200"/>
            <a:ext cx="7772400" cy="1470025"/>
          </a:xfrm>
        </p:spPr>
        <p:txBody>
          <a:bodyPr/>
          <a:lstStyle/>
          <a:p>
            <a:r>
              <a:rPr lang="en-US" dirty="0" smtClean="0"/>
              <a:t>CGMOI in 1 slide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04800" y="990600"/>
            <a:ext cx="2209800" cy="1371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`cgmoi2.ino` to Arduino, open Serial monitor (9600 baud)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28900" y="1371600"/>
            <a:ext cx="1333500" cy="6096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eparation 6"/>
          <p:cNvSpPr/>
          <p:nvPr/>
        </p:nvSpPr>
        <p:spPr>
          <a:xfrm>
            <a:off x="4038600" y="990600"/>
            <a:ext cx="2362200" cy="1447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CG: </a:t>
            </a:r>
          </a:p>
          <a:p>
            <a:pPr algn="ctr"/>
            <a:r>
              <a:rPr lang="en-US" dirty="0" smtClean="0"/>
              <a:t>Read CG and mass, raise/lower actuators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170761">
            <a:off x="3455960" y="2158432"/>
            <a:ext cx="304800" cy="22562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721505">
            <a:off x="6609229" y="2215156"/>
            <a:ext cx="304800" cy="206072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Flowchart: Preparation 10"/>
          <p:cNvSpPr/>
          <p:nvPr/>
        </p:nvSpPr>
        <p:spPr>
          <a:xfrm>
            <a:off x="1600200" y="4267200"/>
            <a:ext cx="2514600" cy="16002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MOI: Read angular acceleration values</a:t>
            </a:r>
            <a:endParaRPr lang="en-US" dirty="0"/>
          </a:p>
        </p:txBody>
      </p:sp>
      <p:sp>
        <p:nvSpPr>
          <p:cNvPr id="12" name="Flowchart: Preparation 11"/>
          <p:cNvSpPr/>
          <p:nvPr/>
        </p:nvSpPr>
        <p:spPr>
          <a:xfrm>
            <a:off x="6172200" y="4267200"/>
            <a:ext cx="2514600" cy="16002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ROTATE: Input steps and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otate top plate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3016570">
            <a:off x="3238225" y="1922509"/>
            <a:ext cx="304800" cy="225624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8904441">
            <a:off x="6836099" y="1962026"/>
            <a:ext cx="304800" cy="218260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4114800" y="4572000"/>
            <a:ext cx="2133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114800" y="5029200"/>
            <a:ext cx="2133600" cy="3048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2514600"/>
            <a:ext cx="195438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Red: </a:t>
            </a:r>
            <a:r>
              <a:rPr lang="en-US" dirty="0" smtClean="0"/>
              <a:t>Send ’14’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Green: </a:t>
            </a:r>
            <a:r>
              <a:rPr lang="en-US" dirty="0" smtClean="0"/>
              <a:t>Send ’15’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Blue: </a:t>
            </a:r>
            <a:r>
              <a:rPr lang="en-US" dirty="0" smtClean="0"/>
              <a:t>Send ’16’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Purple: </a:t>
            </a:r>
            <a:r>
              <a:rPr lang="en-US" dirty="0" smtClean="0"/>
              <a:t>Do nothing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9" grpId="0" animBg="1"/>
      <p:bldP spid="20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readme for more details and troubleshooting.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1 more slide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1671</TotalTime>
  <Words>78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CGMOI in 1 slide</vt:lpstr>
      <vt:lpstr>JK 1 more 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CGMOI in 1 slide</dc:title>
  <dc:creator>duc</dc:creator>
  <cp:lastModifiedBy>duc</cp:lastModifiedBy>
  <cp:revision>59</cp:revision>
  <dcterms:created xsi:type="dcterms:W3CDTF">2022-06-15T01:50:14Z</dcterms:created>
  <dcterms:modified xsi:type="dcterms:W3CDTF">2022-06-16T06:08:29Z</dcterms:modified>
</cp:coreProperties>
</file>