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12BF-4E67-45EE-8CF8-2B241D7F926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8BA5-440D-4624-AD41-6596F6AC3F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12BF-4E67-45EE-8CF8-2B241D7F926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8BA5-440D-4624-AD41-6596F6AC3F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12BF-4E67-45EE-8CF8-2B241D7F926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8BA5-440D-4624-AD41-6596F6AC3F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12BF-4E67-45EE-8CF8-2B241D7F926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8BA5-440D-4624-AD41-6596F6AC3F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12BF-4E67-45EE-8CF8-2B241D7F926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8BA5-440D-4624-AD41-6596F6AC3F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12BF-4E67-45EE-8CF8-2B241D7F926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8BA5-440D-4624-AD41-6596F6AC3F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12BF-4E67-45EE-8CF8-2B241D7F926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8BA5-440D-4624-AD41-6596F6AC3F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12BF-4E67-45EE-8CF8-2B241D7F926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88BA5-440D-4624-AD41-6596F6AC3F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12BF-4E67-45EE-8CF8-2B241D7F926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8BA5-440D-4624-AD41-6596F6AC3F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12BF-4E67-45EE-8CF8-2B241D7F926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9C88BA5-440D-4624-AD41-6596F6AC3F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86D12BF-4E67-45EE-8CF8-2B241D7F926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8BA5-440D-4624-AD41-6596F6AC3F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86D12BF-4E67-45EE-8CF8-2B241D7F926F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9C88BA5-440D-4624-AD41-6596F6AC3F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 err="1" smtClean="0"/>
              <a:t>NuSpace</a:t>
            </a:r>
            <a:r>
              <a:rPr lang="en-US" dirty="0" smtClean="0"/>
              <a:t> Internship 2022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14400"/>
            <a:ext cx="6400800" cy="4038600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tx1"/>
                </a:solidFill>
              </a:rPr>
              <a:t>What did I do?</a:t>
            </a:r>
            <a:endParaRPr lang="en-US" sz="8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duc\AppData\Local\Microsoft\Windows\INetCache\IE\4LLO8T5Z\question_mark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514600"/>
            <a:ext cx="2514600" cy="251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atellite_mount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6410325" y="4124325"/>
            <a:ext cx="3124200" cy="2343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Main Mission: CGMOI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287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Integrated SPDT, </a:t>
            </a:r>
            <a:r>
              <a:rPr lang="en-US" dirty="0"/>
              <a:t>DPDT relays and </a:t>
            </a:r>
            <a:r>
              <a:rPr lang="en-US" dirty="0" err="1"/>
              <a:t>Arduino</a:t>
            </a:r>
            <a:r>
              <a:rPr lang="en-US" dirty="0"/>
              <a:t> Mega to allow for reversible current supplied to linear </a:t>
            </a:r>
            <a:r>
              <a:rPr lang="en-US" dirty="0" smtClean="0"/>
              <a:t>actuators</a:t>
            </a:r>
            <a:endParaRPr lang="en-US" b="0" dirty="0" smtClean="0"/>
          </a:p>
          <a:p>
            <a:r>
              <a:rPr lang="en-US" dirty="0" smtClean="0"/>
              <a:t>Integrated </a:t>
            </a:r>
            <a:r>
              <a:rPr lang="en-US" dirty="0"/>
              <a:t>3 ADCs with 3 load cells and </a:t>
            </a:r>
            <a:r>
              <a:rPr lang="en-US" dirty="0" err="1"/>
              <a:t>Arduino</a:t>
            </a:r>
            <a:r>
              <a:rPr lang="en-US" dirty="0"/>
              <a:t> Mega to obtain mass and CG coordinates.</a:t>
            </a:r>
            <a:endParaRPr lang="en-US" b="0" dirty="0" smtClean="0"/>
          </a:p>
          <a:p>
            <a:r>
              <a:rPr lang="en-US" dirty="0" smtClean="0"/>
              <a:t>Set </a:t>
            </a:r>
            <a:r>
              <a:rPr lang="en-US" dirty="0"/>
              <a:t>up a gyroscope with </a:t>
            </a:r>
            <a:r>
              <a:rPr lang="en-US" dirty="0" err="1"/>
              <a:t>Arduino</a:t>
            </a:r>
            <a:r>
              <a:rPr lang="en-US" dirty="0"/>
              <a:t> Mega to measure angular acceleration of rotation in order to calculate MOI.</a:t>
            </a:r>
            <a:endParaRPr lang="en-US" b="0" dirty="0" smtClean="0"/>
          </a:p>
          <a:p>
            <a:r>
              <a:rPr lang="en-US" dirty="0" smtClean="0"/>
              <a:t>Set </a:t>
            </a:r>
            <a:r>
              <a:rPr lang="en-US" dirty="0"/>
              <a:t>up stepper motor, stepper motor driver and </a:t>
            </a:r>
            <a:r>
              <a:rPr lang="en-US" dirty="0" err="1"/>
              <a:t>Arduino</a:t>
            </a:r>
            <a:r>
              <a:rPr lang="en-US" dirty="0"/>
              <a:t> Mega to provide constant torque when measuring MOI</a:t>
            </a:r>
            <a:r>
              <a:rPr lang="en-US" dirty="0" smtClean="0"/>
              <a:t>.</a:t>
            </a: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Main Mission: CGMOI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Set up the power supply for the machine.</a:t>
            </a:r>
          </a:p>
          <a:p>
            <a:r>
              <a:rPr lang="en-US" dirty="0" smtClean="0"/>
              <a:t>Designed and wrote an </a:t>
            </a:r>
            <a:r>
              <a:rPr lang="en-US" dirty="0" err="1" smtClean="0"/>
              <a:t>Arduino</a:t>
            </a:r>
            <a:r>
              <a:rPr lang="en-US" dirty="0" smtClean="0"/>
              <a:t> script with </a:t>
            </a:r>
            <a:r>
              <a:rPr lang="en-US" dirty="0" err="1" smtClean="0"/>
              <a:t>FreeRTOS</a:t>
            </a:r>
            <a:r>
              <a:rPr lang="en-US" dirty="0" smtClean="0"/>
              <a:t> to manage all the aforementioned components.</a:t>
            </a:r>
          </a:p>
          <a:p>
            <a:r>
              <a:rPr lang="en-US" dirty="0" smtClean="0"/>
              <a:t>Designed a PCB using </a:t>
            </a:r>
            <a:r>
              <a:rPr lang="en-US" dirty="0" err="1" smtClean="0"/>
              <a:t>KiCad</a:t>
            </a:r>
            <a:r>
              <a:rPr lang="en-US" dirty="0" smtClean="0"/>
              <a:t> to connect all aforementioned components when ADCs, relays and </a:t>
            </a:r>
            <a:r>
              <a:rPr lang="en-US" dirty="0" err="1" smtClean="0"/>
              <a:t>Arduino</a:t>
            </a:r>
            <a:r>
              <a:rPr lang="en-US" dirty="0" smtClean="0"/>
              <a:t> Mega are stacked onto PCB.</a:t>
            </a:r>
          </a:p>
          <a:p>
            <a:r>
              <a:rPr lang="en-US" dirty="0" smtClean="0"/>
              <a:t>Picked up soldering.</a:t>
            </a:r>
          </a:p>
          <a:p>
            <a:r>
              <a:rPr lang="en-US" dirty="0" smtClean="0"/>
              <a:t>Designed a PCB enclosure using SOLIDWORKS which was then 3D printed.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duc\AppData\Local\Microsoft\Windows\INetCache\IE\4LLO8T5Z\logoscombined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5000" y="457200"/>
            <a:ext cx="2199000" cy="208009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/>
          <a:lstStyle/>
          <a:p>
            <a:r>
              <a:rPr lang="en-US" dirty="0" smtClean="0"/>
              <a:t>SIDE 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Taught a group of 20 17-18 year old students about the basics of Python programming.</a:t>
            </a:r>
          </a:p>
          <a:p>
            <a:pPr fontAlgn="base"/>
            <a:r>
              <a:rPr lang="en-US" dirty="0" smtClean="0"/>
              <a:t>Participated in the assembly of a class 1 clean room.</a:t>
            </a:r>
          </a:p>
          <a:p>
            <a:pPr fontAlgn="base"/>
            <a:r>
              <a:rPr lang="en-US" dirty="0" smtClean="0"/>
              <a:t>Contributed to the assembly process of a </a:t>
            </a:r>
            <a:r>
              <a:rPr lang="en-US" dirty="0" err="1" smtClean="0"/>
              <a:t>nano</a:t>
            </a:r>
            <a:r>
              <a:rPr lang="en-US" dirty="0" smtClean="0"/>
              <a:t>-satellite by stripping and crimping wires.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176</TotalTime>
  <Words>195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Technic</vt:lpstr>
      <vt:lpstr>NuSpace Internship 2022</vt:lpstr>
      <vt:lpstr>Main Mission: CGMOI machine</vt:lpstr>
      <vt:lpstr>Main Mission: CGMOI machine</vt:lpstr>
      <vt:lpstr>SIDE QUESTS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NuSpace Internship 2022</dc:title>
  <dc:creator>duc</dc:creator>
  <cp:lastModifiedBy>duc</cp:lastModifiedBy>
  <cp:revision>7</cp:revision>
  <dcterms:created xsi:type="dcterms:W3CDTF">2022-06-16T03:10:47Z</dcterms:created>
  <dcterms:modified xsi:type="dcterms:W3CDTF">2022-06-16T06:08:51Z</dcterms:modified>
</cp:coreProperties>
</file>