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NuSpace</a:t>
            </a:r>
            <a:r>
              <a:rPr lang="en-US" dirty="0" smtClean="0"/>
              <a:t> Internship </a:t>
            </a:r>
            <a:br>
              <a:rPr lang="en-US" dirty="0" smtClean="0"/>
            </a:br>
            <a:r>
              <a:rPr lang="en-US" dirty="0" smtClean="0"/>
              <a:t>(Feb – </a:t>
            </a:r>
            <a:r>
              <a:rPr lang="en-US" dirty="0" smtClean="0"/>
              <a:t>June </a:t>
            </a:r>
            <a:r>
              <a:rPr lang="en-US" dirty="0" smtClean="0"/>
              <a:t>2022)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6400800" cy="40386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tx1"/>
                </a:solidFill>
              </a:rPr>
              <a:t>What did I do?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uc\AppData\Local\Microsoft\Windows\INetCache\IE\4LLO8T5Z\question_mark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5146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atellite_moun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6410325" y="4124325"/>
            <a:ext cx="3124200" cy="2343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Main Mission: CGMOI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Integrated SPDT, </a:t>
            </a:r>
            <a:r>
              <a:rPr lang="en-US" dirty="0"/>
              <a:t>DPDT relays and </a:t>
            </a:r>
            <a:r>
              <a:rPr lang="en-US" dirty="0" err="1"/>
              <a:t>Arduino</a:t>
            </a:r>
            <a:r>
              <a:rPr lang="en-US" dirty="0"/>
              <a:t> Mega to allow for reversible current supplied to linear </a:t>
            </a:r>
            <a:r>
              <a:rPr lang="en-US" dirty="0" smtClean="0"/>
              <a:t>actuators</a:t>
            </a:r>
            <a:endParaRPr lang="en-US" b="0" dirty="0" smtClean="0"/>
          </a:p>
          <a:p>
            <a:r>
              <a:rPr lang="en-US" dirty="0" smtClean="0"/>
              <a:t>Integrated </a:t>
            </a:r>
            <a:r>
              <a:rPr lang="en-US" dirty="0"/>
              <a:t>3 ADCs with 3 load cells and </a:t>
            </a:r>
            <a:r>
              <a:rPr lang="en-US" dirty="0" err="1"/>
              <a:t>Arduino</a:t>
            </a:r>
            <a:r>
              <a:rPr lang="en-US" dirty="0"/>
              <a:t> Mega to obtain mass and CG coordinates.</a:t>
            </a:r>
            <a:endParaRPr lang="en-US" b="0" dirty="0" smtClean="0"/>
          </a:p>
          <a:p>
            <a:r>
              <a:rPr lang="en-US" dirty="0" smtClean="0"/>
              <a:t>Set </a:t>
            </a:r>
            <a:r>
              <a:rPr lang="en-US" dirty="0"/>
              <a:t>up a gyroscope with </a:t>
            </a:r>
            <a:r>
              <a:rPr lang="en-US" dirty="0" err="1"/>
              <a:t>Arduino</a:t>
            </a:r>
            <a:r>
              <a:rPr lang="en-US" dirty="0"/>
              <a:t> Mega to measure angular acceleration of rotation in order to calculate MOI.</a:t>
            </a:r>
            <a:endParaRPr lang="en-US" b="0" dirty="0" smtClean="0"/>
          </a:p>
          <a:p>
            <a:r>
              <a:rPr lang="en-US" dirty="0" smtClean="0"/>
              <a:t>Set </a:t>
            </a:r>
            <a:r>
              <a:rPr lang="en-US" dirty="0"/>
              <a:t>up stepper motor, stepper motor driver and </a:t>
            </a:r>
            <a:r>
              <a:rPr lang="en-US" dirty="0" err="1"/>
              <a:t>Arduino</a:t>
            </a:r>
            <a:r>
              <a:rPr lang="en-US" dirty="0"/>
              <a:t> Mega to provide constant torque when measuring MOI</a:t>
            </a:r>
            <a:r>
              <a:rPr lang="en-US" dirty="0" smtClean="0"/>
              <a:t>.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Mission: CGMOI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up the power supply for the machine.</a:t>
            </a:r>
          </a:p>
          <a:p>
            <a:r>
              <a:rPr lang="en-US" dirty="0" smtClean="0"/>
              <a:t>Designed and wrote an </a:t>
            </a:r>
            <a:r>
              <a:rPr lang="en-US" dirty="0" err="1" smtClean="0"/>
              <a:t>Arduino</a:t>
            </a:r>
            <a:r>
              <a:rPr lang="en-US" dirty="0" smtClean="0"/>
              <a:t> script with </a:t>
            </a:r>
            <a:r>
              <a:rPr lang="en-US" dirty="0" err="1" smtClean="0"/>
              <a:t>FreeRTOS</a:t>
            </a:r>
            <a:r>
              <a:rPr lang="en-US" dirty="0" smtClean="0"/>
              <a:t> to manage all the aforementioned components.</a:t>
            </a:r>
          </a:p>
          <a:p>
            <a:r>
              <a:rPr lang="en-US" dirty="0" smtClean="0"/>
              <a:t>Learned </a:t>
            </a:r>
            <a:r>
              <a:rPr lang="en-US" dirty="0" err="1" smtClean="0"/>
              <a:t>KiCad</a:t>
            </a:r>
            <a:r>
              <a:rPr lang="en-US" dirty="0" smtClean="0"/>
              <a:t> and designed a PCB to stack ADCs, relays and </a:t>
            </a:r>
            <a:r>
              <a:rPr lang="en-US" dirty="0" err="1" smtClean="0"/>
              <a:t>Arduino</a:t>
            </a:r>
            <a:r>
              <a:rPr lang="en-US" dirty="0" smtClean="0"/>
              <a:t> Mega.</a:t>
            </a:r>
          </a:p>
          <a:p>
            <a:r>
              <a:rPr lang="en-US" dirty="0" smtClean="0"/>
              <a:t>Picked up soldering to make wires and solder pins on PCB.</a:t>
            </a:r>
          </a:p>
          <a:p>
            <a:r>
              <a:rPr lang="en-US" dirty="0" smtClean="0"/>
              <a:t>Learned SOLIDWORKS and designed a PCB enclosure which was then 3D printed.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uc\AppData\Local\Microsoft\Windows\INetCache\IE\4LLO8T5Z\logoscombin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5000" y="0"/>
            <a:ext cx="2199000" cy="208009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smtClean="0"/>
              <a:t>SIDE 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Taught a group of 20 CJC students about the basics of Python programming</a:t>
            </a:r>
          </a:p>
          <a:p>
            <a:pPr fontAlgn="base"/>
            <a:r>
              <a:rPr lang="en-US" dirty="0" smtClean="0"/>
              <a:t>Participated in the assembly of the clean room</a:t>
            </a:r>
          </a:p>
          <a:p>
            <a:pPr fontAlgn="base"/>
            <a:r>
              <a:rPr lang="en-US" dirty="0" smtClean="0"/>
              <a:t>Contributed to the assembly process of a </a:t>
            </a:r>
            <a:r>
              <a:rPr lang="en-US" dirty="0" err="1" smtClean="0"/>
              <a:t>nano</a:t>
            </a:r>
            <a:r>
              <a:rPr lang="en-US" dirty="0" smtClean="0"/>
              <a:t>-satellite by stripping and crimping wires</a:t>
            </a:r>
          </a:p>
          <a:p>
            <a:pPr fontAlgn="base"/>
            <a:r>
              <a:rPr lang="en-US" dirty="0" smtClean="0"/>
              <a:t>Learned how to use a logic analyzer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GitHub repository</a:t>
            </a:r>
          </a:p>
          <a:p>
            <a:r>
              <a:rPr lang="en-US" dirty="0" smtClean="0"/>
              <a:t>Write readme using markdown</a:t>
            </a:r>
          </a:p>
          <a:p>
            <a:r>
              <a:rPr lang="en-US" dirty="0" smtClean="0"/>
              <a:t>Learned about task manager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325</TotalTime>
  <Words>209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NuSpace Internship  (Feb – June 2022)</vt:lpstr>
      <vt:lpstr>Main Mission: CGMOI machine</vt:lpstr>
      <vt:lpstr>Main Mission: CGMOI machine</vt:lpstr>
      <vt:lpstr>SIDE QUESTS</vt:lpstr>
      <vt:lpstr>SIDE QUESTS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NuSpace Internship 2022</dc:title>
  <dc:creator>duc</dc:creator>
  <cp:lastModifiedBy>duc</cp:lastModifiedBy>
  <cp:revision>23</cp:revision>
  <dcterms:created xsi:type="dcterms:W3CDTF">2022-06-16T03:10:47Z</dcterms:created>
  <dcterms:modified xsi:type="dcterms:W3CDTF">2022-06-16T08:59:26Z</dcterms:modified>
</cp:coreProperties>
</file>