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80" d="100"/>
          <a:sy n="80" d="100"/>
        </p:scale>
        <p:origin x="-1522" y="-1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B9019-8B66-473F-BB13-F13A9214AF1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4B830-AB7B-49DD-A218-13846B1024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B9019-8B66-473F-BB13-F13A9214AF1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4B830-AB7B-49DD-A218-13846B1024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B9019-8B66-473F-BB13-F13A9214AF1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4B830-AB7B-49DD-A218-13846B1024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B9019-8B66-473F-BB13-F13A9214AF1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4B830-AB7B-49DD-A218-13846B1024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B9019-8B66-473F-BB13-F13A9214AF1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4B830-AB7B-49DD-A218-13846B1024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B9019-8B66-473F-BB13-F13A9214AF1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4B830-AB7B-49DD-A218-13846B1024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B9019-8B66-473F-BB13-F13A9214AF1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4B830-AB7B-49DD-A218-13846B1024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B9019-8B66-473F-BB13-F13A9214AF1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4B830-AB7B-49DD-A218-13846B1024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B9019-8B66-473F-BB13-F13A9214AF1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4B830-AB7B-49DD-A218-13846B1024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B9019-8B66-473F-BB13-F13A9214AF1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4B830-AB7B-49DD-A218-13846B1024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B9019-8B66-473F-BB13-F13A9214AF1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4B830-AB7B-49DD-A218-13846B1024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B9019-8B66-473F-BB13-F13A9214AF1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64B830-AB7B-49DD-A218-13846B1024E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-228600"/>
            <a:ext cx="7772400" cy="1470025"/>
          </a:xfrm>
        </p:spPr>
        <p:txBody>
          <a:bodyPr/>
          <a:lstStyle/>
          <a:p>
            <a:r>
              <a:rPr lang="en-US" dirty="0" smtClean="0"/>
              <a:t>CGMOI in 1 slide</a:t>
            </a:r>
            <a:endParaRPr lang="en-US" dirty="0"/>
          </a:p>
        </p:txBody>
      </p:sp>
      <p:sp>
        <p:nvSpPr>
          <p:cNvPr id="4" name="Flowchart: Process 3"/>
          <p:cNvSpPr/>
          <p:nvPr/>
        </p:nvSpPr>
        <p:spPr>
          <a:xfrm>
            <a:off x="304800" y="990600"/>
            <a:ext cx="2209800" cy="13716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Upload `cgmoi2.ino` to Arduino, open Serial monitor (9600 baud)</a:t>
            </a: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2667000" y="1371600"/>
            <a:ext cx="1295400" cy="609600"/>
          </a:xfrm>
          <a:prstGeom prst="righ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Preparation 6"/>
          <p:cNvSpPr/>
          <p:nvPr/>
        </p:nvSpPr>
        <p:spPr>
          <a:xfrm>
            <a:off x="4038600" y="1143000"/>
            <a:ext cx="2362200" cy="1447800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 CG: </a:t>
            </a:r>
          </a:p>
          <a:p>
            <a:pPr algn="ctr"/>
            <a:r>
              <a:rPr lang="en-US" dirty="0" smtClean="0"/>
              <a:t>Read CG and mass, raise/lower actuators</a:t>
            </a:r>
            <a:endParaRPr lang="en-US" dirty="0"/>
          </a:p>
        </p:txBody>
      </p:sp>
      <p:sp>
        <p:nvSpPr>
          <p:cNvPr id="9" name="Down Arrow 8"/>
          <p:cNvSpPr/>
          <p:nvPr/>
        </p:nvSpPr>
        <p:spPr>
          <a:xfrm rot="2170761">
            <a:off x="3455960" y="2158432"/>
            <a:ext cx="304800" cy="225624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 rot="19721505">
            <a:off x="6609229" y="2215156"/>
            <a:ext cx="304800" cy="2060721"/>
          </a:xfrm>
          <a:prstGeom prst="down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11" name="Flowchart: Preparation 10"/>
          <p:cNvSpPr/>
          <p:nvPr/>
        </p:nvSpPr>
        <p:spPr>
          <a:xfrm>
            <a:off x="1600200" y="4267200"/>
            <a:ext cx="2514600" cy="1371600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 MOI: Read angular acceleration values</a:t>
            </a:r>
            <a:endParaRPr lang="en-US" dirty="0"/>
          </a:p>
        </p:txBody>
      </p:sp>
      <p:sp>
        <p:nvSpPr>
          <p:cNvPr id="12" name="Flowchart: Preparation 11"/>
          <p:cNvSpPr/>
          <p:nvPr/>
        </p:nvSpPr>
        <p:spPr>
          <a:xfrm>
            <a:off x="6172200" y="4267200"/>
            <a:ext cx="2514600" cy="1371600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 ROTATE: Input steps and</a:t>
            </a:r>
          </a:p>
          <a:p>
            <a:pPr algn="ctr"/>
            <a:r>
              <a:rPr lang="en-US" dirty="0"/>
              <a:t>r</a:t>
            </a:r>
            <a:r>
              <a:rPr lang="en-US" dirty="0" smtClean="0"/>
              <a:t>otate top plate</a:t>
            </a:r>
            <a:endParaRPr lang="en-US" dirty="0"/>
          </a:p>
        </p:txBody>
      </p:sp>
      <p:sp>
        <p:nvSpPr>
          <p:cNvPr id="14" name="Down Arrow 13"/>
          <p:cNvSpPr/>
          <p:nvPr/>
        </p:nvSpPr>
        <p:spPr>
          <a:xfrm rot="13016570">
            <a:off x="3238225" y="1922509"/>
            <a:ext cx="304800" cy="2256242"/>
          </a:xfrm>
          <a:prstGeom prst="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>
          <a:xfrm rot="8904441">
            <a:off x="6836099" y="1962026"/>
            <a:ext cx="304800" cy="2182603"/>
          </a:xfrm>
          <a:prstGeom prst="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eft Arrow 18"/>
          <p:cNvSpPr/>
          <p:nvPr/>
        </p:nvSpPr>
        <p:spPr>
          <a:xfrm>
            <a:off x="4114800" y="4572000"/>
            <a:ext cx="2133600" cy="304800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4114800" y="5029200"/>
            <a:ext cx="2133600" cy="304800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52400" y="2667000"/>
            <a:ext cx="1954381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Legend: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Red: </a:t>
            </a:r>
            <a:r>
              <a:rPr lang="en-US" dirty="0" smtClean="0"/>
              <a:t>Send ’14’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Green: </a:t>
            </a:r>
            <a:r>
              <a:rPr lang="en-US" dirty="0" smtClean="0"/>
              <a:t>Send ’15’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Blue: </a:t>
            </a:r>
            <a:r>
              <a:rPr lang="en-US" dirty="0" smtClean="0"/>
              <a:t>Send ’16’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Purple: </a:t>
            </a:r>
            <a:r>
              <a:rPr lang="en-US" dirty="0" smtClean="0"/>
              <a:t>Do nothing</a:t>
            </a: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9" grpId="0" animBg="1"/>
      <p:bldP spid="10" grpId="0" animBg="1"/>
      <p:bldP spid="11" grpId="0" animBg="1"/>
      <p:bldP spid="12" grpId="0" animBg="1"/>
      <p:bldP spid="14" grpId="0" animBg="1"/>
      <p:bldP spid="17" grpId="0" animBg="1"/>
      <p:bldP spid="19" grpId="0" animBg="1"/>
      <p:bldP spid="20" grpId="0" animBg="1"/>
      <p:bldP spid="2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JK 1 more slide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Refer to readme for more details and troubleshooting.</a:t>
            </a:r>
            <a:endParaRPr lang="en-US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</TotalTime>
  <Words>78</Words>
  <Application>Microsoft Office PowerPoint</Application>
  <PresentationFormat>On-screen Show (4:3)</PresentationFormat>
  <Paragraphs>14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CGMOI in 1 slide</vt:lpstr>
      <vt:lpstr>JK 1 more slide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CGMOI in 1 slide</dc:title>
  <dc:creator>duc</dc:creator>
  <cp:lastModifiedBy>duc</cp:lastModifiedBy>
  <cp:revision>38</cp:revision>
  <dcterms:created xsi:type="dcterms:W3CDTF">2022-06-15T01:50:14Z</dcterms:created>
  <dcterms:modified xsi:type="dcterms:W3CDTF">2022-06-15T07:45:58Z</dcterms:modified>
</cp:coreProperties>
</file>