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986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Toby</a:t>
            </a:r>
          </a:p>
          <a:p>
            <a:pPr marL="457200" lvl="0" indent="-317500" rtl="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We are team Neonatal Assist.</a:t>
            </a:r>
          </a:p>
          <a:p>
            <a:pPr marL="457200" lvl="0" indent="-317500" rtl="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Our Dev Team consists of Jessica Chaya, Xiaoxia Jian, and Tobias Kahan (me).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Xiaoxia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Development Team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neonatal-assist.herokuapp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451568" y="4462611"/>
            <a:ext cx="8233800" cy="129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8000" b="0" dirty="0">
                <a:latin typeface="Malayalam MN"/>
                <a:ea typeface="Wire One"/>
                <a:cs typeface="Malayalam MN"/>
                <a:sym typeface="Wire One"/>
              </a:rPr>
              <a:t>Neonatal Assist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490568" y="5572537"/>
            <a:ext cx="8194800" cy="104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Jessica Chaya, Xiaoxia Jian, &amp; Tobias Kahan, </a:t>
            </a:r>
            <a:b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Presentation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20913" y="645592"/>
            <a:ext cx="2035878" cy="97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 dirty="0">
                <a:latin typeface="Wire One"/>
                <a:ea typeface="Wire One"/>
                <a:cs typeface="Wire One"/>
                <a:sym typeface="Wire One"/>
              </a:rPr>
              <a:t>Link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487775" y="1524000"/>
            <a:ext cx="7767899" cy="2665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dirty="0"/>
              <a:t>Please visit us during the presentation.</a:t>
            </a:r>
          </a:p>
          <a:p>
            <a:pPr>
              <a:buNone/>
            </a:pPr>
            <a:r>
              <a:rPr lang="en" sz="3600" u="sng" dirty="0">
                <a:solidFill>
                  <a:schemeClr val="hlink"/>
                </a:solidFill>
                <a:hlinkClick r:id="rId4"/>
              </a:rPr>
              <a:t>neonatal-assist.herokuapp.com/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81219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5400" b="0" dirty="0">
                <a:latin typeface="Wire One"/>
                <a:ea typeface="Wire One"/>
                <a:cs typeface="Wire One"/>
                <a:sym typeface="Wire One"/>
              </a:rPr>
              <a:t>PROJECT STATEMENT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818766"/>
            <a:ext cx="8229600" cy="47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 b="1" dirty="0">
                <a:latin typeface="Raleway"/>
                <a:ea typeface="Raleway"/>
                <a:cs typeface="Raleway"/>
                <a:sym typeface="Raleway"/>
              </a:rPr>
              <a:t>PROBLEM</a:t>
            </a:r>
          </a:p>
          <a:p>
            <a:pPr lvl="0" rtl="0">
              <a:buNone/>
            </a:pP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Nurses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do not have </a:t>
            </a:r>
            <a:r>
              <a:rPr lang="en" sz="2300" b="1" dirty="0">
                <a:latin typeface="Raleway"/>
                <a:ea typeface="Raleway"/>
                <a:cs typeface="Raleway"/>
                <a:sym typeface="Raleway"/>
              </a:rPr>
              <a:t>fast access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current point-of-care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support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tools to assist in daily neonatal care.</a:t>
            </a:r>
          </a:p>
          <a:p>
            <a:endParaRPr lang="en" sz="2300" dirty="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buNone/>
            </a:pPr>
            <a:r>
              <a:rPr lang="en" sz="2600" b="1" dirty="0">
                <a:latin typeface="Raleway"/>
                <a:ea typeface="Raleway"/>
                <a:cs typeface="Raleway"/>
                <a:sym typeface="Raleway"/>
              </a:rPr>
              <a:t>SOLUTION</a:t>
            </a:r>
          </a:p>
          <a:p>
            <a:pPr>
              <a:buNone/>
            </a:pP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Create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a visual and instructional mobile app that provides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collection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of 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diagnostic and reference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tools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to assist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nurses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in neonatal care.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>
                <a:latin typeface="Wire One"/>
                <a:ea typeface="Wire One"/>
                <a:cs typeface="Wire One"/>
                <a:sym typeface="Wire One"/>
              </a:rPr>
              <a:t>System Architecture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7461300" y="3135000"/>
            <a:ext cx="902700" cy="587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
</a:t>
            </a:r>
          </a:p>
        </p:txBody>
      </p:sp>
      <p:sp>
        <p:nvSpPr>
          <p:cNvPr id="50" name="Shape 50"/>
          <p:cNvSpPr/>
          <p:nvPr/>
        </p:nvSpPr>
        <p:spPr>
          <a:xfrm>
            <a:off x="5148600" y="4403575"/>
            <a:ext cx="2312700" cy="13557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767039" y="1578185"/>
            <a:ext cx="2150100" cy="2023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400775" y="1730400"/>
            <a:ext cx="324900" cy="3590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5341950" y="1600985"/>
            <a:ext cx="1514999" cy="19776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1101525" y="2169517"/>
            <a:ext cx="1655400" cy="1208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solidFill>
                  <a:srgbClr val="7F6000"/>
                </a:solidFill>
              </a:rPr>
              <a:t>Happy User</a:t>
            </a:r>
          </a:p>
          <a:p>
            <a:pPr lvl="0" rtl="0">
              <a:buNone/>
            </a:pPr>
            <a:r>
              <a:rPr lang="en"/>
              <a:t>       Android</a:t>
            </a:r>
          </a:p>
          <a:p>
            <a:pPr lvl="0" rtl="0">
              <a:buNone/>
            </a:pPr>
            <a:r>
              <a:rPr lang="en"/>
              <a:t>          iOS</a:t>
            </a:r>
          </a:p>
          <a:p>
            <a:pPr>
              <a:buNone/>
            </a:pPr>
            <a:r>
              <a:rPr lang="en"/>
              <a:t>       Browser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572225" y="2165775"/>
            <a:ext cx="1162800" cy="1265700"/>
          </a:xfrm>
          <a:prstGeom prst="rect">
            <a:avLst/>
          </a:prstGeom>
          <a:solidFill>
            <a:srgbClr val="134F5C"/>
          </a:solidFill>
          <a:ln w="9525" cap="flat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  </a:t>
            </a:r>
            <a:r>
              <a:rPr lang="en" sz="1800" b="1">
                <a:solidFill>
                  <a:srgbClr val="7F6000"/>
                </a:solidFill>
              </a:rPr>
              <a:t>Server</a:t>
            </a:r>
          </a:p>
          <a:p>
            <a:pPr lvl="0" rtl="0">
              <a:buNone/>
            </a:pPr>
            <a:r>
              <a:rPr lang="en"/>
              <a:t>      html</a:t>
            </a:r>
          </a:p>
          <a:p>
            <a:pPr>
              <a:buNone/>
            </a:pPr>
            <a:r>
              <a:rPr lang="en"/>
              <a:t> javascript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572225" y="4583452"/>
            <a:ext cx="1505099" cy="900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  </a:t>
            </a:r>
            <a:r>
              <a:rPr lang="en" b="1">
                <a:solidFill>
                  <a:srgbClr val="7F6000"/>
                </a:solidFill>
              </a:rPr>
              <a:t>ODK Library</a:t>
            </a:r>
          </a:p>
        </p:txBody>
      </p:sp>
      <p:sp>
        <p:nvSpPr>
          <p:cNvPr id="57" name="Shape 57"/>
          <p:cNvSpPr/>
          <p:nvPr/>
        </p:nvSpPr>
        <p:spPr>
          <a:xfrm>
            <a:off x="5788679" y="4932029"/>
            <a:ext cx="1062805" cy="53436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8" name="Shape 58"/>
          <p:cNvSpPr txBox="1"/>
          <p:nvPr/>
        </p:nvSpPr>
        <p:spPr>
          <a:xfrm>
            <a:off x="1443239" y="5217950"/>
            <a:ext cx="1037099" cy="412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   Excel</a:t>
            </a:r>
          </a:p>
        </p:txBody>
      </p:sp>
      <p:sp>
        <p:nvSpPr>
          <p:cNvPr id="59" name="Shape 59"/>
          <p:cNvSpPr/>
          <p:nvPr/>
        </p:nvSpPr>
        <p:spPr>
          <a:xfrm>
            <a:off x="1114975" y="4159750"/>
            <a:ext cx="1531075" cy="813400"/>
          </a:xfrm>
          <a:prstGeom prst="flowChartPredefined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102150" y="5040457"/>
            <a:ext cx="1527949" cy="71881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76139" y="5221400"/>
            <a:ext cx="904200" cy="405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Excel</a:t>
            </a:r>
          </a:p>
          <a:p>
            <a:endParaRPr lang="en"/>
          </a:p>
        </p:txBody>
      </p:sp>
      <p:sp>
        <p:nvSpPr>
          <p:cNvPr id="62" name="Shape 62"/>
          <p:cNvSpPr txBox="1"/>
          <p:nvPr/>
        </p:nvSpPr>
        <p:spPr>
          <a:xfrm>
            <a:off x="1467675" y="4320650"/>
            <a:ext cx="872099" cy="54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form-def.json</a:t>
            </a:r>
          </a:p>
          <a:p>
            <a:endParaRPr lang="en"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2757700" y="5355749"/>
            <a:ext cx="2184899" cy="23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 rot="10800000">
            <a:off x="2917224" y="4542499"/>
            <a:ext cx="2073300" cy="2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/>
          <p:nvPr/>
        </p:nvSpPr>
        <p:spPr>
          <a:xfrm rot="5400000">
            <a:off x="5740125" y="3888624"/>
            <a:ext cx="733499" cy="271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6" name="Shape 66"/>
          <p:cNvCxnSpPr/>
          <p:nvPr/>
        </p:nvCxnSpPr>
        <p:spPr>
          <a:xfrm rot="10800000" flipH="1">
            <a:off x="2789600" y="3091125"/>
            <a:ext cx="2360400" cy="1259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67"/>
          <p:cNvCxnSpPr/>
          <p:nvPr/>
        </p:nvCxnSpPr>
        <p:spPr>
          <a:xfrm rot="10800000">
            <a:off x="3172525" y="2485274"/>
            <a:ext cx="2009399" cy="4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45050" y="582592"/>
            <a:ext cx="8253900" cy="1322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4800" b="0" dirty="0">
                <a:latin typeface="Wire One"/>
                <a:ea typeface="Wire One"/>
                <a:cs typeface="Wire One"/>
                <a:sym typeface="Wire One"/>
              </a:rPr>
              <a:t>PROJECT PROGRESS </a:t>
            </a:r>
            <a:r>
              <a:rPr lang="en" sz="3000" b="0" dirty="0">
                <a:latin typeface="Wire One"/>
                <a:ea typeface="Wire One"/>
                <a:cs typeface="Wire One"/>
                <a:sym typeface="Wire One"/>
              </a:rPr>
              <a:t>Completed and In Progress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818766"/>
            <a:ext cx="8229600" cy="47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" sz="2600" dirty="0">
                <a:latin typeface="Raleway"/>
                <a:ea typeface="Raleway"/>
                <a:cs typeface="Raleway"/>
                <a:sym typeface="Raleway"/>
              </a:rPr>
              <a:t>Creating unique ODK prompt types and handlebars</a:t>
            </a:r>
          </a:p>
          <a:p>
            <a:pPr marL="914400" lvl="1" indent="-381000" rtl="0">
              <a:buClr>
                <a:schemeClr val="dk1"/>
              </a:buClr>
              <a:buSzPct val="104347"/>
              <a:buFont typeface="Courier New"/>
              <a:buChar char="o"/>
            </a:pP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Menu (In progress)</a:t>
            </a:r>
          </a:p>
          <a:p>
            <a:pPr marL="914400" lvl="1" indent="-381000" rtl="0">
              <a:buClr>
                <a:schemeClr val="dk1"/>
              </a:buClr>
              <a:buSzPct val="104347"/>
              <a:buFont typeface="Courier New"/>
              <a:buChar char="o"/>
            </a:pP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Image Slider (In progress)</a:t>
            </a:r>
          </a:p>
          <a:p>
            <a:pPr marL="457200" lvl="0" indent="-419100" rtl="0">
              <a:buClr>
                <a:schemeClr val="dk1"/>
              </a:buClr>
              <a:buSzPct val="217391"/>
              <a:buFont typeface="Arial"/>
              <a:buChar char="•"/>
            </a:pP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Displaying images and video in ODK Survey.</a:t>
            </a:r>
          </a:p>
          <a:p>
            <a:pPr marL="457200" lvl="0" indent="-419100" rtl="0">
              <a:buClr>
                <a:schemeClr val="dk1"/>
              </a:buClr>
              <a:buSzPct val="217391"/>
              <a:buFont typeface="Arial"/>
              <a:buChar char="•"/>
            </a:pP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Implementing different calculators (In progress).</a:t>
            </a:r>
          </a:p>
          <a:p>
            <a:pPr marL="457200" lvl="0" indent="-419100" rtl="0">
              <a:buClr>
                <a:schemeClr val="dk1"/>
              </a:buClr>
              <a:buSzPct val="217391"/>
              <a:buFont typeface="Arial"/>
              <a:buChar char="•"/>
            </a:pP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Hosting on Heroku with Node.js backend.</a:t>
            </a:r>
          </a:p>
          <a:p>
            <a:pPr marL="457200" lvl="0" indent="-419100" rtl="0">
              <a:buClr>
                <a:schemeClr val="dk1"/>
              </a:buClr>
              <a:buSzPct val="217391"/>
              <a:buFont typeface="Arial"/>
              <a:buChar char="•"/>
            </a:pP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Basic UI and navigation.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22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>
                <a:latin typeface="Wire One"/>
                <a:ea typeface="Wire One"/>
                <a:cs typeface="Wire One"/>
                <a:sym typeface="Wire One"/>
              </a:rPr>
              <a:t>PROJECT PROGRESS</a:t>
            </a:r>
            <a:r>
              <a:rPr lang="en" sz="3000" b="0">
                <a:latin typeface="Wire One"/>
                <a:ea typeface="Wire One"/>
                <a:cs typeface="Wire One"/>
                <a:sym typeface="Wire One"/>
              </a:rPr>
              <a:t>Goals and Reach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99225" y="1850291"/>
            <a:ext cx="8229600" cy="404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 u="sng">
                <a:latin typeface="Raleway"/>
                <a:ea typeface="Raleway"/>
                <a:cs typeface="Raleway"/>
                <a:sym typeface="Raleway"/>
              </a:rPr>
              <a:t>Confident Goals</a:t>
            </a:r>
          </a:p>
          <a:p>
            <a:pPr marL="9144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Finish Ballard Exam.</a:t>
            </a:r>
          </a:p>
          <a:p>
            <a:pPr marL="9144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Medicine Dosage Calculator.</a:t>
            </a:r>
          </a:p>
          <a:p>
            <a:pPr marL="9144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Weight Loss Calculator.</a:t>
            </a:r>
          </a:p>
          <a:p>
            <a:pPr marL="9144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Glucose Infusion Rate Calculator.</a:t>
            </a:r>
          </a:p>
          <a:p>
            <a:pPr marL="9144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Apgar Score.</a:t>
            </a:r>
          </a:p>
          <a:p>
            <a:pPr marL="9144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Procedures (Intubation and Catheters).</a:t>
            </a:r>
          </a:p>
          <a:p>
            <a:pPr lvl="0" rtl="0">
              <a:buNone/>
            </a:pPr>
            <a:r>
              <a:rPr lang="en" sz="2600" u="sng">
                <a:latin typeface="Raleway"/>
                <a:ea typeface="Raleway"/>
                <a:cs typeface="Raleway"/>
                <a:sym typeface="Raleway"/>
              </a:rPr>
              <a:t>Reach Goals</a:t>
            </a:r>
          </a:p>
          <a:p>
            <a:pPr marL="9144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Wrap Neonatal Assist in Android and iOS apps.</a:t>
            </a:r>
          </a:p>
          <a:p>
            <a:pPr marL="9144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Lab Tools (Electrolytes and Full Blood Count).</a:t>
            </a:r>
          </a:p>
          <a:p>
            <a:pPr marL="9144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Diagnostics (Line Placement and Chest/Abdominal Xray).</a:t>
            </a:r>
          </a:p>
        </p:txBody>
      </p:sp>
      <p:sp>
        <p:nvSpPr>
          <p:cNvPr id="103" name="Shape 103"/>
          <p:cNvSpPr/>
          <p:nvPr/>
        </p:nvSpPr>
        <p:spPr>
          <a:xfrm>
            <a:off x="4935384" y="803550"/>
            <a:ext cx="3751430" cy="204159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>
                <a:latin typeface="Wire One"/>
                <a:ea typeface="Wire One"/>
                <a:cs typeface="Wire One"/>
                <a:sym typeface="Wire One"/>
              </a:rPr>
              <a:t>Self-Evaluation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818766"/>
            <a:ext cx="8229600" cy="47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17391"/>
              <a:buFont typeface="Arial"/>
              <a:buChar char="•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How we will evaluate ourselves?</a:t>
            </a:r>
          </a:p>
          <a:p>
            <a:pPr marL="914400" lvl="1" indent="-381000" rtl="0">
              <a:buClr>
                <a:schemeClr val="dk1"/>
              </a:buClr>
              <a:buSzPct val="104347"/>
              <a:buFont typeface="Courier New"/>
              <a:buChar char="o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Functionality</a:t>
            </a:r>
          </a:p>
          <a:p>
            <a:pPr marL="914400" lvl="1" indent="-381000" rtl="0">
              <a:buClr>
                <a:schemeClr val="dk1"/>
              </a:buClr>
              <a:buSzPct val="104347"/>
              <a:buFont typeface="Courier New"/>
              <a:buChar char="o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Usability testing from nurses and feedback</a:t>
            </a:r>
          </a:p>
          <a:p>
            <a:pPr marL="914400" lvl="1" indent="-381000" rtl="0">
              <a:buClr>
                <a:schemeClr val="dk1"/>
              </a:buClr>
              <a:buSzPct val="104347"/>
              <a:buFont typeface="Courier New"/>
              <a:buChar char="o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Platform-compatibility</a:t>
            </a:r>
          </a:p>
          <a:p>
            <a:endParaRPr lang="en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338390" y="3504560"/>
            <a:ext cx="1566866" cy="233729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1" name="Shape 111"/>
          <p:cNvSpPr/>
          <p:nvPr/>
        </p:nvSpPr>
        <p:spPr>
          <a:xfrm>
            <a:off x="2374105" y="3536529"/>
            <a:ext cx="3363270" cy="227335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12" name="Shape 112"/>
          <p:cNvSpPr/>
          <p:nvPr/>
        </p:nvSpPr>
        <p:spPr>
          <a:xfrm>
            <a:off x="6231198" y="3518978"/>
            <a:ext cx="2639751" cy="230845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>
                <a:latin typeface="Wire One"/>
                <a:ea typeface="Wire One"/>
                <a:cs typeface="Wire One"/>
                <a:sym typeface="Wire One"/>
              </a:rPr>
              <a:t>Questions?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721749" y="645592"/>
            <a:ext cx="1252800" cy="2763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3000"/>
              <a:t>?</a:t>
            </a:r>
          </a:p>
        </p:txBody>
      </p:sp>
      <p:sp>
        <p:nvSpPr>
          <p:cNvPr id="119" name="Shape 119"/>
          <p:cNvSpPr/>
          <p:nvPr/>
        </p:nvSpPr>
        <p:spPr>
          <a:xfrm>
            <a:off x="1685690" y="2329900"/>
            <a:ext cx="5555288" cy="36924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209</Words>
  <Application>Microsoft Macintosh PowerPoint</Application>
  <PresentationFormat>On-screen Show (4:3)</PresentationFormat>
  <Paragraphs>61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/>
      <vt:lpstr>Neonatal Assist</vt:lpstr>
      <vt:lpstr>Link</vt:lpstr>
      <vt:lpstr>PROJECT STATEMENT</vt:lpstr>
      <vt:lpstr>System Architecture</vt:lpstr>
      <vt:lpstr>PROJECT PROGRESS Completed and In Progress</vt:lpstr>
      <vt:lpstr>PROJECT PROGRESSGoals and Reach</vt:lpstr>
      <vt:lpstr>Self-Evaluation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Neonatal Assist</dc:title>
  <cp:lastModifiedBy>Tobias</cp:lastModifiedBy>
  <cp:revision>3</cp:revision>
  <dcterms:modified xsi:type="dcterms:W3CDTF">2013-05-24T17:33:00Z</dcterms:modified>
</cp:coreProperties>
</file>