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4" r:id="rId6"/>
    <p:sldId id="269" r:id="rId7"/>
    <p:sldId id="284" r:id="rId8"/>
    <p:sldId id="271" r:id="rId9"/>
    <p:sldId id="272" r:id="rId10"/>
    <p:sldId id="285" r:id="rId11"/>
    <p:sldId id="286" r:id="rId12"/>
    <p:sldId id="288" r:id="rId13"/>
    <p:sldId id="289" r:id="rId14"/>
    <p:sldId id="290" r:id="rId15"/>
    <p:sldId id="291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7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986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We are team Neonatal Assist.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Our Dev Team consists of Jessica Chaya, Xiaoxia Jian, and Tobias Kahan (me).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Development Team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Xiaoxia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neonatal-assist.herokuap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51568" y="4462611"/>
            <a:ext cx="8233800" cy="129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8000" b="0" dirty="0">
                <a:latin typeface="Malayalam MN"/>
                <a:ea typeface="Wire One"/>
                <a:cs typeface="Malayalam MN"/>
                <a:sym typeface="Wire One"/>
              </a:rPr>
              <a:t>Neonatal Assist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90568" y="5572537"/>
            <a:ext cx="81948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Jessica Chaya, Xiaoxia Jian, &amp; Tobias Kahan, </a:t>
            </a:r>
            <a:b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Presentation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3-05-24-23-19-1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/>
          <a:stretch/>
        </p:blipFill>
        <p:spPr>
          <a:xfrm>
            <a:off x="354389" y="698169"/>
            <a:ext cx="3169339" cy="5440249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3538495" y="3848137"/>
            <a:ext cx="132712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shot_2013-05-24-23-19-5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4850850" y="698170"/>
            <a:ext cx="3176424" cy="54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9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01" y="443046"/>
            <a:ext cx="3553460" cy="5330190"/>
          </a:xfrm>
          <a:prstGeom prst="rect">
            <a:avLst/>
          </a:prstGeom>
        </p:spPr>
      </p:pic>
      <p:pic>
        <p:nvPicPr>
          <p:cNvPr id="5" name="Picture 4" descr="Screen Shot 2013-05-27 at 7.5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6" y="443046"/>
            <a:ext cx="3446589" cy="523111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3741119" y="3889466"/>
            <a:ext cx="133056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90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13-05-24-23-20-2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/>
          <a:stretch/>
        </p:blipFill>
        <p:spPr>
          <a:xfrm>
            <a:off x="147664" y="945172"/>
            <a:ext cx="2566665" cy="4405742"/>
          </a:xfrm>
          <a:prstGeom prst="rect">
            <a:avLst/>
          </a:prstGeom>
        </p:spPr>
      </p:pic>
      <p:pic>
        <p:nvPicPr>
          <p:cNvPr id="5" name="Picture 4" descr="Screenshot_2013-05-24-23-20-4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3168043" y="957168"/>
            <a:ext cx="2703357" cy="4630030"/>
          </a:xfrm>
          <a:prstGeom prst="rect">
            <a:avLst/>
          </a:prstGeom>
        </p:spPr>
      </p:pic>
      <p:pic>
        <p:nvPicPr>
          <p:cNvPr id="6" name="Picture 5" descr="Screenshot_2013-05-24-23-20-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422537" y="957168"/>
            <a:ext cx="2411371" cy="4393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2288769" y="2639181"/>
            <a:ext cx="1016208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5524656" y="2639181"/>
            <a:ext cx="1031560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84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5-27 at 7.54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1249"/>
            <a:ext cx="3036896" cy="3938426"/>
          </a:xfrm>
          <a:prstGeom prst="rect">
            <a:avLst/>
          </a:prstGeom>
        </p:spPr>
      </p:pic>
      <p:pic>
        <p:nvPicPr>
          <p:cNvPr id="5" name="Picture 4" descr="Screenshot_2013-05-24-23-21-2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6349806" y="941247"/>
            <a:ext cx="2518002" cy="43029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342" y="941247"/>
            <a:ext cx="3116814" cy="393842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2495496" y="2322680"/>
            <a:ext cx="682846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5223734" y="3415530"/>
            <a:ext cx="1126072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15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13-05-24-23-21-2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157385" y="958050"/>
            <a:ext cx="2572652" cy="4396322"/>
          </a:xfrm>
          <a:prstGeom prst="rect">
            <a:avLst/>
          </a:prstGeom>
        </p:spPr>
      </p:pic>
      <p:pic>
        <p:nvPicPr>
          <p:cNvPr id="3" name="Picture 2" descr="Screenshot_2013-05-24-23-21-5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"/>
          <a:stretch/>
        </p:blipFill>
        <p:spPr>
          <a:xfrm>
            <a:off x="6294296" y="977436"/>
            <a:ext cx="2707795" cy="462726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4997205" y="2512637"/>
            <a:ext cx="1411347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3-05-29 at 1.08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68" y="977436"/>
            <a:ext cx="2516334" cy="356640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1191671" y="2381752"/>
            <a:ext cx="2155877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5-29 at 1.1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37" y="188132"/>
            <a:ext cx="3651100" cy="5823274"/>
          </a:xfrm>
          <a:prstGeom prst="rect">
            <a:avLst/>
          </a:prstGeom>
        </p:spPr>
      </p:pic>
      <p:pic>
        <p:nvPicPr>
          <p:cNvPr id="3" name="Picture 2" descr="Screen Shot 2013-05-29 at 1.12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5" y="188131"/>
            <a:ext cx="3723253" cy="599490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4047166" y="1161279"/>
            <a:ext cx="929271" cy="5588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17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Design an efficient workflow </a:t>
            </a:r>
            <a:r>
              <a:rPr lang="en-US" sz="2800" dirty="0"/>
              <a:t>for our </a:t>
            </a:r>
            <a:r>
              <a:rPr lang="en-US" sz="2800" dirty="0" smtClean="0"/>
              <a:t>app.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Help </a:t>
            </a:r>
            <a:r>
              <a:rPr lang="en-US" sz="2800" dirty="0"/>
              <a:t>from HCDE, Jocelyn, and usability testing with neonatal nurses.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Minus 4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80471" y="25401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06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Integrating third party libraries with ODK.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Modify ODK Builder.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455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60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Version control of XLSX (No support for merging spreadsheets).</a:t>
            </a:r>
          </a:p>
          <a:p>
            <a:endParaRPr lang="en-US" sz="2800" dirty="0"/>
          </a:p>
          <a:p>
            <a:r>
              <a:rPr lang="en-US" sz="2800" dirty="0" smtClean="0"/>
              <a:t>Side-by-side copy and paste.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8027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66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Tailor ODK Survey to the requirements of our app.</a:t>
            </a:r>
          </a:p>
          <a:p>
            <a:endParaRPr lang="en-US" sz="2800" dirty="0"/>
          </a:p>
          <a:p>
            <a:r>
              <a:rPr lang="en-US" sz="2800" dirty="0" smtClean="0"/>
              <a:t>Contact experts in the field (Mitch).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566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22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0913" y="645592"/>
            <a:ext cx="2035878" cy="97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Link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487775" y="1524000"/>
            <a:ext cx="7767899" cy="266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/>
              <a:t>Please visit us during the presentation.</a:t>
            </a:r>
          </a:p>
          <a:p>
            <a:pPr>
              <a:buNone/>
            </a:pPr>
            <a:r>
              <a:rPr lang="en" sz="3600" u="sng" dirty="0">
                <a:solidFill>
                  <a:schemeClr val="hlink"/>
                </a:solidFill>
                <a:hlinkClick r:id="rId4"/>
              </a:rPr>
              <a:t>neonatal-assist.herokuapp.com/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In Progress…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31" y="1750614"/>
            <a:ext cx="6017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Usability </a:t>
            </a:r>
            <a:r>
              <a:rPr lang="en-US" sz="2800" dirty="0"/>
              <a:t>testing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Polish </a:t>
            </a:r>
            <a:r>
              <a:rPr lang="en-US" sz="2800" dirty="0"/>
              <a:t>the </a:t>
            </a:r>
            <a:r>
              <a:rPr lang="en-US" sz="2800" dirty="0" smtClean="0"/>
              <a:t>UI.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Upgrade </a:t>
            </a:r>
            <a:r>
              <a:rPr lang="en-US" sz="2800" dirty="0"/>
              <a:t>into new information architecture based HDCE design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Finish </a:t>
            </a:r>
            <a:r>
              <a:rPr lang="en-US" sz="2800" dirty="0"/>
              <a:t>adding contents.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89736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Feedback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31" y="1842149"/>
            <a:ext cx="755088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First </a:t>
            </a:r>
            <a:r>
              <a:rPr lang="en-US" sz="2800" dirty="0"/>
              <a:t>usability testing with neonatal nurses lead to a change in our app architecture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Preferred </a:t>
            </a:r>
            <a:r>
              <a:rPr lang="en-US" sz="2800" dirty="0"/>
              <a:t>sliding list of images vertically instead of horizontally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Preferred </a:t>
            </a:r>
            <a:r>
              <a:rPr lang="en-US" sz="2800" dirty="0"/>
              <a:t>bullet points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information </a:t>
            </a:r>
            <a:r>
              <a:rPr lang="en-US" sz="2800" dirty="0"/>
              <a:t>and short video. </a:t>
            </a:r>
          </a:p>
        </p:txBody>
      </p:sp>
    </p:spTree>
    <p:extLst>
      <p:ext uri="{BB962C8B-B14F-4D97-AF65-F5344CB8AC3E}">
        <p14:creationId xmlns:p14="http://schemas.microsoft.com/office/powerpoint/2010/main" val="11114122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Future Work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31" y="1842149"/>
            <a:ext cx="755088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Wrap app into </a:t>
            </a:r>
            <a:r>
              <a:rPr lang="en-US" sz="2800" dirty="0" err="1" smtClean="0"/>
              <a:t>iOS</a:t>
            </a:r>
            <a:r>
              <a:rPr lang="en-US" sz="2800" dirty="0" smtClean="0"/>
              <a:t> and Android apps.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Acquire more content for all categories.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Upgrade to new version of ODK Survey.</a:t>
            </a:r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7025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Questions?</a:t>
            </a:r>
          </a:p>
        </p:txBody>
      </p:sp>
      <p:sp>
        <p:nvSpPr>
          <p:cNvPr id="119" name="Shape 119"/>
          <p:cNvSpPr/>
          <p:nvPr/>
        </p:nvSpPr>
        <p:spPr>
          <a:xfrm>
            <a:off x="1685690" y="2329900"/>
            <a:ext cx="5555288" cy="3692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81219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5400" b="0" dirty="0">
                <a:latin typeface="Wire One"/>
                <a:ea typeface="Wire One"/>
                <a:cs typeface="Wire One"/>
                <a:sym typeface="Wire One"/>
              </a:rPr>
              <a:t>PROJECT STATEMENT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PROBLEM</a:t>
            </a:r>
          </a:p>
          <a:p>
            <a:pPr lvl="0" rtl="0"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do not have </a:t>
            </a:r>
            <a:r>
              <a:rPr lang="en" sz="2300" b="1" dirty="0">
                <a:latin typeface="Raleway"/>
                <a:ea typeface="Raleway"/>
                <a:cs typeface="Raleway"/>
                <a:sym typeface="Raleway"/>
              </a:rPr>
              <a:t>fast access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current point-of-care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support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tools to assist in daily neonatal care.</a:t>
            </a:r>
          </a:p>
          <a:p>
            <a:endParaRPr lang="en" sz="2300" dirty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SOLUTION</a:t>
            </a:r>
          </a:p>
          <a:p>
            <a:pPr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Create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a visual and instructional mobile app that provides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collection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of 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diagnostic and reference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tools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 assist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in neonatal care.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System Architecture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461300" y="3135000"/>
            <a:ext cx="902700" cy="58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50" name="Shape 50"/>
          <p:cNvSpPr/>
          <p:nvPr/>
        </p:nvSpPr>
        <p:spPr>
          <a:xfrm>
            <a:off x="5148600" y="4403575"/>
            <a:ext cx="2312700" cy="13557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67039" y="1578185"/>
            <a:ext cx="2150100" cy="2023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400775" y="1730400"/>
            <a:ext cx="324900" cy="3590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341950" y="1600985"/>
            <a:ext cx="1514999" cy="197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101525" y="2169517"/>
            <a:ext cx="1655400" cy="1208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7F6000"/>
                </a:solidFill>
              </a:rPr>
              <a:t>Happy User</a:t>
            </a:r>
          </a:p>
          <a:p>
            <a:pPr lvl="0" rtl="0">
              <a:buNone/>
            </a:pPr>
            <a:r>
              <a:rPr lang="en"/>
              <a:t>       Android</a:t>
            </a:r>
          </a:p>
          <a:p>
            <a:pPr lvl="0" rtl="0">
              <a:buNone/>
            </a:pPr>
            <a:r>
              <a:rPr lang="en"/>
              <a:t>          iOS</a:t>
            </a:r>
          </a:p>
          <a:p>
            <a:pPr>
              <a:buNone/>
            </a:pPr>
            <a:r>
              <a:rPr lang="en"/>
              <a:t>       Browser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572225" y="2165775"/>
            <a:ext cx="1162800" cy="1265700"/>
          </a:xfrm>
          <a:prstGeom prst="rect">
            <a:avLst/>
          </a:prstGeom>
          <a:solidFill>
            <a:srgbClr val="134F5C"/>
          </a:solidFill>
          <a:ln w="9525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  </a:t>
            </a:r>
            <a:r>
              <a:rPr lang="en" sz="1800" b="1">
                <a:solidFill>
                  <a:srgbClr val="7F6000"/>
                </a:solidFill>
              </a:rPr>
              <a:t>Server</a:t>
            </a:r>
          </a:p>
          <a:p>
            <a:pPr lvl="0" rtl="0">
              <a:buNone/>
            </a:pPr>
            <a:r>
              <a:rPr lang="en"/>
              <a:t>      html</a:t>
            </a:r>
          </a:p>
          <a:p>
            <a:pPr>
              <a:buNone/>
            </a:pPr>
            <a:r>
              <a:rPr lang="en"/>
              <a:t> javascript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572225" y="4583452"/>
            <a:ext cx="1505099" cy="900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</a:t>
            </a:r>
            <a:r>
              <a:rPr lang="en" b="1">
                <a:solidFill>
                  <a:srgbClr val="7F6000"/>
                </a:solidFill>
              </a:rPr>
              <a:t>ODK Library</a:t>
            </a:r>
          </a:p>
        </p:txBody>
      </p:sp>
      <p:sp>
        <p:nvSpPr>
          <p:cNvPr id="57" name="Shape 57"/>
          <p:cNvSpPr/>
          <p:nvPr/>
        </p:nvSpPr>
        <p:spPr>
          <a:xfrm>
            <a:off x="5788679" y="4932029"/>
            <a:ext cx="1062805" cy="5343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8" name="Shape 58"/>
          <p:cNvSpPr txBox="1"/>
          <p:nvPr/>
        </p:nvSpPr>
        <p:spPr>
          <a:xfrm>
            <a:off x="1443239" y="5217950"/>
            <a:ext cx="1037099" cy="41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 Excel</a:t>
            </a:r>
          </a:p>
        </p:txBody>
      </p:sp>
      <p:sp>
        <p:nvSpPr>
          <p:cNvPr id="59" name="Shape 59"/>
          <p:cNvSpPr/>
          <p:nvPr/>
        </p:nvSpPr>
        <p:spPr>
          <a:xfrm>
            <a:off x="1114975" y="4159750"/>
            <a:ext cx="1531075" cy="813400"/>
          </a:xfrm>
          <a:prstGeom prst="flowChartPredefined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102150" y="5040457"/>
            <a:ext cx="1527949" cy="71881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76139" y="5221400"/>
            <a:ext cx="904200" cy="40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Excel</a:t>
            </a:r>
          </a:p>
          <a:p>
            <a:endParaRPr lang="en"/>
          </a:p>
        </p:txBody>
      </p:sp>
      <p:sp>
        <p:nvSpPr>
          <p:cNvPr id="62" name="Shape 62"/>
          <p:cNvSpPr txBox="1"/>
          <p:nvPr/>
        </p:nvSpPr>
        <p:spPr>
          <a:xfrm>
            <a:off x="1467675" y="4320650"/>
            <a:ext cx="872099" cy="54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form-def.json</a:t>
            </a:r>
          </a:p>
          <a:p>
            <a:endParaRPr lang="en"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2757700" y="5355749"/>
            <a:ext cx="2184899" cy="23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rot="10800000">
            <a:off x="2917224" y="4542499"/>
            <a:ext cx="2073300" cy="2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/>
          <p:nvPr/>
        </p:nvSpPr>
        <p:spPr>
          <a:xfrm rot="5400000">
            <a:off x="5740125" y="3888624"/>
            <a:ext cx="733499" cy="271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" name="Shape 66"/>
          <p:cNvCxnSpPr/>
          <p:nvPr/>
        </p:nvCxnSpPr>
        <p:spPr>
          <a:xfrm rot="10800000" flipH="1">
            <a:off x="2789600" y="3091125"/>
            <a:ext cx="2360400" cy="125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/>
          <p:nvPr/>
        </p:nvCxnSpPr>
        <p:spPr>
          <a:xfrm rot="10800000">
            <a:off x="3172525" y="2485274"/>
            <a:ext cx="2009399" cy="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5-27 at 7.5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69" y="469396"/>
            <a:ext cx="4276570" cy="588124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27 at 7.5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11"/>
            <a:ext cx="4276570" cy="5881244"/>
          </a:xfrm>
          <a:prstGeom prst="rect">
            <a:avLst/>
          </a:prstGeom>
        </p:spPr>
      </p:pic>
      <p:pic>
        <p:nvPicPr>
          <p:cNvPr id="2" name="Picture 1" descr="Screenshot_2013-05-24-23-17-5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5424780" y="506450"/>
            <a:ext cx="3361137" cy="575660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flipV="1">
            <a:off x="1462579" y="2289094"/>
            <a:ext cx="4135640" cy="417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0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5-27 at 7.54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491"/>
            <a:ext cx="2953793" cy="4062129"/>
          </a:xfrm>
          <a:prstGeom prst="rect">
            <a:avLst/>
          </a:prstGeom>
        </p:spPr>
      </p:pic>
      <p:pic>
        <p:nvPicPr>
          <p:cNvPr id="2" name="Picture 1" descr="Screenshot_2013-05-24-23-17-5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3141690" y="797491"/>
            <a:ext cx="2587613" cy="443179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flipV="1">
            <a:off x="1210286" y="2128662"/>
            <a:ext cx="2156418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2013-05-24-23-17-5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061351" y="797491"/>
            <a:ext cx="2934986" cy="50267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flipV="1">
            <a:off x="4045952" y="2118613"/>
            <a:ext cx="2126340" cy="6430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21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cess 9"/>
          <p:cNvSpPr/>
          <p:nvPr/>
        </p:nvSpPr>
        <p:spPr>
          <a:xfrm>
            <a:off x="3559089" y="1698461"/>
            <a:ext cx="216987" cy="4095441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3776076" y="3067817"/>
            <a:ext cx="1777445" cy="6685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 flipV="1">
            <a:off x="2651605" y="3342335"/>
            <a:ext cx="2032731" cy="186677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shot_2013-05-24-23-17-5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"/>
          <a:stretch/>
        </p:blipFill>
        <p:spPr>
          <a:xfrm>
            <a:off x="609337" y="767163"/>
            <a:ext cx="2934986" cy="5026739"/>
          </a:xfrm>
          <a:prstGeom prst="rect">
            <a:avLst/>
          </a:prstGeom>
        </p:spPr>
      </p:pic>
      <p:pic>
        <p:nvPicPr>
          <p:cNvPr id="2" name="Picture 1" descr="Screenshot_2013-05-24-23-18-4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5553521" y="767163"/>
            <a:ext cx="3010903" cy="51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207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5-27 at 7.5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" y="932432"/>
            <a:ext cx="2941984" cy="4465240"/>
          </a:xfrm>
          <a:prstGeom prst="rect">
            <a:avLst/>
          </a:prstGeom>
        </p:spPr>
      </p:pic>
      <p:pic>
        <p:nvPicPr>
          <p:cNvPr id="2" name="Picture 1" descr="Screenshot_2013-05-24-23-18-56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3176020" y="932432"/>
            <a:ext cx="2619027" cy="446554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V="1">
            <a:off x="1302416" y="3752568"/>
            <a:ext cx="2411093" cy="5008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_2013-05-24-23-19-08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6230064" y="932432"/>
            <a:ext cx="2766273" cy="446554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5256784" y="2955682"/>
            <a:ext cx="1245101" cy="6330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098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204</Words>
  <Application>Microsoft Macintosh PowerPoint</Application>
  <PresentationFormat>On-screen Show (4:3)</PresentationFormat>
  <Paragraphs>79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/>
      <vt:lpstr>Neonatal Assist</vt:lpstr>
      <vt:lpstr>Link</vt:lpstr>
      <vt:lpstr>PROJECT STATEMENT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Challenges</vt:lpstr>
      <vt:lpstr>Challenges</vt:lpstr>
      <vt:lpstr>Challenges</vt:lpstr>
      <vt:lpstr>In Progress…</vt:lpstr>
      <vt:lpstr>Feedback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Assist</dc:title>
  <cp:lastModifiedBy>Tobias</cp:lastModifiedBy>
  <cp:revision>47</cp:revision>
  <dcterms:modified xsi:type="dcterms:W3CDTF">2013-05-29T20:13:09Z</dcterms:modified>
</cp:coreProperties>
</file>