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883-36CA-4F43-9909-A54B1DB1895A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9AC8-0A4E-8840-9738-EA5D2BED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0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883-36CA-4F43-9909-A54B1DB1895A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9AC8-0A4E-8840-9738-EA5D2BED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4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883-36CA-4F43-9909-A54B1DB1895A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9AC8-0A4E-8840-9738-EA5D2BED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883-36CA-4F43-9909-A54B1DB1895A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9AC8-0A4E-8840-9738-EA5D2BED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0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883-36CA-4F43-9909-A54B1DB1895A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9AC8-0A4E-8840-9738-EA5D2BED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883-36CA-4F43-9909-A54B1DB1895A}" type="datetimeFigureOut">
              <a:rPr lang="en-US" smtClean="0"/>
              <a:t>6/1/13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9AC8-0A4E-8840-9738-EA5D2BED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3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883-36CA-4F43-9909-A54B1DB1895A}" type="datetimeFigureOut">
              <a:rPr lang="en-US" smtClean="0"/>
              <a:t>6/1/13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9AC8-0A4E-8840-9738-EA5D2BED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7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883-36CA-4F43-9909-A54B1DB1895A}" type="datetimeFigureOut">
              <a:rPr lang="en-US" smtClean="0"/>
              <a:t>6/1/13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9AC8-0A4E-8840-9738-EA5D2BED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883-36CA-4F43-9909-A54B1DB1895A}" type="datetimeFigureOut">
              <a:rPr lang="en-US" smtClean="0"/>
              <a:t>6/1/13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9AC8-0A4E-8840-9738-EA5D2BED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883-36CA-4F43-9909-A54B1DB1895A}" type="datetimeFigureOut">
              <a:rPr lang="en-US" smtClean="0"/>
              <a:t>6/1/13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9AC8-0A4E-8840-9738-EA5D2BED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4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883-36CA-4F43-9909-A54B1DB1895A}" type="datetimeFigureOut">
              <a:rPr lang="en-US" smtClean="0"/>
              <a:t>6/1/13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9AC8-0A4E-8840-9738-EA5D2BED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9B883-36CA-4F43-9909-A54B1DB1895A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9AC8-0A4E-8840-9738-EA5D2BED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2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49" y="493073"/>
            <a:ext cx="616136" cy="61613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00843" y="477644"/>
            <a:ext cx="1195334" cy="73467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XLSX Converter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147" y="171670"/>
            <a:ext cx="1225627" cy="1225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2541" r="32673"/>
          <a:stretch/>
        </p:blipFill>
        <p:spPr>
          <a:xfrm>
            <a:off x="5759180" y="4046050"/>
            <a:ext cx="781164" cy="14933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23639" r="23816"/>
          <a:stretch/>
        </p:blipFill>
        <p:spPr>
          <a:xfrm>
            <a:off x="5824736" y="2761689"/>
            <a:ext cx="668327" cy="12719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343" y="3623097"/>
            <a:ext cx="1678540" cy="559513"/>
          </a:xfrm>
          <a:prstGeom prst="rect">
            <a:avLst/>
          </a:prstGeom>
        </p:spPr>
      </p:pic>
      <p:sp>
        <p:nvSpPr>
          <p:cNvPr id="13" name="Left-Right Arrow 12"/>
          <p:cNvSpPr/>
          <p:nvPr/>
        </p:nvSpPr>
        <p:spPr>
          <a:xfrm>
            <a:off x="5040297" y="3785445"/>
            <a:ext cx="718883" cy="2864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2404" y="1922554"/>
            <a:ext cx="1195334" cy="734674"/>
          </a:xfrm>
          <a:prstGeom prst="roundRect">
            <a:avLst/>
          </a:prstGeom>
          <a:solidFill>
            <a:schemeClr val="accent4">
              <a:lumMod val="75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D0D0D"/>
                </a:solidFill>
              </a:rPr>
              <a:t>Custom HTML/JS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3548" y="1581420"/>
            <a:ext cx="1511089" cy="151108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flipV="1">
            <a:off x="922037" y="697319"/>
            <a:ext cx="629002" cy="1992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flipH="1">
            <a:off x="3922191" y="1137606"/>
            <a:ext cx="311286" cy="69285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flipV="1">
            <a:off x="1439605" y="2126533"/>
            <a:ext cx="1893943" cy="2395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flipV="1">
            <a:off x="2828145" y="697319"/>
            <a:ext cx="629002" cy="1992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flipH="1">
            <a:off x="3950081" y="2992894"/>
            <a:ext cx="311286" cy="69285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9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</dc:creator>
  <cp:lastModifiedBy>Tobias</cp:lastModifiedBy>
  <cp:revision>2</cp:revision>
  <dcterms:created xsi:type="dcterms:W3CDTF">2013-06-01T20:40:35Z</dcterms:created>
  <dcterms:modified xsi:type="dcterms:W3CDTF">2013-06-01T20:57:19Z</dcterms:modified>
</cp:coreProperties>
</file>