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4" r:id="rId6"/>
    <p:sldId id="269" r:id="rId7"/>
    <p:sldId id="270" r:id="rId8"/>
    <p:sldId id="271" r:id="rId9"/>
    <p:sldId id="272" r:id="rId10"/>
    <p:sldId id="273" r:id="rId11"/>
    <p:sldId id="268" r:id="rId12"/>
    <p:sldId id="265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7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6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We are team Neonatal Assist.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Our Dev Team consists of Jessica Chaya, Xiaoxia Jian, and Tobias Kahan (me).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Development Team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Xiaoxia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onatal-assist.herokuap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1568" y="4462611"/>
            <a:ext cx="8233800" cy="129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8000" b="0" dirty="0">
                <a:latin typeface="Malayalam MN"/>
                <a:ea typeface="Wire One"/>
                <a:cs typeface="Malayalam MN"/>
                <a:sym typeface="Wire One"/>
              </a:rPr>
              <a:t>Neonatal Assist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0568" y="5572537"/>
            <a:ext cx="81948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Jessica Chaya, Xiaoxia Jian, &amp; Tobias Kahan, </a:t>
            </a:r>
            <a:b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04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0" y="1590426"/>
            <a:ext cx="2733663" cy="4100496"/>
          </a:xfrm>
          <a:prstGeom prst="rect">
            <a:avLst/>
          </a:prstGeom>
        </p:spPr>
      </p:pic>
      <p:pic>
        <p:nvPicPr>
          <p:cNvPr id="5" name="Picture 4" descr="IMG_049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38" y="1590426"/>
            <a:ext cx="2733664" cy="410049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850286" y="4779892"/>
            <a:ext cx="2319351" cy="112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G_049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20" y="1590426"/>
            <a:ext cx="2733664" cy="410049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V="1">
            <a:off x="4233069" y="3219099"/>
            <a:ext cx="1956252" cy="112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32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2" y="1407357"/>
            <a:ext cx="2733665" cy="4100497"/>
          </a:xfrm>
          <a:prstGeom prst="rect">
            <a:avLst/>
          </a:prstGeom>
        </p:spPr>
      </p:pic>
      <p:sp>
        <p:nvSpPr>
          <p:cNvPr id="9" name="Process 8"/>
          <p:cNvSpPr/>
          <p:nvPr/>
        </p:nvSpPr>
        <p:spPr>
          <a:xfrm>
            <a:off x="3449404" y="1933685"/>
            <a:ext cx="182178" cy="3574169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 flipV="1">
            <a:off x="2563930" y="3489896"/>
            <a:ext cx="1951402" cy="10327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G_049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44" y="1407357"/>
            <a:ext cx="2764177" cy="41462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41007" y="3455459"/>
            <a:ext cx="1758137" cy="457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89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6" y="1108776"/>
            <a:ext cx="2629510" cy="3944263"/>
          </a:xfrm>
          <a:prstGeom prst="rect">
            <a:avLst/>
          </a:prstGeom>
        </p:spPr>
      </p:pic>
      <p:pic>
        <p:nvPicPr>
          <p:cNvPr id="5" name="Picture 4" descr="IMG_049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33" y="1108776"/>
            <a:ext cx="2629509" cy="3944264"/>
          </a:xfrm>
          <a:prstGeom prst="rect">
            <a:avLst/>
          </a:prstGeom>
        </p:spPr>
      </p:pic>
      <p:pic>
        <p:nvPicPr>
          <p:cNvPr id="9" name="Picture 8" descr="IMG_048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8" y="1105988"/>
            <a:ext cx="2631368" cy="39470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025008" y="4382255"/>
            <a:ext cx="1146498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27986" y="2162571"/>
            <a:ext cx="1398647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5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3" y="1109866"/>
            <a:ext cx="2936760" cy="4405140"/>
          </a:xfrm>
          <a:prstGeom prst="rect">
            <a:avLst/>
          </a:prstGeom>
        </p:spPr>
      </p:pic>
      <p:pic>
        <p:nvPicPr>
          <p:cNvPr id="6" name="Picture 5" descr="IMG_05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93" y="1067298"/>
            <a:ext cx="2965139" cy="444770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03833" y="2288432"/>
            <a:ext cx="1590260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52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5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4" y="1384473"/>
            <a:ext cx="2520081" cy="3780122"/>
          </a:xfrm>
          <a:prstGeom prst="rect">
            <a:avLst/>
          </a:prstGeom>
        </p:spPr>
      </p:pic>
      <p:pic>
        <p:nvPicPr>
          <p:cNvPr id="5" name="Picture 4" descr="IMG_05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6" y="1384473"/>
            <a:ext cx="2524287" cy="3786431"/>
          </a:xfrm>
          <a:prstGeom prst="rect">
            <a:avLst/>
          </a:prstGeom>
        </p:spPr>
      </p:pic>
      <p:pic>
        <p:nvPicPr>
          <p:cNvPr id="6" name="Picture 5" descr="IMG_05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4" y="1384473"/>
            <a:ext cx="2498192" cy="374728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109750" y="4542490"/>
            <a:ext cx="2162296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07221" y="4061930"/>
            <a:ext cx="1998013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90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an efficient workflow </a:t>
            </a:r>
            <a:r>
              <a:rPr lang="en-US" sz="2800" dirty="0"/>
              <a:t>for our </a:t>
            </a:r>
            <a:r>
              <a:rPr lang="en-US" sz="2800" dirty="0" smtClean="0"/>
              <a:t>app.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Help </a:t>
            </a:r>
            <a:r>
              <a:rPr lang="en-US" sz="2800" dirty="0"/>
              <a:t>from HCDE, Jocelyn, and usability testing with neonatal nurses.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Minus 4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80471" y="25401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0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Integrating third party libraries with ODK.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Modify ODK Builder.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455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60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Version control of XLSX (No support for merging spreadsheets).</a:t>
            </a:r>
          </a:p>
          <a:p>
            <a:endParaRPr lang="en-US" sz="2800" dirty="0"/>
          </a:p>
          <a:p>
            <a:r>
              <a:rPr lang="en-US" sz="2800" dirty="0" smtClean="0"/>
              <a:t>Side-by-side copy and paste.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8027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66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Tailor ODK Survey to the requirements of our app.</a:t>
            </a:r>
          </a:p>
          <a:p>
            <a:endParaRPr lang="en-US" sz="2800" dirty="0"/>
          </a:p>
          <a:p>
            <a:r>
              <a:rPr lang="en-US" sz="2800" dirty="0" smtClean="0"/>
              <a:t>Contact experts in the field (Mitch).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566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2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In Progress…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31" y="1750614"/>
            <a:ext cx="6017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Usability </a:t>
            </a:r>
            <a:r>
              <a:rPr lang="en-US" sz="2800" dirty="0"/>
              <a:t>testing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Polish </a:t>
            </a:r>
            <a:r>
              <a:rPr lang="en-US" sz="2800" dirty="0"/>
              <a:t>the </a:t>
            </a:r>
            <a:r>
              <a:rPr lang="en-US" sz="2800" dirty="0" smtClean="0"/>
              <a:t>UI.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Upgrade </a:t>
            </a:r>
            <a:r>
              <a:rPr lang="en-US" sz="2800" dirty="0"/>
              <a:t>into new information architecture based HDCE design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Finish </a:t>
            </a:r>
            <a:r>
              <a:rPr lang="en-US" sz="2800" dirty="0"/>
              <a:t>adding contents.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9736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13" y="645592"/>
            <a:ext cx="2035878" cy="97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Link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87775" y="1524000"/>
            <a:ext cx="7767899" cy="266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/>
              <a:t>Please visit us during the presentation.</a:t>
            </a:r>
          </a:p>
          <a:p>
            <a:pPr>
              <a:buNone/>
            </a:pPr>
            <a:r>
              <a:rPr lang="en" sz="3600" u="sng" dirty="0">
                <a:solidFill>
                  <a:schemeClr val="hlink"/>
                </a:solidFill>
                <a:hlinkClick r:id="rId4"/>
              </a:rPr>
              <a:t>neonatal-assist.herokuapp.com/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Feedback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First </a:t>
            </a:r>
            <a:r>
              <a:rPr lang="en-US" sz="2800" dirty="0"/>
              <a:t>usability testing with neonatal nurses lead to a change in our app architecture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sliding list of images vertically instead of horizontally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bullet points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information </a:t>
            </a:r>
            <a:r>
              <a:rPr lang="en-US" sz="2800" dirty="0"/>
              <a:t>and short video. </a:t>
            </a:r>
          </a:p>
        </p:txBody>
      </p:sp>
    </p:spTree>
    <p:extLst>
      <p:ext uri="{BB962C8B-B14F-4D97-AF65-F5344CB8AC3E}">
        <p14:creationId xmlns:p14="http://schemas.microsoft.com/office/powerpoint/2010/main" val="11114122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Future Work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Wrap app into </a:t>
            </a:r>
            <a:r>
              <a:rPr lang="en-US" sz="2800" dirty="0" err="1" smtClean="0"/>
              <a:t>iOS</a:t>
            </a:r>
            <a:r>
              <a:rPr lang="en-US" sz="2800" dirty="0" smtClean="0"/>
              <a:t> and Android apps.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Acquire more content for all categories.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Upgrade to new version of ODK Survey.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025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Questions?</a:t>
            </a:r>
          </a:p>
        </p:txBody>
      </p:sp>
      <p:sp>
        <p:nvSpPr>
          <p:cNvPr id="119" name="Shape 119"/>
          <p:cNvSpPr/>
          <p:nvPr/>
        </p:nvSpPr>
        <p:spPr>
          <a:xfrm>
            <a:off x="1685690" y="2329900"/>
            <a:ext cx="5555288" cy="3692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1219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Wire One"/>
                <a:ea typeface="Wire One"/>
                <a:cs typeface="Wire One"/>
                <a:sym typeface="Wire One"/>
              </a:rPr>
              <a:t>PROJECT STATEMENT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PROBLEM</a:t>
            </a:r>
          </a:p>
          <a:p>
            <a:pPr lvl="0" rtl="0"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do not have </a:t>
            </a: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fast access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current point-of-care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tools to assist in daily neonatal care.</a:t>
            </a:r>
          </a:p>
          <a:p>
            <a:endParaRPr lang="en" sz="23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SOLUTION</a:t>
            </a:r>
          </a:p>
          <a:p>
            <a:pPr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a visual and instructional mobile app that provides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diagnostic and reference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tools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 assist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in neonatal care.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System Architecture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461300" y="3135000"/>
            <a:ext cx="902700" cy="58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0" name="Shape 50"/>
          <p:cNvSpPr/>
          <p:nvPr/>
        </p:nvSpPr>
        <p:spPr>
          <a:xfrm>
            <a:off x="5148600" y="4403575"/>
            <a:ext cx="2312700" cy="1355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67039" y="1578185"/>
            <a:ext cx="2150100" cy="2023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00775" y="1730400"/>
            <a:ext cx="324900" cy="3590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341950" y="1600985"/>
            <a:ext cx="1514999" cy="197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101525" y="2169517"/>
            <a:ext cx="1655400" cy="120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7F6000"/>
                </a:solidFill>
              </a:rPr>
              <a:t>Happy User</a:t>
            </a:r>
          </a:p>
          <a:p>
            <a:pPr lvl="0" rtl="0">
              <a:buNone/>
            </a:pPr>
            <a:r>
              <a:rPr lang="en"/>
              <a:t>       Android</a:t>
            </a:r>
          </a:p>
          <a:p>
            <a:pPr lvl="0" rtl="0">
              <a:buNone/>
            </a:pPr>
            <a:r>
              <a:rPr lang="en"/>
              <a:t>          iOS</a:t>
            </a:r>
          </a:p>
          <a:p>
            <a:pPr>
              <a:buNone/>
            </a:pPr>
            <a:r>
              <a:rPr lang="en"/>
              <a:t>       Browser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572225" y="2165775"/>
            <a:ext cx="1162800" cy="1265700"/>
          </a:xfrm>
          <a:prstGeom prst="rect">
            <a:avLst/>
          </a:prstGeom>
          <a:solidFill>
            <a:srgbClr val="134F5C"/>
          </a:solidFill>
          <a:ln w="9525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</a:t>
            </a:r>
            <a:r>
              <a:rPr lang="en" sz="1800" b="1">
                <a:solidFill>
                  <a:srgbClr val="7F6000"/>
                </a:solidFill>
              </a:rPr>
              <a:t>Server</a:t>
            </a:r>
          </a:p>
          <a:p>
            <a:pPr lvl="0" rtl="0">
              <a:buNone/>
            </a:pPr>
            <a:r>
              <a:rPr lang="en"/>
              <a:t>      html</a:t>
            </a:r>
          </a:p>
          <a:p>
            <a:pPr>
              <a:buNone/>
            </a:pPr>
            <a:r>
              <a:rPr lang="en"/>
              <a:t> javascript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572225" y="4583452"/>
            <a:ext cx="1505099" cy="90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</a:t>
            </a:r>
            <a:r>
              <a:rPr lang="en" b="1">
                <a:solidFill>
                  <a:srgbClr val="7F6000"/>
                </a:solidFill>
              </a:rPr>
              <a:t>ODK Library</a:t>
            </a:r>
          </a:p>
        </p:txBody>
      </p:sp>
      <p:sp>
        <p:nvSpPr>
          <p:cNvPr id="57" name="Shape 57"/>
          <p:cNvSpPr/>
          <p:nvPr/>
        </p:nvSpPr>
        <p:spPr>
          <a:xfrm>
            <a:off x="5788679" y="4932029"/>
            <a:ext cx="1062805" cy="534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443239" y="5217950"/>
            <a:ext cx="1037099" cy="41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 Excel</a:t>
            </a:r>
          </a:p>
        </p:txBody>
      </p:sp>
      <p:sp>
        <p:nvSpPr>
          <p:cNvPr id="59" name="Shape 59"/>
          <p:cNvSpPr/>
          <p:nvPr/>
        </p:nvSpPr>
        <p:spPr>
          <a:xfrm>
            <a:off x="1114975" y="4159750"/>
            <a:ext cx="1531075" cy="813400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02150" y="5040457"/>
            <a:ext cx="1527949" cy="71881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6139" y="5221400"/>
            <a:ext cx="904200" cy="40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Excel</a:t>
            </a:r>
          </a:p>
          <a:p>
            <a:endParaRPr lang="en"/>
          </a:p>
        </p:txBody>
      </p:sp>
      <p:sp>
        <p:nvSpPr>
          <p:cNvPr id="62" name="Shape 62"/>
          <p:cNvSpPr txBox="1"/>
          <p:nvPr/>
        </p:nvSpPr>
        <p:spPr>
          <a:xfrm>
            <a:off x="1467675" y="4320650"/>
            <a:ext cx="872099" cy="54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form-def.json</a:t>
            </a:r>
          </a:p>
          <a:p>
            <a:endParaRPr lang="en"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2757700" y="5355749"/>
            <a:ext cx="2184899" cy="2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2917224" y="4542499"/>
            <a:ext cx="2073300" cy="2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 rot="5400000">
            <a:off x="5740125" y="3888624"/>
            <a:ext cx="733499" cy="271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" name="Shape 66"/>
          <p:cNvCxnSpPr/>
          <p:nvPr/>
        </p:nvCxnSpPr>
        <p:spPr>
          <a:xfrm rot="10800000" flipH="1">
            <a:off x="2789600" y="3091125"/>
            <a:ext cx="2360400" cy="125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3172525" y="2485274"/>
            <a:ext cx="2009399" cy="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8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09" y="606989"/>
            <a:ext cx="3615268" cy="54229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049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04" y="606989"/>
            <a:ext cx="3528747" cy="5293120"/>
          </a:xfrm>
          <a:prstGeom prst="rect">
            <a:avLst/>
          </a:prstGeom>
        </p:spPr>
      </p:pic>
      <p:pic>
        <p:nvPicPr>
          <p:cNvPr id="6" name="Picture 5" descr="IMG_048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" y="606989"/>
            <a:ext cx="3615268" cy="542290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3342699" y="1584270"/>
            <a:ext cx="1817339" cy="2941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19" y="1819265"/>
            <a:ext cx="2720563" cy="4080844"/>
          </a:xfrm>
          <a:prstGeom prst="rect">
            <a:avLst/>
          </a:prstGeom>
        </p:spPr>
      </p:pic>
      <p:pic>
        <p:nvPicPr>
          <p:cNvPr id="5" name="Picture 4" descr="IMG_048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1819265"/>
            <a:ext cx="2807084" cy="42106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flipV="1">
            <a:off x="2455672" y="2861757"/>
            <a:ext cx="727047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G_049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47" y="1819265"/>
            <a:ext cx="2825201" cy="423780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flipV="1">
            <a:off x="3889848" y="3332019"/>
            <a:ext cx="2285999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6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049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9" y="1556101"/>
            <a:ext cx="2825201" cy="4237801"/>
          </a:xfrm>
          <a:prstGeom prst="rect">
            <a:avLst/>
          </a:prstGeom>
        </p:spPr>
      </p:pic>
      <p:pic>
        <p:nvPicPr>
          <p:cNvPr id="4" name="Picture 3" descr="IMG_049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64" y="1556101"/>
            <a:ext cx="2825200" cy="4237801"/>
          </a:xfrm>
          <a:prstGeom prst="rect">
            <a:avLst/>
          </a:prstGeom>
        </p:spPr>
      </p:pic>
      <p:sp>
        <p:nvSpPr>
          <p:cNvPr id="10" name="Process 9"/>
          <p:cNvSpPr/>
          <p:nvPr/>
        </p:nvSpPr>
        <p:spPr>
          <a:xfrm>
            <a:off x="3189933" y="2082429"/>
            <a:ext cx="216987" cy="3711473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3406920" y="3332019"/>
            <a:ext cx="1777445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2366821" y="3656696"/>
            <a:ext cx="1842149" cy="13530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91" y="663630"/>
            <a:ext cx="3298132" cy="4947199"/>
          </a:xfrm>
          <a:prstGeom prst="rect">
            <a:avLst/>
          </a:prstGeom>
        </p:spPr>
      </p:pic>
      <p:pic>
        <p:nvPicPr>
          <p:cNvPr id="7" name="Picture 6" descr="IMG_048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8" y="663630"/>
            <a:ext cx="3298133" cy="494719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V="1">
            <a:off x="2917386" y="2027640"/>
            <a:ext cx="2021805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0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203</Words>
  <Application>Microsoft Macintosh PowerPoint</Application>
  <PresentationFormat>On-screen Show (4:3)</PresentationFormat>
  <Paragraphs>78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/>
      <vt:lpstr>Neonatal Assist</vt:lpstr>
      <vt:lpstr>Link</vt:lpstr>
      <vt:lpstr>PROJECT STATEMENT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Challenges</vt:lpstr>
      <vt:lpstr>Challenges</vt:lpstr>
      <vt:lpstr>In Progress…</vt:lpstr>
      <vt:lpstr>Feedback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Assist</dc:title>
  <cp:lastModifiedBy>Tobias</cp:lastModifiedBy>
  <cp:revision>24</cp:revision>
  <dcterms:modified xsi:type="dcterms:W3CDTF">2013-05-24T18:19:53Z</dcterms:modified>
</cp:coreProperties>
</file>