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84"/>
    <p:restoredTop sz="94671"/>
  </p:normalViewPr>
  <p:slideViewPr>
    <p:cSldViewPr snapToGrid="0" snapToObjects="1">
      <p:cViewPr>
        <p:scale>
          <a:sx n="100" d="100"/>
          <a:sy n="100" d="100"/>
        </p:scale>
        <p:origin x="-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0BFD-1F7A-744E-8B24-A96C3A353986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 50"/>
          <p:cNvGrpSpPr/>
          <p:nvPr/>
        </p:nvGrpSpPr>
        <p:grpSpPr>
          <a:xfrm>
            <a:off x="304800" y="255542"/>
            <a:ext cx="7051956" cy="6466991"/>
            <a:chOff x="304800" y="255542"/>
            <a:chExt cx="7051956" cy="6466991"/>
          </a:xfrm>
        </p:grpSpPr>
        <p:sp>
          <p:nvSpPr>
            <p:cNvPr id="5" name="可选流程 4"/>
            <p:cNvSpPr/>
            <p:nvPr/>
          </p:nvSpPr>
          <p:spPr>
            <a:xfrm>
              <a:off x="3380509" y="255542"/>
              <a:ext cx="900546" cy="360218"/>
            </a:xfrm>
            <a:prstGeom prst="flowChartAlternate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开始</a:t>
              </a:r>
              <a:endParaRPr kumimoji="1" lang="zh-CN" altLang="en-US" dirty="0"/>
            </a:p>
          </p:txBody>
        </p:sp>
        <p:sp>
          <p:nvSpPr>
            <p:cNvPr id="6" name="进程 5"/>
            <p:cNvSpPr/>
            <p:nvPr/>
          </p:nvSpPr>
          <p:spPr>
            <a:xfrm>
              <a:off x="2645446" y="1049869"/>
              <a:ext cx="2370667" cy="123613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询问用户：你想让块不可改变吗？</a:t>
              </a:r>
              <a:endParaRPr kumimoji="1" lang="zh-CN" altLang="en-US" dirty="0"/>
            </a:p>
          </p:txBody>
        </p:sp>
        <p:sp>
          <p:nvSpPr>
            <p:cNvPr id="7" name="数据 6"/>
            <p:cNvSpPr/>
            <p:nvPr/>
          </p:nvSpPr>
          <p:spPr>
            <a:xfrm>
              <a:off x="2336798" y="2801314"/>
              <a:ext cx="2679315" cy="9144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读取用户的响应</a:t>
              </a:r>
              <a:endParaRPr kumimoji="1" lang="zh-CN" altLang="en-US" dirty="0"/>
            </a:p>
          </p:txBody>
        </p:sp>
        <p:sp>
          <p:nvSpPr>
            <p:cNvPr id="8" name="决策 7"/>
            <p:cNvSpPr/>
            <p:nvPr/>
          </p:nvSpPr>
          <p:spPr>
            <a:xfrm>
              <a:off x="2736655" y="4068621"/>
              <a:ext cx="2188246" cy="130386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响应</a:t>
              </a:r>
              <a:r>
                <a:rPr kumimoji="1" lang="en-US" altLang="zh-CN" dirty="0" smtClean="0"/>
                <a:t>==“Yes”</a:t>
              </a:r>
              <a:endParaRPr kumimoji="1" lang="zh-CN" altLang="en-US" dirty="0"/>
            </a:p>
          </p:txBody>
        </p:sp>
        <p:sp>
          <p:nvSpPr>
            <p:cNvPr id="9" name="进程 8"/>
            <p:cNvSpPr/>
            <p:nvPr/>
          </p:nvSpPr>
          <p:spPr>
            <a:xfrm>
              <a:off x="304800" y="4504267"/>
              <a:ext cx="1896533" cy="8682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设置不可改变</a:t>
              </a:r>
              <a:endParaRPr kumimoji="1" lang="zh-CN" altLang="en-US" dirty="0"/>
            </a:p>
          </p:txBody>
        </p:sp>
        <p:sp>
          <p:nvSpPr>
            <p:cNvPr id="10" name="进程 9"/>
            <p:cNvSpPr/>
            <p:nvPr/>
          </p:nvSpPr>
          <p:spPr>
            <a:xfrm>
              <a:off x="5460223" y="4504266"/>
              <a:ext cx="1896533" cy="8682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不设置不可改变</a:t>
              </a:r>
              <a:endParaRPr kumimoji="1" lang="zh-CN" altLang="en-US" dirty="0"/>
            </a:p>
          </p:txBody>
        </p:sp>
        <p:sp>
          <p:nvSpPr>
            <p:cNvPr id="11" name="数据 10"/>
            <p:cNvSpPr/>
            <p:nvPr/>
          </p:nvSpPr>
          <p:spPr>
            <a:xfrm>
              <a:off x="304800" y="5926667"/>
              <a:ext cx="1896533" cy="79586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打印</a:t>
              </a:r>
              <a:r>
                <a:rPr kumimoji="1" lang="en-US" altLang="zh-CN" dirty="0" smtClean="0"/>
                <a:t>”Immutable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True”</a:t>
              </a:r>
              <a:endParaRPr kumimoji="1" lang="zh-CN" altLang="en-US" dirty="0"/>
            </a:p>
          </p:txBody>
        </p:sp>
        <p:sp>
          <p:nvSpPr>
            <p:cNvPr id="12" name="数据 11"/>
            <p:cNvSpPr/>
            <p:nvPr/>
          </p:nvSpPr>
          <p:spPr>
            <a:xfrm>
              <a:off x="5460222" y="5926667"/>
              <a:ext cx="1896533" cy="79586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打印</a:t>
              </a:r>
              <a:r>
                <a:rPr kumimoji="1" lang="en-US" altLang="zh-CN" dirty="0" smtClean="0"/>
                <a:t>”Immutable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False”</a:t>
              </a:r>
              <a:endParaRPr kumimoji="1" lang="zh-CN" altLang="en-US" dirty="0"/>
            </a:p>
          </p:txBody>
        </p:sp>
        <p:sp>
          <p:nvSpPr>
            <p:cNvPr id="14" name="可选流程 13"/>
            <p:cNvSpPr/>
            <p:nvPr/>
          </p:nvSpPr>
          <p:spPr>
            <a:xfrm>
              <a:off x="3380509" y="6144491"/>
              <a:ext cx="900546" cy="360218"/>
            </a:xfrm>
            <a:prstGeom prst="flowChartAlternateProces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结束</a:t>
              </a:r>
              <a:endParaRPr kumimoji="1" lang="zh-CN" altLang="en-US" dirty="0"/>
            </a:p>
          </p:txBody>
        </p:sp>
        <p:cxnSp>
          <p:nvCxnSpPr>
            <p:cNvPr id="18" name="直线箭头连接符 17"/>
            <p:cNvCxnSpPr>
              <a:stCxn id="6" idx="0"/>
            </p:cNvCxnSpPr>
            <p:nvPr/>
          </p:nvCxnSpPr>
          <p:spPr>
            <a:xfrm flipV="1">
              <a:off x="3830780" y="728139"/>
              <a:ext cx="16931" cy="321730"/>
            </a:xfrm>
            <a:prstGeom prst="straightConnector1">
              <a:avLst/>
            </a:prstGeom>
            <a:ln w="25400"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endCxn id="8" idx="3"/>
            </p:cNvCxnSpPr>
            <p:nvPr/>
          </p:nvCxnSpPr>
          <p:spPr>
            <a:xfrm flipH="1">
              <a:off x="4924901" y="4720554"/>
              <a:ext cx="473356" cy="1"/>
            </a:xfrm>
            <a:prstGeom prst="straightConnector1">
              <a:avLst/>
            </a:prstGeom>
            <a:ln w="25400">
              <a:round/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 flipV="1">
              <a:off x="3847711" y="2398382"/>
              <a:ext cx="16931" cy="321730"/>
            </a:xfrm>
            <a:prstGeom prst="straightConnector1">
              <a:avLst/>
            </a:prstGeom>
            <a:ln w="25400"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>
              <a:stCxn id="8" idx="0"/>
            </p:cNvCxnSpPr>
            <p:nvPr/>
          </p:nvCxnSpPr>
          <p:spPr>
            <a:xfrm flipV="1">
              <a:off x="3830778" y="3847715"/>
              <a:ext cx="33865" cy="220906"/>
            </a:xfrm>
            <a:prstGeom prst="straightConnector1">
              <a:avLst/>
            </a:prstGeom>
            <a:ln w="25400"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 flipV="1">
              <a:off x="2263299" y="4720554"/>
              <a:ext cx="635389" cy="1930"/>
            </a:xfrm>
            <a:prstGeom prst="straightConnector1">
              <a:avLst/>
            </a:prstGeom>
            <a:ln w="25400">
              <a:round/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 flipV="1">
              <a:off x="1256908" y="5496026"/>
              <a:ext cx="16931" cy="321730"/>
            </a:xfrm>
            <a:prstGeom prst="straightConnector1">
              <a:avLst/>
            </a:prstGeom>
            <a:ln w="25400"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 flipV="1">
              <a:off x="6408488" y="5496026"/>
              <a:ext cx="16931" cy="321730"/>
            </a:xfrm>
            <a:prstGeom prst="straightConnector1">
              <a:avLst/>
            </a:prstGeom>
            <a:ln w="25400"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 flipH="1">
              <a:off x="2197295" y="6377328"/>
              <a:ext cx="1003105" cy="0"/>
            </a:xfrm>
            <a:prstGeom prst="straightConnector1">
              <a:avLst/>
            </a:prstGeom>
            <a:ln w="25400">
              <a:round/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4484639" y="6336151"/>
              <a:ext cx="880524" cy="0"/>
            </a:xfrm>
            <a:prstGeom prst="straightConnector1">
              <a:avLst/>
            </a:prstGeom>
            <a:ln w="25400">
              <a:round/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2393744" y="4240769"/>
              <a:ext cx="561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mtClean="0"/>
                <a:t>是</a:t>
              </a:r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828668" y="4240769"/>
              <a:ext cx="561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可选流程 4"/>
          <p:cNvSpPr/>
          <p:nvPr/>
        </p:nvSpPr>
        <p:spPr>
          <a:xfrm>
            <a:off x="3380509" y="255542"/>
            <a:ext cx="900546" cy="36021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  <p:sp>
        <p:nvSpPr>
          <p:cNvPr id="6" name="进程 5"/>
          <p:cNvSpPr/>
          <p:nvPr/>
        </p:nvSpPr>
        <p:spPr>
          <a:xfrm>
            <a:off x="2645446" y="1049869"/>
            <a:ext cx="2370667" cy="12361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设置</a:t>
            </a:r>
            <a:r>
              <a:rPr kumimoji="1" lang="en-US" altLang="zh-CN" dirty="0" err="1" smtClean="0"/>
              <a:t>x,y,z</a:t>
            </a:r>
            <a:r>
              <a:rPr kumimoji="1" lang="zh-CN" altLang="en-US" dirty="0" smtClean="0"/>
              <a:t>坐标变量</a:t>
            </a:r>
            <a:endParaRPr kumimoji="1" lang="zh-CN" altLang="en-US" dirty="0"/>
          </a:p>
        </p:txBody>
      </p:sp>
      <p:sp>
        <p:nvSpPr>
          <p:cNvPr id="7" name="数据 6"/>
          <p:cNvSpPr/>
          <p:nvPr/>
        </p:nvSpPr>
        <p:spPr>
          <a:xfrm>
            <a:off x="2336798" y="2801314"/>
            <a:ext cx="2679315" cy="914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得到坐标上块类型</a:t>
            </a:r>
            <a:endParaRPr kumimoji="1" lang="zh-CN" altLang="en-US" dirty="0"/>
          </a:p>
        </p:txBody>
      </p:sp>
      <p:sp>
        <p:nvSpPr>
          <p:cNvPr id="8" name="决策 7"/>
          <p:cNvSpPr/>
          <p:nvPr/>
        </p:nvSpPr>
        <p:spPr>
          <a:xfrm>
            <a:off x="2736655" y="4068621"/>
            <a:ext cx="2188246" cy="13038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块类型</a:t>
            </a:r>
            <a:r>
              <a:rPr kumimoji="1" lang="en-US" altLang="zh-CN" dirty="0" smtClean="0"/>
              <a:t>==6</a:t>
            </a:r>
            <a:endParaRPr kumimoji="1" lang="zh-CN" altLang="en-US" dirty="0"/>
          </a:p>
        </p:txBody>
      </p:sp>
      <p:sp>
        <p:nvSpPr>
          <p:cNvPr id="11" name="数据 10"/>
          <p:cNvSpPr/>
          <p:nvPr/>
        </p:nvSpPr>
        <p:spPr>
          <a:xfrm>
            <a:off x="304800" y="5926667"/>
            <a:ext cx="1896533" cy="7958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打印</a:t>
            </a:r>
            <a:r>
              <a:rPr kumimoji="1" lang="en-US" altLang="zh-CN" dirty="0" smtClean="0"/>
              <a:t>”Ni!”</a:t>
            </a:r>
            <a:endParaRPr kumimoji="1" lang="zh-CN" altLang="en-US" dirty="0"/>
          </a:p>
        </p:txBody>
      </p:sp>
      <p:sp>
        <p:nvSpPr>
          <p:cNvPr id="12" name="数据 11"/>
          <p:cNvSpPr/>
          <p:nvPr/>
        </p:nvSpPr>
        <p:spPr>
          <a:xfrm>
            <a:off x="5460222" y="5926667"/>
            <a:ext cx="2326033" cy="7958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打印</a:t>
            </a:r>
            <a:r>
              <a:rPr kumimoji="1" lang="en-US" altLang="zh-CN" dirty="0" smtClean="0"/>
              <a:t>”</a:t>
            </a:r>
            <a:r>
              <a:rPr lang="en-US" altLang="zh-CN" dirty="0"/>
              <a:t> </a:t>
            </a:r>
            <a:r>
              <a:rPr lang="zh-CN" altLang="en-US" dirty="0" smtClean="0"/>
              <a:t>带一个树苗到</a:t>
            </a:r>
            <a:r>
              <a:rPr lang="en-US" altLang="zh-CN" dirty="0" smtClean="0"/>
              <a:t> </a:t>
            </a:r>
            <a:r>
              <a:rPr lang="en-US" altLang="zh-CN" dirty="0"/>
              <a:t>(x, y, z)!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3380509" y="6144491"/>
            <a:ext cx="900546" cy="36021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6" idx="0"/>
            <a:endCxn id="5" idx="2"/>
          </p:cNvCxnSpPr>
          <p:nvPr/>
        </p:nvCxnSpPr>
        <p:spPr>
          <a:xfrm flipV="1">
            <a:off x="3830780" y="615760"/>
            <a:ext cx="2" cy="434109"/>
          </a:xfrm>
          <a:prstGeom prst="straightConnector1">
            <a:avLst/>
          </a:prstGeom>
          <a:ln w="25400"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847711" y="2286003"/>
            <a:ext cx="0" cy="434109"/>
          </a:xfrm>
          <a:prstGeom prst="straightConnector1">
            <a:avLst/>
          </a:prstGeom>
          <a:ln w="25400"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8" idx="0"/>
          </p:cNvCxnSpPr>
          <p:nvPr/>
        </p:nvCxnSpPr>
        <p:spPr>
          <a:xfrm flipV="1">
            <a:off x="3830778" y="3715714"/>
            <a:ext cx="2" cy="352907"/>
          </a:xfrm>
          <a:prstGeom prst="straightConnector1">
            <a:avLst/>
          </a:prstGeom>
          <a:ln w="25400"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2197295" y="6377328"/>
            <a:ext cx="1003105" cy="0"/>
          </a:xfrm>
          <a:prstGeom prst="straightConnector1">
            <a:avLst/>
          </a:prstGeom>
          <a:ln w="25400">
            <a:round/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4484639" y="6336151"/>
            <a:ext cx="880524" cy="0"/>
          </a:xfrm>
          <a:prstGeom prst="straightConnector1">
            <a:avLst/>
          </a:prstGeom>
          <a:ln w="25400">
            <a:round/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93744" y="4240769"/>
            <a:ext cx="56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是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828668" y="4240769"/>
            <a:ext cx="56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cxnSp>
        <p:nvCxnSpPr>
          <p:cNvPr id="39" name="肘形连接符 38"/>
          <p:cNvCxnSpPr>
            <a:stCxn id="8" idx="1"/>
            <a:endCxn id="11" idx="1"/>
          </p:cNvCxnSpPr>
          <p:nvPr/>
        </p:nvCxnSpPr>
        <p:spPr>
          <a:xfrm rot="10800000" flipV="1">
            <a:off x="1253067" y="4720555"/>
            <a:ext cx="1483588" cy="1206112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endCxn id="12" idx="0"/>
          </p:cNvCxnSpPr>
          <p:nvPr/>
        </p:nvCxnSpPr>
        <p:spPr>
          <a:xfrm>
            <a:off x="4924901" y="4720554"/>
            <a:ext cx="1930941" cy="1206113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/>
          <p:cNvSpPr/>
          <p:nvPr/>
        </p:nvSpPr>
        <p:spPr>
          <a:xfrm>
            <a:off x="3380509" y="255542"/>
            <a:ext cx="900546" cy="36021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  <p:sp>
        <p:nvSpPr>
          <p:cNvPr id="7" name="决策 6"/>
          <p:cNvSpPr/>
          <p:nvPr/>
        </p:nvSpPr>
        <p:spPr>
          <a:xfrm>
            <a:off x="2736656" y="1325804"/>
            <a:ext cx="2188246" cy="13038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条件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3380509" y="4774619"/>
            <a:ext cx="900546" cy="36021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7" idx="0"/>
            <a:endCxn id="4" idx="2"/>
          </p:cNvCxnSpPr>
          <p:nvPr/>
        </p:nvCxnSpPr>
        <p:spPr>
          <a:xfrm flipV="1">
            <a:off x="3830779" y="615760"/>
            <a:ext cx="3" cy="710044"/>
          </a:xfrm>
          <a:prstGeom prst="straightConnector1">
            <a:avLst/>
          </a:prstGeom>
          <a:ln w="25400"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18959" y="1608405"/>
            <a:ext cx="11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真（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18" name="肘形连接符 17"/>
          <p:cNvCxnSpPr/>
          <p:nvPr/>
        </p:nvCxnSpPr>
        <p:spPr>
          <a:xfrm rot="10800000" flipV="1">
            <a:off x="1651950" y="1977737"/>
            <a:ext cx="1483588" cy="1206112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进程 24"/>
          <p:cNvSpPr/>
          <p:nvPr/>
        </p:nvSpPr>
        <p:spPr>
          <a:xfrm>
            <a:off x="581402" y="3183850"/>
            <a:ext cx="2155254" cy="1155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语句代码块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10" idx="0"/>
            <a:endCxn id="7" idx="2"/>
          </p:cNvCxnSpPr>
          <p:nvPr/>
        </p:nvCxnSpPr>
        <p:spPr>
          <a:xfrm flipH="1" flipV="1">
            <a:off x="3830779" y="2629671"/>
            <a:ext cx="3" cy="2144948"/>
          </a:xfrm>
          <a:prstGeom prst="straightConnector1">
            <a:avLst/>
          </a:prstGeom>
          <a:ln w="25400"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34345" y="2881222"/>
            <a:ext cx="11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假（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34" name="肘形连接符 33"/>
          <p:cNvCxnSpPr>
            <a:stCxn id="25" idx="2"/>
            <a:endCxn id="10" idx="1"/>
          </p:cNvCxnSpPr>
          <p:nvPr/>
        </p:nvCxnSpPr>
        <p:spPr>
          <a:xfrm rot="16200000" flipH="1">
            <a:off x="2212180" y="3786399"/>
            <a:ext cx="615178" cy="1721480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/>
          <p:cNvSpPr/>
          <p:nvPr/>
        </p:nvSpPr>
        <p:spPr>
          <a:xfrm>
            <a:off x="3380509" y="255542"/>
            <a:ext cx="900546" cy="36021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  <p:sp>
        <p:nvSpPr>
          <p:cNvPr id="7" name="决策 6"/>
          <p:cNvSpPr/>
          <p:nvPr/>
        </p:nvSpPr>
        <p:spPr>
          <a:xfrm>
            <a:off x="2736656" y="1325804"/>
            <a:ext cx="2188246" cy="13038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条件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3380509" y="4774619"/>
            <a:ext cx="900546" cy="36021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7" idx="0"/>
            <a:endCxn id="4" idx="2"/>
          </p:cNvCxnSpPr>
          <p:nvPr/>
        </p:nvCxnSpPr>
        <p:spPr>
          <a:xfrm flipV="1">
            <a:off x="3830779" y="615760"/>
            <a:ext cx="3" cy="710044"/>
          </a:xfrm>
          <a:prstGeom prst="straightConnector1">
            <a:avLst/>
          </a:prstGeom>
          <a:ln w="25400"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18959" y="1608405"/>
            <a:ext cx="11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真（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18" name="肘形连接符 17"/>
          <p:cNvCxnSpPr/>
          <p:nvPr/>
        </p:nvCxnSpPr>
        <p:spPr>
          <a:xfrm rot="10800000" flipV="1">
            <a:off x="1651950" y="1977737"/>
            <a:ext cx="1483588" cy="1206112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进程 24"/>
          <p:cNvSpPr/>
          <p:nvPr/>
        </p:nvSpPr>
        <p:spPr>
          <a:xfrm>
            <a:off x="614393" y="3183850"/>
            <a:ext cx="2155254" cy="1155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语句代码块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888372" y="1608405"/>
            <a:ext cx="11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假（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34" name="肘形连接符 33"/>
          <p:cNvCxnSpPr>
            <a:stCxn id="25" idx="2"/>
            <a:endCxn id="10" idx="1"/>
          </p:cNvCxnSpPr>
          <p:nvPr/>
        </p:nvCxnSpPr>
        <p:spPr>
          <a:xfrm rot="16200000" flipH="1">
            <a:off x="2228675" y="3802894"/>
            <a:ext cx="615178" cy="1688489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进程 11"/>
          <p:cNvSpPr/>
          <p:nvPr/>
        </p:nvSpPr>
        <p:spPr>
          <a:xfrm>
            <a:off x="4924902" y="3183850"/>
            <a:ext cx="2155254" cy="1155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语句代码块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7" idx="3"/>
            <a:endCxn id="12" idx="0"/>
          </p:cNvCxnSpPr>
          <p:nvPr/>
        </p:nvCxnSpPr>
        <p:spPr>
          <a:xfrm>
            <a:off x="4924902" y="1977738"/>
            <a:ext cx="1077627" cy="1206112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</p:cNvCxnSpPr>
          <p:nvPr/>
        </p:nvCxnSpPr>
        <p:spPr>
          <a:xfrm rot="5400000">
            <a:off x="4850695" y="3802896"/>
            <a:ext cx="615180" cy="1688489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/>
          <p:cNvSpPr/>
          <p:nvPr/>
        </p:nvSpPr>
        <p:spPr>
          <a:xfrm>
            <a:off x="3380509" y="255542"/>
            <a:ext cx="900546" cy="36021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  <p:sp>
        <p:nvSpPr>
          <p:cNvPr id="7" name="决策 6"/>
          <p:cNvSpPr/>
          <p:nvPr/>
        </p:nvSpPr>
        <p:spPr>
          <a:xfrm>
            <a:off x="2736656" y="1325804"/>
            <a:ext cx="2188246" cy="13038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条件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3380506" y="6621312"/>
            <a:ext cx="900546" cy="36021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7" idx="0"/>
            <a:endCxn id="4" idx="2"/>
          </p:cNvCxnSpPr>
          <p:nvPr/>
        </p:nvCxnSpPr>
        <p:spPr>
          <a:xfrm flipV="1">
            <a:off x="3830779" y="615760"/>
            <a:ext cx="3" cy="710044"/>
          </a:xfrm>
          <a:prstGeom prst="straightConnector1">
            <a:avLst/>
          </a:prstGeom>
          <a:ln w="25400"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18959" y="1608405"/>
            <a:ext cx="11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真（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18" name="肘形连接符 17"/>
          <p:cNvCxnSpPr/>
          <p:nvPr/>
        </p:nvCxnSpPr>
        <p:spPr>
          <a:xfrm rot="10800000" flipV="1">
            <a:off x="1651950" y="1977737"/>
            <a:ext cx="1483588" cy="1206112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进程 24"/>
          <p:cNvSpPr/>
          <p:nvPr/>
        </p:nvSpPr>
        <p:spPr>
          <a:xfrm>
            <a:off x="614393" y="3183850"/>
            <a:ext cx="2155254" cy="1155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语句代码块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888372" y="1608405"/>
            <a:ext cx="11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假（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34" name="肘形连接符 33"/>
          <p:cNvCxnSpPr>
            <a:stCxn id="25" idx="2"/>
            <a:endCxn id="10" idx="1"/>
          </p:cNvCxnSpPr>
          <p:nvPr/>
        </p:nvCxnSpPr>
        <p:spPr>
          <a:xfrm rot="16200000" flipH="1">
            <a:off x="1305328" y="4726242"/>
            <a:ext cx="2461871" cy="1688486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3"/>
            <a:endCxn id="15" idx="0"/>
          </p:cNvCxnSpPr>
          <p:nvPr/>
        </p:nvCxnSpPr>
        <p:spPr>
          <a:xfrm>
            <a:off x="4924902" y="1977738"/>
            <a:ext cx="2042827" cy="1132028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6" idx="2"/>
            <a:endCxn id="10" idx="3"/>
          </p:cNvCxnSpPr>
          <p:nvPr/>
        </p:nvCxnSpPr>
        <p:spPr>
          <a:xfrm rot="5400000">
            <a:off x="5973754" y="3750688"/>
            <a:ext cx="1358032" cy="4743435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决策 14"/>
          <p:cNvSpPr/>
          <p:nvPr/>
        </p:nvSpPr>
        <p:spPr>
          <a:xfrm>
            <a:off x="5873606" y="3109766"/>
            <a:ext cx="2188246" cy="13038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elif</a:t>
            </a:r>
            <a:r>
              <a:rPr kumimoji="1" lang="zh-CN" altLang="en-US" dirty="0" smtClean="0"/>
              <a:t>条件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397013" y="3392367"/>
            <a:ext cx="11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真（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21" name="肘形连接符 20"/>
          <p:cNvCxnSpPr>
            <a:endCxn id="24" idx="0"/>
          </p:cNvCxnSpPr>
          <p:nvPr/>
        </p:nvCxnSpPr>
        <p:spPr>
          <a:xfrm rot="10800000" flipV="1">
            <a:off x="4931608" y="3761697"/>
            <a:ext cx="981987" cy="525991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025322" y="3404203"/>
            <a:ext cx="11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假（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23" name="肘形连接符 22"/>
          <p:cNvCxnSpPr>
            <a:endCxn id="26" idx="0"/>
          </p:cNvCxnSpPr>
          <p:nvPr/>
        </p:nvCxnSpPr>
        <p:spPr>
          <a:xfrm>
            <a:off x="8061852" y="3773537"/>
            <a:ext cx="962635" cy="514152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进程 23"/>
          <p:cNvSpPr/>
          <p:nvPr/>
        </p:nvSpPr>
        <p:spPr>
          <a:xfrm>
            <a:off x="3853980" y="4287689"/>
            <a:ext cx="2155254" cy="1155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elif</a:t>
            </a:r>
            <a:r>
              <a:rPr kumimoji="1" lang="zh-CN" altLang="en-US" dirty="0" smtClean="0"/>
              <a:t>语句代码块</a:t>
            </a:r>
            <a:endParaRPr kumimoji="1" lang="zh-CN" altLang="en-US" dirty="0"/>
          </a:p>
        </p:txBody>
      </p:sp>
      <p:sp>
        <p:nvSpPr>
          <p:cNvPr id="26" name="进程 25"/>
          <p:cNvSpPr/>
          <p:nvPr/>
        </p:nvSpPr>
        <p:spPr>
          <a:xfrm>
            <a:off x="7946860" y="4287689"/>
            <a:ext cx="2155254" cy="1155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语句代码块</a:t>
            </a:r>
            <a:endParaRPr kumimoji="1" lang="zh-CN" altLang="en-US" dirty="0"/>
          </a:p>
        </p:txBody>
      </p:sp>
      <p:cxnSp>
        <p:nvCxnSpPr>
          <p:cNvPr id="31" name="肘形连接符 30"/>
          <p:cNvCxnSpPr>
            <a:stCxn id="24" idx="2"/>
            <a:endCxn id="10" idx="0"/>
          </p:cNvCxnSpPr>
          <p:nvPr/>
        </p:nvCxnSpPr>
        <p:spPr>
          <a:xfrm rot="5400000">
            <a:off x="3792232" y="5481936"/>
            <a:ext cx="1177923" cy="1100828"/>
          </a:xfrm>
          <a:prstGeom prst="bentConnector3">
            <a:avLst>
              <a:gd name="adj1" fmla="val 50000"/>
            </a:avLst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140</Words>
  <Application>Microsoft Macintosh PowerPoint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马刚</dc:creator>
  <cp:lastModifiedBy>马刚</cp:lastModifiedBy>
  <cp:revision>24</cp:revision>
  <dcterms:created xsi:type="dcterms:W3CDTF">2015-08-03T06:57:33Z</dcterms:created>
  <dcterms:modified xsi:type="dcterms:W3CDTF">2015-08-04T03:52:57Z</dcterms:modified>
</cp:coreProperties>
</file>