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5645" y="746125"/>
            <a:ext cx="389445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班级：信息管理2班</a:t>
            </a:r>
            <a:br>
              <a:rPr lang="zh-CN" altLang="en-US" sz="3200" b="1">
                <a:sym typeface="+mn-ea"/>
              </a:rPr>
            </a:br>
            <a:r>
              <a:rPr lang="zh-CN" altLang="en-US" sz="3200" b="1">
                <a:sym typeface="+mn-ea"/>
              </a:rPr>
              <a:t>名字：萧景乐</a:t>
            </a:r>
            <a:br>
              <a:rPr lang="zh-CN" altLang="en-US" sz="3200" b="1">
                <a:sym typeface="+mn-ea"/>
              </a:rPr>
            </a:br>
            <a:r>
              <a:rPr lang="zh-CN" altLang="en-US" sz="3200" b="1">
                <a:sym typeface="+mn-ea"/>
              </a:rPr>
              <a:t>学号：</a:t>
            </a:r>
            <a:r>
              <a:rPr lang="en-US" altLang="zh-CN" sz="3200" b="1">
                <a:sym typeface="+mn-ea"/>
              </a:rPr>
              <a:t>20190307210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0313" y="1489075"/>
            <a:ext cx="151288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职工</a:t>
            </a:r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179388" y="1371600"/>
            <a:ext cx="503238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姓名</a:t>
            </a:r>
            <a:endParaRPr lang="zh-CN" altLang="en-US" strike="noStrike" noProof="1"/>
          </a:p>
        </p:txBody>
      </p:sp>
      <p:sp>
        <p:nvSpPr>
          <p:cNvPr id="4" name="椭圆 3"/>
          <p:cNvSpPr/>
          <p:nvPr/>
        </p:nvSpPr>
        <p:spPr>
          <a:xfrm>
            <a:off x="107950" y="133350"/>
            <a:ext cx="574675" cy="912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职工号</a:t>
            </a:r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900113" y="260350"/>
            <a:ext cx="719138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性别</a:t>
            </a:r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1835150" y="333375"/>
            <a:ext cx="6477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年龄</a:t>
            </a:r>
            <a:endParaRPr lang="zh-CN" altLang="en-US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2700338" y="260350"/>
            <a:ext cx="576263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工资</a:t>
            </a:r>
            <a:endParaRPr lang="zh-CN" altLang="en-US" strike="noStrike" noProof="1"/>
          </a:p>
        </p:txBody>
      </p:sp>
      <p:cxnSp>
        <p:nvCxnSpPr>
          <p:cNvPr id="8" name="直接连接符 7"/>
          <p:cNvCxnSpPr>
            <a:stCxn id="5" idx="4"/>
            <a:endCxn id="2" idx="0"/>
          </p:cNvCxnSpPr>
          <p:nvPr/>
        </p:nvCxnSpPr>
        <p:spPr>
          <a:xfrm>
            <a:off x="1260475" y="981075"/>
            <a:ext cx="727075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4"/>
            <a:endCxn id="2" idx="0"/>
          </p:cNvCxnSpPr>
          <p:nvPr/>
        </p:nvCxnSpPr>
        <p:spPr>
          <a:xfrm flipH="1">
            <a:off x="1987550" y="981075"/>
            <a:ext cx="17145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4"/>
            <a:endCxn id="2" idx="0"/>
          </p:cNvCxnSpPr>
          <p:nvPr/>
        </p:nvCxnSpPr>
        <p:spPr>
          <a:xfrm flipH="1">
            <a:off x="1979613" y="1052513"/>
            <a:ext cx="1008063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2" idx="0"/>
          </p:cNvCxnSpPr>
          <p:nvPr/>
        </p:nvCxnSpPr>
        <p:spPr>
          <a:xfrm>
            <a:off x="598488" y="912813"/>
            <a:ext cx="1389063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6"/>
            <a:endCxn id="2" idx="0"/>
          </p:cNvCxnSpPr>
          <p:nvPr/>
        </p:nvCxnSpPr>
        <p:spPr>
          <a:xfrm>
            <a:off x="682625" y="1695450"/>
            <a:ext cx="793750" cy="14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3276600" y="1119188"/>
            <a:ext cx="1800225" cy="5762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分工</a:t>
            </a:r>
            <a:endParaRPr lang="zh-CN" altLang="en-US" strike="noStrike" noProof="1"/>
          </a:p>
        </p:txBody>
      </p:sp>
      <p:sp>
        <p:nvSpPr>
          <p:cNvPr id="14" name="菱形 13"/>
          <p:cNvSpPr/>
          <p:nvPr/>
        </p:nvSpPr>
        <p:spPr>
          <a:xfrm>
            <a:off x="3276600" y="2266950"/>
            <a:ext cx="1655763" cy="647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任职</a:t>
            </a:r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090613" y="3430588"/>
            <a:ext cx="2303463" cy="649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任期日期</a:t>
            </a:r>
            <a:endParaRPr lang="zh-CN" altLang="en-US" strike="noStrike" noProof="1"/>
          </a:p>
        </p:txBody>
      </p:sp>
      <p:cxnSp>
        <p:nvCxnSpPr>
          <p:cNvPr id="16" name="直接连接符 15"/>
          <p:cNvCxnSpPr>
            <a:stCxn id="14" idx="2"/>
            <a:endCxn id="15" idx="0"/>
          </p:cNvCxnSpPr>
          <p:nvPr/>
        </p:nvCxnSpPr>
        <p:spPr>
          <a:xfrm flipH="1">
            <a:off x="2243138" y="2914650"/>
            <a:ext cx="1862138" cy="51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4" idx="1"/>
            <a:endCxn id="15" idx="0"/>
          </p:cNvCxnSpPr>
          <p:nvPr/>
        </p:nvCxnSpPr>
        <p:spPr>
          <a:xfrm flipH="1" flipV="1">
            <a:off x="2700338" y="1700213"/>
            <a:ext cx="576263" cy="89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1"/>
            <a:endCxn id="15" idx="0"/>
          </p:cNvCxnSpPr>
          <p:nvPr/>
        </p:nvCxnSpPr>
        <p:spPr>
          <a:xfrm flipH="1">
            <a:off x="2700338" y="1408113"/>
            <a:ext cx="576263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11863" y="1196975"/>
            <a:ext cx="15843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部门</a:t>
            </a:r>
            <a:endParaRPr lang="zh-CN" altLang="en-US" strike="noStrike" noProof="1"/>
          </a:p>
        </p:txBody>
      </p:sp>
      <p:sp>
        <p:nvSpPr>
          <p:cNvPr id="21" name="椭圆 20"/>
          <p:cNvSpPr/>
          <p:nvPr/>
        </p:nvSpPr>
        <p:spPr>
          <a:xfrm>
            <a:off x="4500563" y="260350"/>
            <a:ext cx="115093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部门号</a:t>
            </a:r>
            <a:endParaRPr lang="zh-CN" altLang="en-US" strike="noStrike" noProof="1"/>
          </a:p>
        </p:txBody>
      </p:sp>
      <p:sp>
        <p:nvSpPr>
          <p:cNvPr id="22" name="椭圆 21"/>
          <p:cNvSpPr/>
          <p:nvPr/>
        </p:nvSpPr>
        <p:spPr>
          <a:xfrm>
            <a:off x="6011863" y="260350"/>
            <a:ext cx="1008063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名称</a:t>
            </a:r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7380288" y="260350"/>
            <a:ext cx="792163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电话</a:t>
            </a:r>
            <a:endParaRPr lang="zh-CN" altLang="en-US" strike="noStrike" noProof="1"/>
          </a:p>
        </p:txBody>
      </p:sp>
      <p:sp>
        <p:nvSpPr>
          <p:cNvPr id="24" name="椭圆 23"/>
          <p:cNvSpPr/>
          <p:nvPr/>
        </p:nvSpPr>
        <p:spPr>
          <a:xfrm>
            <a:off x="8461375" y="476250"/>
            <a:ext cx="503238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负责人</a:t>
            </a:r>
            <a:endParaRPr lang="zh-CN" altLang="en-US" strike="noStrike" noProof="1"/>
          </a:p>
        </p:txBody>
      </p:sp>
      <p:cxnSp>
        <p:nvCxnSpPr>
          <p:cNvPr id="25" name="直接连接符 24"/>
          <p:cNvCxnSpPr>
            <a:stCxn id="21" idx="5"/>
            <a:endCxn id="15" idx="0"/>
          </p:cNvCxnSpPr>
          <p:nvPr/>
        </p:nvCxnSpPr>
        <p:spPr>
          <a:xfrm>
            <a:off x="5483225" y="690563"/>
            <a:ext cx="1536700" cy="57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4"/>
            <a:endCxn id="15" idx="0"/>
          </p:cNvCxnSpPr>
          <p:nvPr/>
        </p:nvCxnSpPr>
        <p:spPr>
          <a:xfrm>
            <a:off x="6516688" y="692150"/>
            <a:ext cx="431800" cy="64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4"/>
            <a:endCxn id="15" idx="0"/>
          </p:cNvCxnSpPr>
          <p:nvPr/>
        </p:nvCxnSpPr>
        <p:spPr>
          <a:xfrm flipH="1">
            <a:off x="6877050" y="765175"/>
            <a:ext cx="900113" cy="50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4"/>
            <a:endCxn id="20" idx="3"/>
          </p:cNvCxnSpPr>
          <p:nvPr/>
        </p:nvCxnSpPr>
        <p:spPr>
          <a:xfrm flipH="1">
            <a:off x="7596188" y="1268413"/>
            <a:ext cx="1116013" cy="25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3"/>
            <a:endCxn id="20" idx="3"/>
          </p:cNvCxnSpPr>
          <p:nvPr/>
        </p:nvCxnSpPr>
        <p:spPr>
          <a:xfrm>
            <a:off x="5076825" y="1408113"/>
            <a:ext cx="1439863" cy="22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0425" y="2708275"/>
            <a:ext cx="1584325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职称职务</a:t>
            </a:r>
            <a:endParaRPr lang="zh-CN" altLang="en-US" strike="noStrike" noProof="1"/>
          </a:p>
        </p:txBody>
      </p:sp>
      <p:sp>
        <p:nvSpPr>
          <p:cNvPr id="31" name="椭圆 30"/>
          <p:cNvSpPr/>
          <p:nvPr/>
        </p:nvSpPr>
        <p:spPr>
          <a:xfrm>
            <a:off x="4716463" y="4292600"/>
            <a:ext cx="1150938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称号</a:t>
            </a:r>
            <a:endParaRPr lang="zh-CN" altLang="en-US" strike="noStrike" noProof="1"/>
          </a:p>
        </p:txBody>
      </p:sp>
      <p:sp>
        <p:nvSpPr>
          <p:cNvPr id="32" name="椭圆 31"/>
          <p:cNvSpPr/>
          <p:nvPr/>
        </p:nvSpPr>
        <p:spPr>
          <a:xfrm>
            <a:off x="6191250" y="4292600"/>
            <a:ext cx="1081088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名称</a:t>
            </a:r>
            <a:endParaRPr lang="zh-CN" altLang="en-US" strike="noStrike" noProof="1"/>
          </a:p>
        </p:txBody>
      </p:sp>
      <p:sp>
        <p:nvSpPr>
          <p:cNvPr id="33" name="椭圆 32"/>
          <p:cNvSpPr/>
          <p:nvPr/>
        </p:nvSpPr>
        <p:spPr>
          <a:xfrm>
            <a:off x="7740650" y="4365625"/>
            <a:ext cx="863600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津贴</a:t>
            </a:r>
            <a:endParaRPr lang="zh-CN" altLang="en-US" strike="noStrike" noProof="1"/>
          </a:p>
        </p:txBody>
      </p:sp>
      <p:sp>
        <p:nvSpPr>
          <p:cNvPr id="34" name="椭圆 33"/>
          <p:cNvSpPr/>
          <p:nvPr/>
        </p:nvSpPr>
        <p:spPr>
          <a:xfrm>
            <a:off x="8172450" y="2349500"/>
            <a:ext cx="792163" cy="1008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面积</a:t>
            </a:r>
            <a:endParaRPr lang="zh-CN" altLang="en-US" strike="noStrike" noProof="1"/>
          </a:p>
        </p:txBody>
      </p:sp>
      <p:cxnSp>
        <p:nvCxnSpPr>
          <p:cNvPr id="35" name="直接连接符 34"/>
          <p:cNvCxnSpPr>
            <a:stCxn id="31" idx="0"/>
            <a:endCxn id="30" idx="2"/>
          </p:cNvCxnSpPr>
          <p:nvPr/>
        </p:nvCxnSpPr>
        <p:spPr>
          <a:xfrm flipV="1">
            <a:off x="5292725" y="3357563"/>
            <a:ext cx="1439863" cy="93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0"/>
            <a:endCxn id="30" idx="2"/>
          </p:cNvCxnSpPr>
          <p:nvPr/>
        </p:nvCxnSpPr>
        <p:spPr>
          <a:xfrm flipV="1">
            <a:off x="6732588" y="3213100"/>
            <a:ext cx="71438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3" idx="0"/>
            <a:endCxn id="30" idx="2"/>
          </p:cNvCxnSpPr>
          <p:nvPr/>
        </p:nvCxnSpPr>
        <p:spPr>
          <a:xfrm flipH="1" flipV="1">
            <a:off x="6588125" y="3213100"/>
            <a:ext cx="1584325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2"/>
            <a:endCxn id="30" idx="2"/>
          </p:cNvCxnSpPr>
          <p:nvPr/>
        </p:nvCxnSpPr>
        <p:spPr>
          <a:xfrm flipH="1">
            <a:off x="6443663" y="2852738"/>
            <a:ext cx="172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3"/>
            <a:endCxn id="30" idx="2"/>
          </p:cNvCxnSpPr>
          <p:nvPr/>
        </p:nvCxnSpPr>
        <p:spPr>
          <a:xfrm>
            <a:off x="4932363" y="2590800"/>
            <a:ext cx="1439863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文本框 39"/>
          <p:cNvSpPr txBox="1"/>
          <p:nvPr/>
        </p:nvSpPr>
        <p:spPr>
          <a:xfrm>
            <a:off x="2905125" y="1247775"/>
            <a:ext cx="155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IE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7" name="文本框 40"/>
          <p:cNvSpPr txBox="1"/>
          <p:nvPr/>
        </p:nvSpPr>
        <p:spPr>
          <a:xfrm>
            <a:off x="2987675" y="1927225"/>
            <a:ext cx="2159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E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endParaRPr lang="en-IE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8" name="文本框 41"/>
          <p:cNvSpPr txBox="1"/>
          <p:nvPr/>
        </p:nvSpPr>
        <p:spPr>
          <a:xfrm>
            <a:off x="5292725" y="1092200"/>
            <a:ext cx="2159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E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IE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" name="文本框 42"/>
          <p:cNvSpPr txBox="1"/>
          <p:nvPr/>
        </p:nvSpPr>
        <p:spPr>
          <a:xfrm>
            <a:off x="5191125" y="2422525"/>
            <a:ext cx="317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E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IE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475740" y="1700530"/>
            <a:ext cx="1080135" cy="1080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705" y="1340485"/>
            <a:ext cx="108013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家庭住址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2140" y="302260"/>
            <a:ext cx="86360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1065" y="302260"/>
            <a:ext cx="1080135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顾客姓名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8485" y="1196340"/>
            <a:ext cx="1296035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联系电话</a:t>
            </a:r>
            <a:endParaRPr lang="zh-CN" altLang="en-US"/>
          </a:p>
        </p:txBody>
      </p:sp>
      <p:cxnSp>
        <p:nvCxnSpPr>
          <p:cNvPr id="7" name="直接连接符 6"/>
          <p:cNvCxnSpPr>
            <a:stCxn id="3" idx="3"/>
            <a:endCxn id="2" idx="1"/>
          </p:cNvCxnSpPr>
          <p:nvPr/>
        </p:nvCxnSpPr>
        <p:spPr>
          <a:xfrm>
            <a:off x="1259840" y="1628775"/>
            <a:ext cx="374015" cy="22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2" idx="1"/>
          </p:cNvCxnSpPr>
          <p:nvPr/>
        </p:nvCxnSpPr>
        <p:spPr>
          <a:xfrm>
            <a:off x="1043940" y="806450"/>
            <a:ext cx="589915" cy="105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2"/>
            <a:endCxn id="2" idx="0"/>
          </p:cNvCxnSpPr>
          <p:nvPr/>
        </p:nvCxnSpPr>
        <p:spPr>
          <a:xfrm flipH="1">
            <a:off x="2016125" y="878205"/>
            <a:ext cx="695325" cy="82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" idx="0"/>
          </p:cNvCxnSpPr>
          <p:nvPr/>
        </p:nvCxnSpPr>
        <p:spPr>
          <a:xfrm flipH="1">
            <a:off x="2016125" y="1654810"/>
            <a:ext cx="108966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3765" y="3407410"/>
            <a:ext cx="720090" cy="165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卖家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02510" y="3407410"/>
            <a:ext cx="15119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购买日期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02510" y="4478655"/>
            <a:ext cx="151193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购买数量</a:t>
            </a:r>
            <a:endParaRPr lang="zh-CN" altLang="en-US"/>
          </a:p>
        </p:txBody>
      </p:sp>
      <p:cxnSp>
        <p:nvCxnSpPr>
          <p:cNvPr id="14" name="直接连接符 13"/>
          <p:cNvCxnSpPr>
            <a:stCxn id="12" idx="1"/>
            <a:endCxn id="11" idx="3"/>
          </p:cNvCxnSpPr>
          <p:nvPr/>
        </p:nvCxnSpPr>
        <p:spPr>
          <a:xfrm flipH="1">
            <a:off x="1633855" y="3731895"/>
            <a:ext cx="668655" cy="50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1"/>
          </p:cNvCxnSpPr>
          <p:nvPr/>
        </p:nvCxnSpPr>
        <p:spPr>
          <a:xfrm flipH="1" flipV="1">
            <a:off x="1547495" y="4292600"/>
            <a:ext cx="75501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707765" y="5396230"/>
            <a:ext cx="1728470" cy="1151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95620" y="3515360"/>
            <a:ext cx="15836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11520" y="4478655"/>
            <a:ext cx="1367790" cy="648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811520" y="5305425"/>
            <a:ext cx="1656080" cy="648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规格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83935" y="6236970"/>
            <a:ext cx="165608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单价</a:t>
            </a:r>
            <a:endParaRPr lang="zh-CN" altLang="en-US"/>
          </a:p>
        </p:txBody>
      </p:sp>
      <p:cxnSp>
        <p:nvCxnSpPr>
          <p:cNvPr id="21" name="直接连接符 20"/>
          <p:cNvCxnSpPr>
            <a:stCxn id="17" idx="3"/>
            <a:endCxn id="16" idx="7"/>
          </p:cNvCxnSpPr>
          <p:nvPr/>
        </p:nvCxnSpPr>
        <p:spPr>
          <a:xfrm flipH="1">
            <a:off x="5182870" y="4130040"/>
            <a:ext cx="644525" cy="14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2"/>
          </p:cNvCxnSpPr>
          <p:nvPr/>
        </p:nvCxnSpPr>
        <p:spPr>
          <a:xfrm flipH="1">
            <a:off x="5219700" y="4803140"/>
            <a:ext cx="591820" cy="78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2"/>
            <a:endCxn id="16" idx="7"/>
          </p:cNvCxnSpPr>
          <p:nvPr/>
        </p:nvCxnSpPr>
        <p:spPr>
          <a:xfrm flipH="1" flipV="1">
            <a:off x="5182870" y="5565140"/>
            <a:ext cx="628650" cy="6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2"/>
            <a:endCxn id="16" idx="6"/>
          </p:cNvCxnSpPr>
          <p:nvPr/>
        </p:nvCxnSpPr>
        <p:spPr>
          <a:xfrm flipH="1" flipV="1">
            <a:off x="5436235" y="5972175"/>
            <a:ext cx="647700" cy="55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" idx="4"/>
          </p:cNvCxnSpPr>
          <p:nvPr/>
        </p:nvCxnSpPr>
        <p:spPr>
          <a:xfrm flipH="1">
            <a:off x="1259840" y="2780665"/>
            <a:ext cx="756285" cy="7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297940" y="2872740"/>
            <a:ext cx="32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E" altLang="en-US"/>
              <a:t>m</a:t>
            </a:r>
            <a:endParaRPr lang="en-IE" altLang="en-US"/>
          </a:p>
        </p:txBody>
      </p:sp>
      <p:cxnSp>
        <p:nvCxnSpPr>
          <p:cNvPr id="27" name="直接连接符 26"/>
          <p:cNvCxnSpPr>
            <a:stCxn id="11" idx="2"/>
          </p:cNvCxnSpPr>
          <p:nvPr/>
        </p:nvCxnSpPr>
        <p:spPr>
          <a:xfrm>
            <a:off x="1273810" y="5063490"/>
            <a:ext cx="2578100" cy="95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01215" y="5469890"/>
            <a:ext cx="23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E" altLang="zh-CN"/>
              <a:t>n</a:t>
            </a:r>
            <a:endParaRPr lang="en-I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8120" y="1517015"/>
            <a:ext cx="2715895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IE"/>
              <a:t>班级</a:t>
            </a:r>
            <a:endParaRPr lang="zh-CN" altLang="en-IE"/>
          </a:p>
        </p:txBody>
      </p:sp>
      <p:sp>
        <p:nvSpPr>
          <p:cNvPr id="3" name="椭圆 2"/>
          <p:cNvSpPr/>
          <p:nvPr/>
        </p:nvSpPr>
        <p:spPr>
          <a:xfrm>
            <a:off x="109220" y="139700"/>
            <a:ext cx="93662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</a:t>
            </a:r>
            <a:r>
              <a:rPr lang="zh-CN" altLang="en-US"/>
              <a:t>号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26490" y="193040"/>
            <a:ext cx="935990" cy="612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91410" y="283845"/>
            <a:ext cx="935990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班主任</a:t>
            </a:r>
            <a:endParaRPr lang="zh-CN" altLang="en-US"/>
          </a:p>
        </p:txBody>
      </p:sp>
      <p:cxnSp>
        <p:nvCxnSpPr>
          <p:cNvPr id="6" name="直接连接符 5"/>
          <p:cNvCxnSpPr>
            <a:stCxn id="3" idx="4"/>
            <a:endCxn id="2" idx="0"/>
          </p:cNvCxnSpPr>
          <p:nvPr/>
        </p:nvCxnSpPr>
        <p:spPr>
          <a:xfrm>
            <a:off x="577850" y="859790"/>
            <a:ext cx="978535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4"/>
            <a:endCxn id="2" idx="0"/>
          </p:cNvCxnSpPr>
          <p:nvPr/>
        </p:nvCxnSpPr>
        <p:spPr>
          <a:xfrm flipH="1">
            <a:off x="1556385" y="805815"/>
            <a:ext cx="38100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3"/>
          </p:cNvCxnSpPr>
          <p:nvPr/>
        </p:nvCxnSpPr>
        <p:spPr>
          <a:xfrm flipH="1">
            <a:off x="1331595" y="775335"/>
            <a:ext cx="1196975" cy="70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761105" y="1675765"/>
            <a:ext cx="1296035" cy="648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49950" y="1548130"/>
            <a:ext cx="2376170" cy="90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82490" y="283845"/>
            <a:ext cx="861060" cy="612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31840" y="301625"/>
            <a:ext cx="936625" cy="575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58660" y="265430"/>
            <a:ext cx="864235" cy="648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159115" y="139065"/>
            <a:ext cx="864235" cy="1207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身份证号</a:t>
            </a:r>
            <a:endParaRPr lang="zh-CN" altLang="en-US"/>
          </a:p>
        </p:txBody>
      </p:sp>
      <p:cxnSp>
        <p:nvCxnSpPr>
          <p:cNvPr id="16" name="直接连接符 15"/>
          <p:cNvCxnSpPr>
            <a:stCxn id="2" idx="3"/>
            <a:endCxn id="9" idx="1"/>
          </p:cNvCxnSpPr>
          <p:nvPr/>
        </p:nvCxnSpPr>
        <p:spPr>
          <a:xfrm>
            <a:off x="2914015" y="2000250"/>
            <a:ext cx="847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</p:cNvCxnSpPr>
          <p:nvPr/>
        </p:nvCxnSpPr>
        <p:spPr>
          <a:xfrm flipV="1">
            <a:off x="5057140" y="1988820"/>
            <a:ext cx="1026795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4"/>
            <a:endCxn id="10" idx="0"/>
          </p:cNvCxnSpPr>
          <p:nvPr/>
        </p:nvCxnSpPr>
        <p:spPr>
          <a:xfrm>
            <a:off x="5113020" y="896620"/>
            <a:ext cx="2025015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4"/>
          </p:cNvCxnSpPr>
          <p:nvPr/>
        </p:nvCxnSpPr>
        <p:spPr>
          <a:xfrm>
            <a:off x="6300470" y="877570"/>
            <a:ext cx="935990" cy="751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4"/>
          </p:cNvCxnSpPr>
          <p:nvPr/>
        </p:nvCxnSpPr>
        <p:spPr>
          <a:xfrm flipH="1">
            <a:off x="7164070" y="913765"/>
            <a:ext cx="327025" cy="71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3"/>
          </p:cNvCxnSpPr>
          <p:nvPr/>
        </p:nvCxnSpPr>
        <p:spPr>
          <a:xfrm flipH="1">
            <a:off x="7164070" y="1169670"/>
            <a:ext cx="112141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2465" y="1634490"/>
            <a:ext cx="20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3" name="菱形 22"/>
          <p:cNvSpPr/>
          <p:nvPr/>
        </p:nvSpPr>
        <p:spPr>
          <a:xfrm>
            <a:off x="1115695" y="4149090"/>
            <a:ext cx="1800225" cy="7200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分配</a:t>
            </a:r>
            <a:endParaRPr lang="zh-CN" altLang="en-US"/>
          </a:p>
        </p:txBody>
      </p:sp>
      <p:cxnSp>
        <p:nvCxnSpPr>
          <p:cNvPr id="24" name="直接连接符 23"/>
          <p:cNvCxnSpPr>
            <a:stCxn id="9" idx="1"/>
            <a:endCxn id="23" idx="0"/>
          </p:cNvCxnSpPr>
          <p:nvPr/>
        </p:nvCxnSpPr>
        <p:spPr>
          <a:xfrm flipH="1">
            <a:off x="2016125" y="2000250"/>
            <a:ext cx="1744980" cy="2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95855" y="3013075"/>
            <a:ext cx="30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49725" y="4149090"/>
            <a:ext cx="180022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51910" y="6093460"/>
            <a:ext cx="1511935" cy="648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宿舍号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83935" y="6093460"/>
            <a:ext cx="223266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宿舍地址</a:t>
            </a:r>
            <a:endParaRPr lang="zh-CN" altLang="en-US"/>
          </a:p>
        </p:txBody>
      </p:sp>
      <p:cxnSp>
        <p:nvCxnSpPr>
          <p:cNvPr id="29" name="直接连接符 28"/>
          <p:cNvCxnSpPr>
            <a:stCxn id="26" idx="2"/>
          </p:cNvCxnSpPr>
          <p:nvPr/>
        </p:nvCxnSpPr>
        <p:spPr>
          <a:xfrm flipH="1">
            <a:off x="4572000" y="5013325"/>
            <a:ext cx="478155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6" idx="2"/>
            <a:endCxn id="28" idx="0"/>
          </p:cNvCxnSpPr>
          <p:nvPr/>
        </p:nvCxnSpPr>
        <p:spPr>
          <a:xfrm>
            <a:off x="5050155" y="5013325"/>
            <a:ext cx="2150110" cy="108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3"/>
            <a:endCxn id="26" idx="1"/>
          </p:cNvCxnSpPr>
          <p:nvPr/>
        </p:nvCxnSpPr>
        <p:spPr>
          <a:xfrm>
            <a:off x="2915920" y="4509135"/>
            <a:ext cx="1233805" cy="7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/>
  <Paragraphs>110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2020-03-05T07:17:00Z</dcterms:created>
  <dcterms:modified xsi:type="dcterms:W3CDTF">2020-03-07T05:33:28Z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