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11700"/>
  <p:notesSz cx="6858000" cy="9144000"/>
  <p:defaultTextStyle>
    <a:defPPr>
      <a:defRPr lang="es-ES"/>
    </a:defPPr>
    <a:lvl1pPr algn="l" defTabSz="2033270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1pPr>
    <a:lvl2pPr marL="2033905" indent="-1586230" algn="l" defTabSz="2033270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2pPr>
    <a:lvl3pPr marL="4067175" indent="-3176905" algn="l" defTabSz="2033270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3pPr>
    <a:lvl4pPr marL="6105525" indent="-4767580" algn="l" defTabSz="2033270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4pPr>
    <a:lvl5pPr marL="8139430" indent="-6358255" algn="l" defTabSz="2033270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sz="7800"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6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DCDB"/>
    <a:srgbClr val="0000C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3548"/>
  </p:normalViewPr>
  <p:slideViewPr>
    <p:cSldViewPr snapToGrid="0" snapToObjects="1">
      <p:cViewPr>
        <p:scale>
          <a:sx n="50" d="100"/>
          <a:sy n="50" d="100"/>
        </p:scale>
        <p:origin x="456" y="-8706"/>
      </p:cViewPr>
      <p:guideLst>
        <p:guide orient="horz" pos="1346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91EFB-E9A8-CB4B-8271-EEDE91EE0CC4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9ED7-9A77-8947-B678-E6C3A9D347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875225-B058-F646-B0F2-7B539EE60184}" type="datetimeFigureOut">
              <a:rPr lang="en-US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AB6F9B3-E15E-824F-896D-7BF22D945DC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093C002-B935-EE43-8A67-787DC802A19E}" type="slidenum">
              <a:rPr lang="en-US" altLang="en-US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70642" y="13299380"/>
            <a:ext cx="25733931" cy="917676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41282" y="24259964"/>
            <a:ext cx="21192650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4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B60FD-4936-644E-A5BF-7AA804AC678E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84DD-C6E2-7A45-8D84-01A879B1918C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31E97-A34B-8448-8F7E-C028E508AB00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F8C8-9C4D-D645-B530-97B943F0B0E3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21949532" y="1714457"/>
            <a:ext cx="6811923" cy="36528687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13762" y="1714457"/>
            <a:ext cx="19931182" cy="3652868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3C665-B11F-3046-81AB-54E24F80A076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6B864-E684-E048-81B3-9994165AEBEC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70CBF-0D34-6047-B03C-B6A203E9C897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7047-C287-FA41-A80C-7CE3FA89A0FF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391534" y="27510487"/>
            <a:ext cx="25733931" cy="8502878"/>
          </a:xfrm>
        </p:spPr>
        <p:txBody>
          <a:bodyPr anchor="t"/>
          <a:lstStyle>
            <a:lvl1pPr algn="l">
              <a:defRPr sz="18285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391534" y="18145427"/>
            <a:ext cx="25733931" cy="9365056"/>
          </a:xfrm>
        </p:spPr>
        <p:txBody>
          <a:bodyPr anchor="b"/>
          <a:lstStyle>
            <a:lvl1pPr marL="0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1pPr>
            <a:lvl2pPr marL="2085975" indent="0">
              <a:buNone/>
              <a:defRPr sz="8190">
                <a:solidFill>
                  <a:schemeClr val="tx1">
                    <a:tint val="75000"/>
                  </a:schemeClr>
                </a:solidFill>
              </a:defRPr>
            </a:lvl2pPr>
            <a:lvl3pPr marL="4172585" indent="0">
              <a:buNone/>
              <a:defRPr sz="7290">
                <a:solidFill>
                  <a:schemeClr val="tx1">
                    <a:tint val="75000"/>
                  </a:schemeClr>
                </a:solidFill>
              </a:defRPr>
            </a:lvl3pPr>
            <a:lvl4pPr marL="6258560" indent="0">
              <a:buNone/>
              <a:defRPr sz="6395">
                <a:solidFill>
                  <a:schemeClr val="tx1">
                    <a:tint val="75000"/>
                  </a:schemeClr>
                </a:solidFill>
              </a:defRPr>
            </a:lvl4pPr>
            <a:lvl5pPr marL="8344535" indent="0">
              <a:buNone/>
              <a:defRPr sz="6395">
                <a:solidFill>
                  <a:schemeClr val="tx1">
                    <a:tint val="75000"/>
                  </a:schemeClr>
                </a:solidFill>
              </a:defRPr>
            </a:lvl5pPr>
            <a:lvl6pPr marL="10431145" indent="0">
              <a:buNone/>
              <a:defRPr sz="6395">
                <a:solidFill>
                  <a:schemeClr val="tx1">
                    <a:tint val="75000"/>
                  </a:schemeClr>
                </a:solidFill>
              </a:defRPr>
            </a:lvl6pPr>
            <a:lvl7pPr marL="12517120" indent="0">
              <a:buNone/>
              <a:defRPr sz="6395">
                <a:solidFill>
                  <a:schemeClr val="tx1">
                    <a:tint val="75000"/>
                  </a:schemeClr>
                </a:solidFill>
              </a:defRPr>
            </a:lvl7pPr>
            <a:lvl8pPr marL="14603095" indent="0">
              <a:buNone/>
              <a:defRPr sz="6395">
                <a:solidFill>
                  <a:schemeClr val="tx1">
                    <a:tint val="75000"/>
                  </a:schemeClr>
                </a:solidFill>
              </a:defRPr>
            </a:lvl8pPr>
            <a:lvl9pPr marL="16689070" indent="0">
              <a:buNone/>
              <a:defRPr sz="6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8338E-FDC7-824B-B36E-9CA77EE5EF55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14E4B-D09A-B34C-BB46-1FFD2C329AF0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513762" y="9989402"/>
            <a:ext cx="13371552" cy="28253742"/>
          </a:xfrm>
        </p:spPr>
        <p:txBody>
          <a:bodyPr/>
          <a:lstStyle>
            <a:lvl1pPr>
              <a:defRPr sz="12790"/>
            </a:lvl1pPr>
            <a:lvl2pPr>
              <a:defRPr sz="10990"/>
            </a:lvl2pPr>
            <a:lvl3pPr>
              <a:defRPr sz="9090"/>
            </a:lvl3pPr>
            <a:lvl4pPr>
              <a:defRPr sz="8190"/>
            </a:lvl4pPr>
            <a:lvl5pPr>
              <a:defRPr sz="8190"/>
            </a:lvl5pPr>
            <a:lvl6pPr>
              <a:defRPr sz="8190"/>
            </a:lvl6pPr>
            <a:lvl7pPr>
              <a:defRPr sz="8190"/>
            </a:lvl7pPr>
            <a:lvl8pPr>
              <a:defRPr sz="8190"/>
            </a:lvl8pPr>
            <a:lvl9pPr>
              <a:defRPr sz="819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5389899" y="9989402"/>
            <a:ext cx="13371552" cy="28253742"/>
          </a:xfrm>
        </p:spPr>
        <p:txBody>
          <a:bodyPr/>
          <a:lstStyle>
            <a:lvl1pPr>
              <a:defRPr sz="12790"/>
            </a:lvl1pPr>
            <a:lvl2pPr>
              <a:defRPr sz="10990"/>
            </a:lvl2pPr>
            <a:lvl3pPr>
              <a:defRPr sz="9090"/>
            </a:lvl3pPr>
            <a:lvl4pPr>
              <a:defRPr sz="8190"/>
            </a:lvl4pPr>
            <a:lvl5pPr>
              <a:defRPr sz="8190"/>
            </a:lvl5pPr>
            <a:lvl6pPr>
              <a:defRPr sz="8190"/>
            </a:lvl6pPr>
            <a:lvl7pPr>
              <a:defRPr sz="8190"/>
            </a:lvl7pPr>
            <a:lvl8pPr>
              <a:defRPr sz="8190"/>
            </a:lvl8pPr>
            <a:lvl9pPr>
              <a:defRPr sz="819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C4E64-E9F0-9448-9409-43367B82B318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34C2-D221-3F46-A473-02AD8766E306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513761" y="9583086"/>
            <a:ext cx="13376810" cy="3993774"/>
          </a:xfrm>
        </p:spPr>
        <p:txBody>
          <a:bodyPr anchor="b"/>
          <a:lstStyle>
            <a:lvl1pPr marL="0" indent="0">
              <a:buNone/>
              <a:defRPr sz="10990" b="1"/>
            </a:lvl1pPr>
            <a:lvl2pPr marL="2085975" indent="0">
              <a:buNone/>
              <a:defRPr sz="9090" b="1"/>
            </a:lvl2pPr>
            <a:lvl3pPr marL="4172585" indent="0">
              <a:buNone/>
              <a:defRPr sz="8190" b="1"/>
            </a:lvl3pPr>
            <a:lvl4pPr marL="6258560" indent="0">
              <a:buNone/>
              <a:defRPr sz="7290" b="1"/>
            </a:lvl4pPr>
            <a:lvl5pPr marL="8344535" indent="0">
              <a:buNone/>
              <a:defRPr sz="7290" b="1"/>
            </a:lvl5pPr>
            <a:lvl6pPr marL="10431145" indent="0">
              <a:buNone/>
              <a:defRPr sz="7290" b="1"/>
            </a:lvl6pPr>
            <a:lvl7pPr marL="12517120" indent="0">
              <a:buNone/>
              <a:defRPr sz="7290" b="1"/>
            </a:lvl7pPr>
            <a:lvl8pPr marL="14603095" indent="0">
              <a:buNone/>
              <a:defRPr sz="7290" b="1"/>
            </a:lvl8pPr>
            <a:lvl9pPr marL="16689070" indent="0">
              <a:buNone/>
              <a:defRPr sz="729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513761" y="13576860"/>
            <a:ext cx="13376810" cy="24666281"/>
          </a:xfrm>
        </p:spPr>
        <p:txBody>
          <a:bodyPr/>
          <a:lstStyle>
            <a:lvl1pPr>
              <a:defRPr sz="10990"/>
            </a:lvl1pPr>
            <a:lvl2pPr>
              <a:defRPr sz="9090"/>
            </a:lvl2pPr>
            <a:lvl3pPr>
              <a:defRPr sz="8190"/>
            </a:lvl3pPr>
            <a:lvl4pPr>
              <a:defRPr sz="7290"/>
            </a:lvl4pPr>
            <a:lvl5pPr>
              <a:defRPr sz="7290"/>
            </a:lvl5pPr>
            <a:lvl6pPr>
              <a:defRPr sz="7290"/>
            </a:lvl6pPr>
            <a:lvl7pPr>
              <a:defRPr sz="7290"/>
            </a:lvl7pPr>
            <a:lvl8pPr>
              <a:defRPr sz="7290"/>
            </a:lvl8pPr>
            <a:lvl9pPr>
              <a:defRPr sz="729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15379391" y="9583086"/>
            <a:ext cx="13382065" cy="3993774"/>
          </a:xfrm>
        </p:spPr>
        <p:txBody>
          <a:bodyPr anchor="b"/>
          <a:lstStyle>
            <a:lvl1pPr marL="0" indent="0">
              <a:buNone/>
              <a:defRPr sz="10990" b="1"/>
            </a:lvl1pPr>
            <a:lvl2pPr marL="2085975" indent="0">
              <a:buNone/>
              <a:defRPr sz="9090" b="1"/>
            </a:lvl2pPr>
            <a:lvl3pPr marL="4172585" indent="0">
              <a:buNone/>
              <a:defRPr sz="8190" b="1"/>
            </a:lvl3pPr>
            <a:lvl4pPr marL="6258560" indent="0">
              <a:buNone/>
              <a:defRPr sz="7290" b="1"/>
            </a:lvl4pPr>
            <a:lvl5pPr marL="8344535" indent="0">
              <a:buNone/>
              <a:defRPr sz="7290" b="1"/>
            </a:lvl5pPr>
            <a:lvl6pPr marL="10431145" indent="0">
              <a:buNone/>
              <a:defRPr sz="7290" b="1"/>
            </a:lvl6pPr>
            <a:lvl7pPr marL="12517120" indent="0">
              <a:buNone/>
              <a:defRPr sz="7290" b="1"/>
            </a:lvl7pPr>
            <a:lvl8pPr marL="14603095" indent="0">
              <a:buNone/>
              <a:defRPr sz="7290" b="1"/>
            </a:lvl8pPr>
            <a:lvl9pPr marL="16689070" indent="0">
              <a:buNone/>
              <a:defRPr sz="729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15379391" y="13576860"/>
            <a:ext cx="13382065" cy="24666281"/>
          </a:xfrm>
        </p:spPr>
        <p:txBody>
          <a:bodyPr/>
          <a:lstStyle>
            <a:lvl1pPr>
              <a:defRPr sz="10990"/>
            </a:lvl1pPr>
            <a:lvl2pPr>
              <a:defRPr sz="9090"/>
            </a:lvl2pPr>
            <a:lvl3pPr>
              <a:defRPr sz="8190"/>
            </a:lvl3pPr>
            <a:lvl4pPr>
              <a:defRPr sz="7290"/>
            </a:lvl4pPr>
            <a:lvl5pPr>
              <a:defRPr sz="7290"/>
            </a:lvl5pPr>
            <a:lvl6pPr>
              <a:defRPr sz="7290"/>
            </a:lvl6pPr>
            <a:lvl7pPr>
              <a:defRPr sz="7290"/>
            </a:lvl7pPr>
            <a:lvl8pPr>
              <a:defRPr sz="7290"/>
            </a:lvl8pPr>
            <a:lvl9pPr>
              <a:defRPr sz="729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178F5-5AA0-EE45-B953-0C459F55E9BD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E079-0BB7-BD4B-A14E-78AB259B893C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9A65B-7057-1145-9B4E-1739A3DDF9FD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195BD-5ABE-6647-B117-688180C2EAA4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1EBEE-D3B8-6D4E-9378-B1EEBF1C4F71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2EB79-140C-4341-9E2C-AAC82BF6AF60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13763" y="1704541"/>
            <a:ext cx="9960336" cy="7254205"/>
          </a:xfrm>
        </p:spPr>
        <p:txBody>
          <a:bodyPr anchor="b"/>
          <a:lstStyle>
            <a:lvl1pPr algn="l">
              <a:defRPr sz="909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1836770" y="1704543"/>
            <a:ext cx="16924685" cy="36538600"/>
          </a:xfrm>
        </p:spPr>
        <p:txBody>
          <a:bodyPr/>
          <a:lstStyle>
            <a:lvl1pPr>
              <a:defRPr sz="14585"/>
            </a:lvl1pPr>
            <a:lvl2pPr>
              <a:defRPr sz="12790"/>
            </a:lvl2pPr>
            <a:lvl3pPr>
              <a:defRPr sz="10990"/>
            </a:lvl3pPr>
            <a:lvl4pPr>
              <a:defRPr sz="9090"/>
            </a:lvl4pPr>
            <a:lvl5pPr>
              <a:defRPr sz="9090"/>
            </a:lvl5pPr>
            <a:lvl6pPr>
              <a:defRPr sz="9090"/>
            </a:lvl6pPr>
            <a:lvl7pPr>
              <a:defRPr sz="9090"/>
            </a:lvl7pPr>
            <a:lvl8pPr>
              <a:defRPr sz="9090"/>
            </a:lvl8pPr>
            <a:lvl9pPr>
              <a:defRPr sz="909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13763" y="8958749"/>
            <a:ext cx="9960336" cy="29284395"/>
          </a:xfrm>
        </p:spPr>
        <p:txBody>
          <a:bodyPr/>
          <a:lstStyle>
            <a:lvl1pPr marL="0" indent="0">
              <a:buNone/>
              <a:defRPr sz="6395"/>
            </a:lvl1pPr>
            <a:lvl2pPr marL="2085975" indent="0">
              <a:buNone/>
              <a:defRPr sz="5495"/>
            </a:lvl2pPr>
            <a:lvl3pPr marL="4172585" indent="0">
              <a:buNone/>
              <a:defRPr sz="4595"/>
            </a:lvl3pPr>
            <a:lvl4pPr marL="6258560" indent="0">
              <a:buNone/>
              <a:defRPr sz="4095"/>
            </a:lvl4pPr>
            <a:lvl5pPr marL="8344535" indent="0">
              <a:buNone/>
              <a:defRPr sz="4095"/>
            </a:lvl5pPr>
            <a:lvl6pPr marL="10431145" indent="0">
              <a:buNone/>
              <a:defRPr sz="4095"/>
            </a:lvl6pPr>
            <a:lvl7pPr marL="12517120" indent="0">
              <a:buNone/>
              <a:defRPr sz="4095"/>
            </a:lvl7pPr>
            <a:lvl8pPr marL="14603095" indent="0">
              <a:buNone/>
              <a:defRPr sz="4095"/>
            </a:lvl8pPr>
            <a:lvl9pPr marL="16689070" indent="0">
              <a:buNone/>
              <a:defRPr sz="409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8DCDC-904C-B544-99F1-23CFBC25BA2B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B17-B635-CB43-BC42-2771AEAF5B95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934155" y="29968190"/>
            <a:ext cx="18165128" cy="3537914"/>
          </a:xfrm>
        </p:spPr>
        <p:txBody>
          <a:bodyPr anchor="b"/>
          <a:lstStyle>
            <a:lvl1pPr algn="l">
              <a:defRPr sz="909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934155" y="3825305"/>
            <a:ext cx="18165128" cy="25687020"/>
          </a:xfrm>
        </p:spPr>
        <p:txBody>
          <a:bodyPr rtlCol="0">
            <a:normAutofit/>
          </a:bodyPr>
          <a:lstStyle>
            <a:lvl1pPr marL="0" indent="0">
              <a:buNone/>
              <a:defRPr sz="14585"/>
            </a:lvl1pPr>
            <a:lvl2pPr marL="2085975" indent="0">
              <a:buNone/>
              <a:defRPr sz="12790"/>
            </a:lvl2pPr>
            <a:lvl3pPr marL="4172585" indent="0">
              <a:buNone/>
              <a:defRPr sz="10990"/>
            </a:lvl3pPr>
            <a:lvl4pPr marL="6258560" indent="0">
              <a:buNone/>
              <a:defRPr sz="9090"/>
            </a:lvl4pPr>
            <a:lvl5pPr marL="8344535" indent="0">
              <a:buNone/>
              <a:defRPr sz="9090"/>
            </a:lvl5pPr>
            <a:lvl6pPr marL="10431145" indent="0">
              <a:buNone/>
              <a:defRPr sz="9090"/>
            </a:lvl6pPr>
            <a:lvl7pPr marL="12517120" indent="0">
              <a:buNone/>
              <a:defRPr sz="9090"/>
            </a:lvl7pPr>
            <a:lvl8pPr marL="14603095" indent="0">
              <a:buNone/>
              <a:defRPr sz="9090"/>
            </a:lvl8pPr>
            <a:lvl9pPr marL="16689070" indent="0">
              <a:buNone/>
              <a:defRPr sz="909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934155" y="33506105"/>
            <a:ext cx="18165128" cy="5024426"/>
          </a:xfrm>
        </p:spPr>
        <p:txBody>
          <a:bodyPr/>
          <a:lstStyle>
            <a:lvl1pPr marL="0" indent="0">
              <a:buNone/>
              <a:defRPr sz="6395"/>
            </a:lvl1pPr>
            <a:lvl2pPr marL="2085975" indent="0">
              <a:buNone/>
              <a:defRPr sz="5495"/>
            </a:lvl2pPr>
            <a:lvl3pPr marL="4172585" indent="0">
              <a:buNone/>
              <a:defRPr sz="4595"/>
            </a:lvl3pPr>
            <a:lvl4pPr marL="6258560" indent="0">
              <a:buNone/>
              <a:defRPr sz="4095"/>
            </a:lvl4pPr>
            <a:lvl5pPr marL="8344535" indent="0">
              <a:buNone/>
              <a:defRPr sz="4095"/>
            </a:lvl5pPr>
            <a:lvl6pPr marL="10431145" indent="0">
              <a:buNone/>
              <a:defRPr sz="4095"/>
            </a:lvl6pPr>
            <a:lvl7pPr marL="12517120" indent="0">
              <a:buNone/>
              <a:defRPr sz="4095"/>
            </a:lvl7pPr>
            <a:lvl8pPr marL="14603095" indent="0">
              <a:buNone/>
              <a:defRPr sz="4095"/>
            </a:lvl8pPr>
            <a:lvl9pPr marL="16689070" indent="0">
              <a:buNone/>
              <a:defRPr sz="409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3CD0A-D367-A345-9F93-1F9650D65706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9694D-86DA-4C4F-BB34-7A4F754A6DE0}" type="slidenum">
              <a:rPr lang="es-ES" altLang="zh-CN"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34" tIns="208817" rIns="417634" bIns="208817" numCol="1" anchor="ctr" anchorCtr="0" compatLnSpc="1"/>
          <a:lstStyle/>
          <a:p>
            <a:pPr lvl="0"/>
            <a:r>
              <a:rPr lang="es-ES_tradnl" altLang="zh-CN"/>
              <a:t>Clic para editar título</a:t>
            </a:r>
            <a:endParaRPr lang="es-ES" altLang="zh-CN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1514475" y="9990138"/>
            <a:ext cx="27246263" cy="282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34" tIns="208817" rIns="417634" bIns="208817" numCol="1" anchor="t" anchorCtr="0" compatLnSpc="1"/>
          <a:lstStyle/>
          <a:p>
            <a:pPr lvl="0"/>
            <a:r>
              <a:rPr lang="es-ES_tradnl" altLang="zh-CN"/>
              <a:t>Haga clic para modificar el estilo de texto del patrón</a:t>
            </a:r>
          </a:p>
          <a:p>
            <a:pPr lvl="1"/>
            <a:r>
              <a:rPr lang="es-ES_tradnl" altLang="zh-CN"/>
              <a:t>Segundo nivel</a:t>
            </a:r>
          </a:p>
          <a:p>
            <a:pPr lvl="2"/>
            <a:r>
              <a:rPr lang="es-ES_tradnl" altLang="zh-CN"/>
              <a:t>Tercer nivel</a:t>
            </a:r>
          </a:p>
          <a:p>
            <a:pPr lvl="3"/>
            <a:r>
              <a:rPr lang="es-ES_tradnl" altLang="zh-CN"/>
              <a:t>Cuarto nivel</a:t>
            </a:r>
          </a:p>
          <a:p>
            <a:pPr lvl="4"/>
            <a:r>
              <a:rPr lang="es-ES_tradnl" altLang="zh-CN"/>
              <a:t>Quinto nivel</a:t>
            </a:r>
            <a:endParaRPr lang="es-ES" altLang="zh-C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514475" y="39679563"/>
            <a:ext cx="7062788" cy="2279650"/>
          </a:xfrm>
          <a:prstGeom prst="rect">
            <a:avLst/>
          </a:prstGeom>
        </p:spPr>
        <p:txBody>
          <a:bodyPr vert="horz" wrap="square" lIns="417634" tIns="208817" rIns="417634" bIns="208817" numCol="1" anchor="ctr" anchorCtr="0" compatLnSpc="1"/>
          <a:lstStyle>
            <a:lvl1pPr defTabSz="2085975" eaLnBrk="1" hangingPunct="1">
              <a:defRPr sz="5495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3897B7-B7A1-CB4E-9BF8-362AC5DA46AB}" type="datetimeFigureOut">
              <a:rPr lang="es-ES" altLang="zh-CN"/>
              <a:t>22/01/2019</a:t>
            </a:fld>
            <a:endParaRPr lang="es-ES" altLang="zh-C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344150" y="39679563"/>
            <a:ext cx="9586913" cy="2279650"/>
          </a:xfrm>
          <a:prstGeom prst="rect">
            <a:avLst/>
          </a:prstGeom>
        </p:spPr>
        <p:txBody>
          <a:bodyPr vert="horz" wrap="square" lIns="417634" tIns="208817" rIns="417634" bIns="208817" numCol="1" anchor="ctr" anchorCtr="0" compatLnSpc="1"/>
          <a:lstStyle>
            <a:lvl1pPr algn="ctr" defTabSz="2085975" eaLnBrk="1" hangingPunct="1">
              <a:defRPr sz="5495">
                <a:solidFill>
                  <a:srgbClr val="898989"/>
                </a:solidFill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1697950" y="39679563"/>
            <a:ext cx="7062788" cy="2279650"/>
          </a:xfrm>
          <a:prstGeom prst="rect">
            <a:avLst/>
          </a:prstGeom>
        </p:spPr>
        <p:txBody>
          <a:bodyPr vert="horz" wrap="square" lIns="417634" tIns="208817" rIns="417634" bIns="208817" numCol="1" anchor="ctr" anchorCtr="0" compatLnSpc="1"/>
          <a:lstStyle>
            <a:lvl1pPr algn="r" defTabSz="2085975" eaLnBrk="1" hangingPunct="1">
              <a:defRPr sz="5495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EC2F9FF-8138-5846-849C-6374C984EB75}" type="slidenum">
              <a:rPr lang="es-ES" altLang="zh-CN"/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4070" rtl="0" eaLnBrk="0" fontAlgn="base" hangingPunct="0">
        <a:spcBef>
          <a:spcPct val="0"/>
        </a:spcBef>
        <a:spcAft>
          <a:spcPct val="0"/>
        </a:spcAft>
        <a:defRPr kumimoji="1" sz="20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2084070" rtl="0" eaLnBrk="0" fontAlgn="base" hangingPunct="0">
        <a:spcBef>
          <a:spcPct val="0"/>
        </a:spcBef>
        <a:spcAft>
          <a:spcPct val="0"/>
        </a:spcAft>
        <a:defRPr kumimoji="1" sz="200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2084070" rtl="0" eaLnBrk="0" fontAlgn="base" hangingPunct="0">
        <a:spcBef>
          <a:spcPct val="0"/>
        </a:spcBef>
        <a:spcAft>
          <a:spcPct val="0"/>
        </a:spcAft>
        <a:defRPr kumimoji="1" sz="200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2084070" rtl="0" eaLnBrk="0" fontAlgn="base" hangingPunct="0">
        <a:spcBef>
          <a:spcPct val="0"/>
        </a:spcBef>
        <a:spcAft>
          <a:spcPct val="0"/>
        </a:spcAft>
        <a:defRPr kumimoji="1" sz="200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2084070" rtl="0" eaLnBrk="0" fontAlgn="base" hangingPunct="0">
        <a:spcBef>
          <a:spcPct val="0"/>
        </a:spcBef>
        <a:spcAft>
          <a:spcPct val="0"/>
        </a:spcAft>
        <a:defRPr kumimoji="1" sz="200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6565" algn="ctr" defTabSz="2085340" rtl="0" fontAlgn="base">
        <a:spcBef>
          <a:spcPct val="0"/>
        </a:spcBef>
        <a:spcAft>
          <a:spcPct val="0"/>
        </a:spcAft>
        <a:defRPr sz="2008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3765" algn="ctr" defTabSz="2085340" rtl="0" fontAlgn="base">
        <a:spcBef>
          <a:spcPct val="0"/>
        </a:spcBef>
        <a:spcAft>
          <a:spcPct val="0"/>
        </a:spcAft>
        <a:defRPr sz="2008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0330" algn="ctr" defTabSz="2085340" rtl="0" fontAlgn="base">
        <a:spcBef>
          <a:spcPct val="0"/>
        </a:spcBef>
        <a:spcAft>
          <a:spcPct val="0"/>
        </a:spcAft>
        <a:defRPr sz="2008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6895" algn="ctr" defTabSz="2085340" rtl="0" fontAlgn="base">
        <a:spcBef>
          <a:spcPct val="0"/>
        </a:spcBef>
        <a:spcAft>
          <a:spcPct val="0"/>
        </a:spcAft>
        <a:defRPr sz="2008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1562100" indent="-1562100" algn="l" defTabSz="20840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5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3386455" indent="-1301750" algn="l" defTabSz="20840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7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5212080" indent="-1041400" algn="l" defTabSz="20840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7299325" indent="-1041400" algn="l" defTabSz="20840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9385300" indent="-1041400" algn="l" defTabSz="208407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9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11473815" indent="-1043305" algn="l" defTabSz="2085975" rtl="0" eaLnBrk="1" latinLnBrk="0" hangingPunct="1">
        <a:spcBef>
          <a:spcPct val="20000"/>
        </a:spcBef>
        <a:buFont typeface="Arial" panose="020B0604020202020204"/>
        <a:buChar char="•"/>
        <a:defRPr sz="909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425" indent="-1043305" algn="l" defTabSz="2085975" rtl="0" eaLnBrk="1" latinLnBrk="0" hangingPunct="1">
        <a:spcBef>
          <a:spcPct val="20000"/>
        </a:spcBef>
        <a:buFont typeface="Arial" panose="020B0604020202020204"/>
        <a:buChar char="•"/>
        <a:defRPr sz="9090" kern="1200">
          <a:solidFill>
            <a:schemeClr val="tx1"/>
          </a:solidFill>
          <a:latin typeface="+mn-lt"/>
          <a:ea typeface="+mn-ea"/>
          <a:cs typeface="+mn-cs"/>
        </a:defRPr>
      </a:lvl7pPr>
      <a:lvl8pPr marL="15646400" indent="-1043305" algn="l" defTabSz="2085975" rtl="0" eaLnBrk="1" latinLnBrk="0" hangingPunct="1">
        <a:spcBef>
          <a:spcPct val="20000"/>
        </a:spcBef>
        <a:buFont typeface="Arial" panose="020B0604020202020204"/>
        <a:buChar char="•"/>
        <a:defRPr sz="9090" kern="1200">
          <a:solidFill>
            <a:schemeClr val="tx1"/>
          </a:solidFill>
          <a:latin typeface="+mn-lt"/>
          <a:ea typeface="+mn-ea"/>
          <a:cs typeface="+mn-cs"/>
        </a:defRPr>
      </a:lvl8pPr>
      <a:lvl9pPr marL="17732375" indent="-1043305" algn="l" defTabSz="2085975" rtl="0" eaLnBrk="1" latinLnBrk="0" hangingPunct="1">
        <a:spcBef>
          <a:spcPct val="20000"/>
        </a:spcBef>
        <a:buFont typeface="Arial" panose="020B0604020202020204"/>
        <a:buChar char="•"/>
        <a:defRPr sz="9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1pPr>
      <a:lvl2pPr marL="2085975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2pPr>
      <a:lvl3pPr marL="4172585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3pPr>
      <a:lvl4pPr marL="6258560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4pPr>
      <a:lvl5pPr marL="8344535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145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6pPr>
      <a:lvl7pPr marL="12517120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7pPr>
      <a:lvl8pPr marL="14603095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8pPr>
      <a:lvl9pPr marL="16689070" algn="l" defTabSz="2085975" rtl="0" eaLnBrk="1" latinLnBrk="0" hangingPunct="1">
        <a:defRPr sz="81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emf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24" Type="http://schemas.openxmlformats.org/officeDocument/2006/relationships/image" Target="../media/image19.png"/><Relationship Id="rId5" Type="http://schemas.openxmlformats.org/officeDocument/2006/relationships/image" Target="../media/image3.tiff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6.tiff"/><Relationship Id="rId19" Type="http://schemas.openxmlformats.org/officeDocument/2006/relationships/image" Target="../media/image14.png"/><Relationship Id="rId4" Type="http://schemas.openxmlformats.org/officeDocument/2006/relationships/image" Target="../media/image2.tiff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39" y="31747302"/>
            <a:ext cx="12614068" cy="60153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41248" y="2473325"/>
            <a:ext cx="2987040" cy="28105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7970" y="2449830"/>
            <a:ext cx="2857500" cy="2857500"/>
          </a:xfrm>
          <a:prstGeom prst="rect">
            <a:avLst/>
          </a:prstGeom>
        </p:spPr>
      </p:pic>
      <p:sp>
        <p:nvSpPr>
          <p:cNvPr id="13326" name="矩形 3"/>
          <p:cNvSpPr>
            <a:spLocks noChangeArrowheads="1"/>
          </p:cNvSpPr>
          <p:nvPr/>
        </p:nvSpPr>
        <p:spPr bwMode="auto">
          <a:xfrm>
            <a:off x="1413651" y="17958161"/>
            <a:ext cx="27843547" cy="1016000"/>
          </a:xfrm>
          <a:prstGeom prst="rect">
            <a:avLst/>
          </a:prstGeom>
          <a:solidFill>
            <a:srgbClr val="00B0F0">
              <a:alpha val="36863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defTabSz="2085975" eaLnBrk="1" hangingPunct="1">
              <a:defRPr/>
            </a:pPr>
            <a:r>
              <a:rPr kumimoji="0" lang="zh-CN" altLang="en-US" sz="5995" b="1" dirty="0" smtClean="0">
                <a:solidFill>
                  <a:srgbClr val="0000CC"/>
                </a:solidFill>
              </a:rPr>
              <a:t> 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Solution:</a:t>
            </a:r>
            <a:r>
              <a:rPr kumimoji="0" lang="zh-CN" altLang="en-US" sz="5995" b="1" dirty="0" smtClean="0">
                <a:solidFill>
                  <a:srgbClr val="0000CC"/>
                </a:solidFill>
              </a:rPr>
              <a:t> 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Reinforcement</a:t>
            </a:r>
            <a:r>
              <a:rPr kumimoji="0" lang="zh-CN" altLang="en-US" sz="5995" b="1" dirty="0" smtClean="0">
                <a:solidFill>
                  <a:srgbClr val="0000CC"/>
                </a:solidFill>
              </a:rPr>
              <a:t> 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Learning</a:t>
            </a:r>
            <a:endParaRPr kumimoji="0" lang="zh-CN" altLang="en-US" sz="5995" b="1" dirty="0">
              <a:solidFill>
                <a:srgbClr val="0000CC"/>
              </a:solidFill>
            </a:endParaRPr>
          </a:p>
        </p:txBody>
      </p:sp>
      <p:sp>
        <p:nvSpPr>
          <p:cNvPr id="13341" name="文本框 61"/>
          <p:cNvSpPr txBox="1">
            <a:spLocks noChangeArrowheads="1"/>
          </p:cNvSpPr>
          <p:nvPr/>
        </p:nvSpPr>
        <p:spPr bwMode="auto">
          <a:xfrm>
            <a:off x="1540909" y="10170603"/>
            <a:ext cx="130909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marL="646430" indent="-646430" defTabSz="208597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600" dirty="0"/>
              <a:t>T</a:t>
            </a:r>
            <a:r>
              <a:rPr lang="en-US" altLang="zh-CN" sz="3600" dirty="0" smtClean="0"/>
              <a:t>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relevant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courses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may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diluted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irrelevant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courses.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pPr marL="646430" indent="-646430" defTabSz="2085975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3600" dirty="0"/>
              <a:t>I</a:t>
            </a:r>
            <a:r>
              <a:rPr lang="en-US" altLang="zh-CN" sz="3600" dirty="0" smtClean="0"/>
              <a:t>rrelevant courses are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rigidly assigned attention coefficients.</a:t>
            </a:r>
          </a:p>
        </p:txBody>
      </p:sp>
      <p:sp>
        <p:nvSpPr>
          <p:cNvPr id="229" name="文本框 18"/>
          <p:cNvSpPr txBox="1">
            <a:spLocks noChangeArrowheads="1"/>
          </p:cNvSpPr>
          <p:nvPr/>
        </p:nvSpPr>
        <p:spPr bwMode="auto">
          <a:xfrm>
            <a:off x="1413651" y="19313998"/>
            <a:ext cx="13002847" cy="372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marL="685800" indent="-685800" defTabSz="2085975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/>
              <a:t>Objective:</a:t>
            </a:r>
            <a:r>
              <a:rPr lang="zh-CN" altLang="en-US" sz="3600" b="1" dirty="0" smtClean="0"/>
              <a:t> </a:t>
            </a:r>
            <a:r>
              <a:rPr lang="en-US" altLang="zh-CN" sz="3600" dirty="0"/>
              <a:t>r</a:t>
            </a:r>
            <a:r>
              <a:rPr lang="en-US" altLang="zh-CN" sz="3600" dirty="0" smtClean="0"/>
              <a:t>emove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irrelevant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courses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target course.</a:t>
            </a:r>
          </a:p>
          <a:p>
            <a:pPr marL="685800" indent="-685800" defTabSz="2085975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/>
              <a:t>Challenge:</a:t>
            </a:r>
            <a:r>
              <a:rPr lang="zh-CN" altLang="en-US" sz="3600" b="1" dirty="0" smtClean="0"/>
              <a:t> </a:t>
            </a:r>
            <a:r>
              <a:rPr lang="en-US" altLang="zh-CN" sz="3600" dirty="0"/>
              <a:t>d</a:t>
            </a:r>
            <a:r>
              <a:rPr lang="en-US" altLang="zh-CN" sz="3600" dirty="0" smtClean="0"/>
              <a:t>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not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have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explicit/supervised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information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about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which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courses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removed.</a:t>
            </a:r>
          </a:p>
          <a:p>
            <a:pPr marL="685800" indent="-685800" defTabSz="2085975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/>
              <a:t>Solution:</a:t>
            </a:r>
            <a:r>
              <a:rPr lang="zh-CN" altLang="en-US" sz="3600" b="1" dirty="0"/>
              <a:t> </a:t>
            </a:r>
            <a:r>
              <a:rPr lang="en-US" altLang="zh-CN" sz="3600" dirty="0" smtClean="0"/>
              <a:t>model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actions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revising</a:t>
            </a:r>
            <a:r>
              <a:rPr lang="en-US" altLang="zh-CN" sz="3600" dirty="0"/>
              <a:t>/</a:t>
            </a:r>
            <a:r>
              <a:rPr lang="en-US" altLang="zh-CN" sz="3600" dirty="0" smtClean="0"/>
              <a:t>removing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courses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 err="1"/>
              <a:t>markov</a:t>
            </a:r>
            <a:r>
              <a:rPr lang="zh-CN" altLang="en-US" sz="3600" dirty="0"/>
              <a:t> </a:t>
            </a:r>
            <a:r>
              <a:rPr lang="en-US" altLang="zh-CN" sz="3600" dirty="0"/>
              <a:t>decision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process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use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feedback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supervise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revise/remove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process.</a:t>
            </a:r>
          </a:p>
        </p:txBody>
      </p:sp>
      <p:sp>
        <p:nvSpPr>
          <p:cNvPr id="115" name="矩形 3"/>
          <p:cNvSpPr>
            <a:spLocks noChangeArrowheads="1"/>
          </p:cNvSpPr>
          <p:nvPr/>
        </p:nvSpPr>
        <p:spPr bwMode="auto">
          <a:xfrm>
            <a:off x="1499761" y="6414002"/>
            <a:ext cx="27757437" cy="1014765"/>
          </a:xfrm>
          <a:prstGeom prst="rect">
            <a:avLst/>
          </a:prstGeom>
          <a:solidFill>
            <a:srgbClr val="00B0F0">
              <a:alpha val="37255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defTabSz="2085975" eaLnBrk="1" hangingPunct="1">
              <a:defRPr/>
            </a:pPr>
            <a:r>
              <a:rPr kumimoji="0" lang="en-US" altLang="zh-CN" sz="5995" b="1" dirty="0" smtClean="0">
                <a:solidFill>
                  <a:srgbClr val="0000CC"/>
                </a:solidFill>
              </a:rPr>
              <a:t>Problem</a:t>
            </a:r>
            <a:r>
              <a:rPr kumimoji="0" lang="zh-CN" altLang="en-US" sz="5995" b="1" dirty="0" smtClean="0">
                <a:solidFill>
                  <a:srgbClr val="0000CC"/>
                </a:solidFill>
              </a:rPr>
              <a:t> 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&amp;</a:t>
            </a:r>
            <a:r>
              <a:rPr kumimoji="0" lang="zh-CN" altLang="en-US" sz="5995" b="1" dirty="0" smtClean="0">
                <a:solidFill>
                  <a:srgbClr val="0000CC"/>
                </a:solidFill>
              </a:rPr>
              <a:t> 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Challenges</a:t>
            </a:r>
            <a:endParaRPr kumimoji="0" lang="zh-CN" altLang="en-US" sz="5995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441917" y="7592026"/>
                <a:ext cx="28047928" cy="1297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600" dirty="0" smtClean="0"/>
                  <a:t>For</a:t>
                </a:r>
                <a:r>
                  <a:rPr lang="zh-CN" altLang="en-US" sz="3600" dirty="0"/>
                  <a:t> </a:t>
                </a:r>
                <a:r>
                  <a:rPr kumimoji="0" lang="en-US" altLang="zh-CN" sz="3600" dirty="0" smtClean="0"/>
                  <a:t>each</a:t>
                </a:r>
                <a:r>
                  <a:rPr lang="zh-CN" altLang="en-US" sz="3600" dirty="0"/>
                  <a:t> </a:t>
                </a:r>
                <a:r>
                  <a:rPr kumimoji="0" lang="en-US" altLang="zh-CN" sz="3600" dirty="0" smtClean="0"/>
                  <a:t>user</a:t>
                </a:r>
                <a:r>
                  <a:rPr lang="zh-CN" altLang="en-US" sz="3600" dirty="0"/>
                  <a:t> </a:t>
                </a:r>
                <a:r>
                  <a:rPr kumimoji="0" lang="en-US" altLang="zh-CN" sz="3600" i="1" dirty="0" smtClean="0"/>
                  <a:t>u</a:t>
                </a:r>
                <a:r>
                  <a:rPr kumimoji="0" lang="en-US" altLang="zh-CN" sz="3600" dirty="0" smtClean="0"/>
                  <a:t>,</a:t>
                </a:r>
                <a:r>
                  <a:rPr kumimoji="0" lang="zh-CN" altLang="en-US" sz="3600" dirty="0" smtClean="0"/>
                  <a:t> </a:t>
                </a:r>
                <a:r>
                  <a:rPr kumimoji="0" lang="en-US" altLang="zh-CN" sz="3600" dirty="0" smtClean="0"/>
                  <a:t>given</a:t>
                </a:r>
                <a:r>
                  <a:rPr kumimoji="0" lang="zh-CN" altLang="en-US" sz="3600" dirty="0" smtClean="0"/>
                  <a:t> </a:t>
                </a:r>
                <a:r>
                  <a:rPr kumimoji="0" lang="en-US" altLang="zh-CN" sz="3600" dirty="0" smtClean="0"/>
                  <a:t>his/her</a:t>
                </a:r>
                <a:r>
                  <a:rPr kumimoji="0" lang="zh-CN" altLang="en-US" sz="3600" dirty="0" smtClean="0"/>
                  <a:t> </a:t>
                </a:r>
                <a:r>
                  <a:rPr lang="en-US" altLang="zh-CN" sz="3600" dirty="0" smtClean="0"/>
                  <a:t>historical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enrolled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courses</a:t>
                </a:r>
                <a:r>
                  <a:rPr lang="zh-CN" altLang="en-US" sz="3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before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, we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aim at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recommending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 smtClean="0"/>
                  <a:t>the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courses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user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i="1" dirty="0" smtClean="0"/>
                  <a:t>u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will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enroll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at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next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17" y="7592026"/>
                <a:ext cx="28047928" cy="1297343"/>
              </a:xfrm>
              <a:prstGeom prst="rect">
                <a:avLst/>
              </a:prstGeom>
              <a:blipFill>
                <a:blip r:embed="rId6"/>
                <a:stretch>
                  <a:fillRect l="-674" t="-3286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3"/>
          <p:cNvSpPr>
            <a:spLocks noChangeArrowheads="1"/>
          </p:cNvSpPr>
          <p:nvPr/>
        </p:nvSpPr>
        <p:spPr bwMode="auto">
          <a:xfrm>
            <a:off x="1491318" y="9122291"/>
            <a:ext cx="1313153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2085975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600" b="1" dirty="0"/>
              <a:t>Limitations of </a:t>
            </a:r>
            <a:r>
              <a:rPr kumimoji="1" lang="en-US" altLang="zh-CN" sz="3600" b="1" dirty="0" smtClean="0"/>
              <a:t>Existing </a:t>
            </a:r>
            <a:r>
              <a:rPr kumimoji="1" lang="en-US" altLang="zh-CN" sz="3600" b="1" dirty="0"/>
              <a:t>Attention-based  Recommendation Model</a:t>
            </a:r>
            <a:endParaRPr kumimoji="1" lang="zh-CN" altLang="en-US" sz="3600" b="1" dirty="0"/>
          </a:p>
        </p:txBody>
      </p:sp>
      <p:sp>
        <p:nvSpPr>
          <p:cNvPr id="140" name="矩形 139"/>
          <p:cNvSpPr/>
          <p:nvPr/>
        </p:nvSpPr>
        <p:spPr>
          <a:xfrm>
            <a:off x="1541463" y="3178037"/>
            <a:ext cx="85271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085975" eaLnBrk="1" hangingPunct="1">
              <a:defRPr/>
            </a:pPr>
            <a:r>
              <a:rPr lang="en-US" altLang="zh-CN" sz="6000" b="1" dirty="0" smtClean="0">
                <a:solidFill>
                  <a:srgbClr val="0070C0"/>
                </a:solidFill>
                <a:latin typeface="Cambria" panose="02040503050406030204" charset="0"/>
              </a:rPr>
              <a:t>AAAI</a:t>
            </a:r>
            <a:r>
              <a:rPr lang="zh-CN" altLang="en-US" sz="6000" b="1" dirty="0" smtClean="0">
                <a:solidFill>
                  <a:srgbClr val="0070C0"/>
                </a:solidFill>
                <a:latin typeface="Cambria" panose="02040503050406030204" charset="0"/>
              </a:rPr>
              <a:t> </a:t>
            </a:r>
            <a:r>
              <a:rPr lang="en-US" altLang="zh-CN" sz="6000" b="1" dirty="0" smtClean="0">
                <a:solidFill>
                  <a:srgbClr val="0070C0"/>
                </a:solidFill>
                <a:latin typeface="Cambria" panose="02040503050406030204" charset="0"/>
              </a:rPr>
              <a:t>2019: Hawaii</a:t>
            </a:r>
            <a:r>
              <a:rPr lang="en-US" altLang="zh-CN" sz="6000" b="1" dirty="0">
                <a:solidFill>
                  <a:srgbClr val="0070C0"/>
                </a:solidFill>
                <a:latin typeface="Cambria" panose="02040503050406030204" charset="0"/>
              </a:rPr>
              <a:t>, USA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082882" y="5346830"/>
                <a:ext cx="1856243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2085975" eaLnBrk="1" hangingPunct="1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4800" dirty="0" err="1" smtClean="0">
                    <a:latin typeface="Cambria" panose="02040503050406030204" charset="0"/>
                  </a:rPr>
                  <a:t>Renmin</a:t>
                </a:r>
                <a:r>
                  <a:rPr lang="en-US" altLang="zh-CN" sz="5400" dirty="0" smtClean="0">
                    <a:latin typeface="Cambria" panose="02040503050406030204" charset="0"/>
                  </a:rPr>
                  <a:t> </a:t>
                </a:r>
                <a:r>
                  <a:rPr lang="en-US" altLang="zh-CN" sz="4800" dirty="0">
                    <a:latin typeface="Cambria" panose="02040503050406030204" charset="0"/>
                  </a:rPr>
                  <a:t>University of </a:t>
                </a:r>
                <a:r>
                  <a:rPr lang="en-US" altLang="zh-CN" sz="4800" dirty="0" smtClean="0">
                    <a:latin typeface="Cambria" panose="02040503050406030204" charset="0"/>
                  </a:rPr>
                  <a:t>China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⋕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Cambria" panose="02040503050406030204" charset="0"/>
                    <a:sym typeface="+mn-ea"/>
                  </a:rPr>
                  <a:t>Georgia</a:t>
                </a:r>
                <a:r>
                  <a:rPr lang="zh-CN" altLang="en-US" sz="4800" dirty="0" smtClean="0">
                    <a:latin typeface="Cambria" panose="02040503050406030204" charset="0"/>
                    <a:sym typeface="+mn-ea"/>
                  </a:rPr>
                  <a:t> </a:t>
                </a:r>
                <a:r>
                  <a:rPr lang="en-US" altLang="zh-CN" sz="4800" dirty="0">
                    <a:latin typeface="Cambria" panose="02040503050406030204" charset="0"/>
                    <a:sym typeface="+mn-ea"/>
                  </a:rPr>
                  <a:t>Institute</a:t>
                </a:r>
                <a:r>
                  <a:rPr lang="zh-CN" altLang="en-US" sz="4800" dirty="0">
                    <a:latin typeface="Cambria" panose="02040503050406030204" charset="0"/>
                    <a:sym typeface="+mn-ea"/>
                  </a:rPr>
                  <a:t> </a:t>
                </a:r>
                <a:r>
                  <a:rPr lang="en-US" altLang="zh-CN" sz="4800" dirty="0">
                    <a:latin typeface="Cambria" panose="02040503050406030204" charset="0"/>
                    <a:sym typeface="+mn-ea"/>
                  </a:rPr>
                  <a:t>of</a:t>
                </a:r>
                <a:r>
                  <a:rPr lang="zh-CN" altLang="en-US" sz="4800" dirty="0">
                    <a:latin typeface="Cambria" panose="02040503050406030204" charset="0"/>
                    <a:sym typeface="+mn-ea"/>
                  </a:rPr>
                  <a:t> </a:t>
                </a:r>
                <a:r>
                  <a:rPr lang="en-US" altLang="zh-CN" sz="4800" dirty="0">
                    <a:latin typeface="Cambria" panose="02040503050406030204" charset="0"/>
                    <a:sym typeface="+mn-ea"/>
                  </a:rPr>
                  <a:t>Technology</a:t>
                </a:r>
                <a:endParaRPr lang="zh-CN" altLang="en-US" sz="4800" dirty="0">
                  <a:latin typeface="Cambria" panose="02040503050406030204" charset="0"/>
                </a:endParaRPr>
              </a:p>
              <a:p>
                <a:pPr defTabSz="2085975" eaLnBrk="1" hangingPunct="1">
                  <a:defRPr/>
                </a:pPr>
                <a:endParaRPr lang="en-US" altLang="zh-CN" sz="5400" dirty="0">
                  <a:latin typeface="Cambria" panose="02040503050406030204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82" y="5346830"/>
                <a:ext cx="18562431" cy="1754326"/>
              </a:xfrm>
              <a:prstGeom prst="rect">
                <a:avLst/>
              </a:prstGeom>
              <a:blipFill rotWithShape="1">
                <a:blip r:embed="rId7"/>
                <a:stretch>
                  <a:fillRect t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72168" y="4426481"/>
                <a:ext cx="19868630" cy="850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2085975" eaLnBrk="1" hangingPunct="1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Jing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Zhang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Cambria" panose="02040503050406030204" charset="0"/>
                  </a:rPr>
                  <a:t>,</a:t>
                </a:r>
                <a:r>
                  <a:rPr lang="zh-CN" altLang="en-US" sz="4800" dirty="0" smtClean="0">
                    <a:latin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Bowen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Hao</m:t>
                        </m:r>
                      </m:e>
                      <m:sup>
                        <m:r>
                          <a:rPr lang="en-US" altLang="zh-CN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Cambria" panose="02040503050406030204" charset="0"/>
                  </a:rPr>
                  <a:t>,</a:t>
                </a:r>
                <a:r>
                  <a:rPr lang="zh-CN" altLang="en-US" sz="4800" dirty="0" smtClean="0">
                    <a:latin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Bo</m:t>
                        </m:r>
                        <m:r>
                          <m:rPr>
                            <m:nor/>
                          </m:rPr>
                          <a:rPr lang="zh-CN" altLang="en-US" sz="4800" dirty="0">
                            <a:latin typeface="Cambria" panose="0204050305040603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Chen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Cambria" panose="02040503050406030204" charset="0"/>
                  </a:rPr>
                  <a:t>,</a:t>
                </a:r>
                <a:r>
                  <a:rPr lang="zh-CN" altLang="en-US" sz="4800" dirty="0" smtClean="0">
                    <a:latin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Cuiping</m:t>
                        </m:r>
                        <m:r>
                          <m:rPr>
                            <m:nor/>
                          </m:rPr>
                          <a:rPr lang="zh-CN" altLang="en-US" sz="4800" dirty="0">
                            <a:latin typeface="Cambria" panose="0204050305040603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Li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Cambria" panose="02040503050406030204" charset="0"/>
                  </a:rPr>
                  <a:t>,</a:t>
                </a:r>
                <a:r>
                  <a:rPr lang="zh-CN" altLang="en-US" sz="4800" dirty="0" smtClean="0">
                    <a:latin typeface="Cambria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Hong</m:t>
                        </m:r>
                        <m:r>
                          <m:rPr>
                            <m:nor/>
                          </m:rPr>
                          <a:rPr lang="zh-CN" altLang="en-US" sz="4800" dirty="0">
                            <a:latin typeface="Cambria" panose="0204050305040603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Chen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4800" dirty="0" smtClean="0">
                    <a:latin typeface="Cambria" panose="0204050305040603020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Jimeng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4800" dirty="0">
                            <a:latin typeface="Cambria" panose="02040503050406030204" charset="0"/>
                          </a:rPr>
                          <m:t>Sun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⋕</m:t>
                        </m:r>
                      </m:sup>
                    </m:sSup>
                  </m:oMath>
                </a14:m>
                <a:endParaRPr lang="en-US" altLang="zh-CN" sz="4800" dirty="0" smtClean="0">
                  <a:latin typeface="Cambria" panose="0204050305040603020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68" y="4426481"/>
                <a:ext cx="19868630" cy="850105"/>
              </a:xfrm>
              <a:prstGeom prst="rect">
                <a:avLst/>
              </a:prstGeom>
              <a:blipFill rotWithShape="1">
                <a:blip r:embed="rId8"/>
                <a:stretch>
                  <a:fillRect t="-14286" b="-3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CuadroTexto 5"/>
          <p:cNvSpPr txBox="1">
            <a:spLocks noChangeArrowheads="1"/>
          </p:cNvSpPr>
          <p:nvPr/>
        </p:nvSpPr>
        <p:spPr bwMode="auto">
          <a:xfrm>
            <a:off x="15465881" y="352046"/>
            <a:ext cx="173715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defTabSz="2085975" eaLnBrk="1" hangingPunct="1">
              <a:defRPr/>
            </a:pPr>
            <a:r>
              <a:rPr kumimoji="0" lang="en-US" sz="6000" dirty="0">
                <a:latin typeface="Cambria" panose="02040503050406030204" charset="0"/>
              </a:rPr>
              <a:t>Hierarchical Reinforcement Learning</a:t>
            </a:r>
          </a:p>
          <a:p>
            <a:pPr defTabSz="2085975" eaLnBrk="1" hangingPunct="1">
              <a:defRPr/>
            </a:pPr>
            <a:r>
              <a:rPr kumimoji="0" lang="en-US" sz="6000" dirty="0">
                <a:latin typeface="Cambria" panose="02040503050406030204" charset="0"/>
              </a:rPr>
              <a:t>for Course </a:t>
            </a:r>
            <a:r>
              <a:rPr kumimoji="0" lang="en-US" sz="6000" dirty="0" smtClean="0">
                <a:latin typeface="Cambria" panose="02040503050406030204" charset="0"/>
              </a:rPr>
              <a:t>Recommendation in </a:t>
            </a:r>
            <a:r>
              <a:rPr kumimoji="0" lang="en-US" sz="6000" dirty="0">
                <a:latin typeface="Cambria" panose="02040503050406030204" charset="0"/>
              </a:rPr>
              <a:t>MOOCs</a:t>
            </a:r>
          </a:p>
          <a:p>
            <a:pPr defTabSz="2085975" eaLnBrk="1" hangingPunct="1">
              <a:defRPr/>
            </a:pPr>
            <a:endParaRPr kumimoji="0" lang="en-US" altLang="es-ES" sz="6000" dirty="0">
              <a:latin typeface="Cambria" panose="020405030504060302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9095" y="23431429"/>
            <a:ext cx="13969009" cy="6198987"/>
          </a:xfrm>
          <a:prstGeom prst="rect">
            <a:avLst/>
          </a:prstGeom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651" y="30335312"/>
            <a:ext cx="27843547" cy="1014730"/>
          </a:xfrm>
          <a:prstGeom prst="rect">
            <a:avLst/>
          </a:prstGeom>
          <a:solidFill>
            <a:srgbClr val="00B0F0">
              <a:alpha val="36863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defTabSz="2085975" eaLnBrk="1" hangingPunct="1">
              <a:defRPr/>
            </a:pPr>
            <a:r>
              <a:rPr kumimoji="0" lang="en-US" sz="5995" b="1" dirty="0" smtClean="0">
                <a:solidFill>
                  <a:srgbClr val="0000CC"/>
                </a:solidFill>
              </a:rPr>
              <a:t>Experiment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al</a:t>
            </a:r>
            <a:r>
              <a:rPr kumimoji="0" lang="zh-CN" altLang="en-US" sz="5995" b="1" dirty="0" smtClean="0">
                <a:solidFill>
                  <a:srgbClr val="0000CC"/>
                </a:solidFill>
              </a:rPr>
              <a:t> </a:t>
            </a:r>
            <a:r>
              <a:rPr kumimoji="0" lang="en-US" altLang="zh-CN" sz="5995" b="1" dirty="0" smtClean="0">
                <a:solidFill>
                  <a:srgbClr val="0000CC"/>
                </a:solidFill>
              </a:rPr>
              <a:t>Results</a:t>
            </a:r>
            <a:endParaRPr kumimoji="0" lang="zh-CN" altLang="en-US" sz="5995" b="1" dirty="0">
              <a:solidFill>
                <a:srgbClr val="0000CC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41293" y="2949750"/>
            <a:ext cx="3903980" cy="11385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550626" y="16372727"/>
            <a:ext cx="6189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large</a:t>
            </a:r>
            <a:r>
              <a:rPr lang="zh-CN" altLang="en-US" sz="3600" dirty="0"/>
              <a:t> </a:t>
            </a:r>
            <a:r>
              <a:rPr lang="en-US" altLang="zh-CN" sz="3600" dirty="0"/>
              <a:t>number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users</a:t>
            </a:r>
            <a:r>
              <a:rPr lang="zh-CN" altLang="en-US" sz="3600" dirty="0"/>
              <a:t> </a:t>
            </a:r>
            <a:r>
              <a:rPr lang="en-US" altLang="zh-CN" sz="3600" dirty="0"/>
              <a:t>enrolled</a:t>
            </a:r>
            <a:r>
              <a:rPr lang="zh-CN" altLang="en-US" sz="3600" dirty="0"/>
              <a:t> </a:t>
            </a:r>
            <a:r>
              <a:rPr lang="en-US" altLang="zh-CN" sz="3600" dirty="0"/>
              <a:t>diverse</a:t>
            </a:r>
            <a:r>
              <a:rPr lang="zh-CN" altLang="en-US" sz="3600" dirty="0"/>
              <a:t> </a:t>
            </a:r>
            <a:r>
              <a:rPr lang="en-US" altLang="zh-CN" sz="3600" dirty="0"/>
              <a:t>courses</a:t>
            </a:r>
            <a:endParaRPr lang="zh-CN" altLang="en-US" sz="3600" dirty="0"/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15853457" y="9116610"/>
            <a:ext cx="1340374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2085975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600" b="1" dirty="0" smtClean="0"/>
              <a:t>Data Observation</a:t>
            </a:r>
            <a:endParaRPr kumimoji="1" lang="zh-CN" altLang="en-US" sz="3600" b="1" dirty="0"/>
          </a:p>
        </p:txBody>
      </p:sp>
      <p:sp>
        <p:nvSpPr>
          <p:cNvPr id="40" name="文本框 8"/>
          <p:cNvSpPr txBox="1"/>
          <p:nvPr/>
        </p:nvSpPr>
        <p:spPr>
          <a:xfrm>
            <a:off x="21621969" y="16368678"/>
            <a:ext cx="813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4500"/>
            </a:lvl1pPr>
          </a:lstStyle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recommendation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performance</a:t>
            </a:r>
            <a:r>
              <a:rPr lang="zh-CN" altLang="en-US" sz="3600" dirty="0"/>
              <a:t> </a:t>
            </a:r>
            <a:r>
              <a:rPr lang="en-US" altLang="zh-CN" sz="3600" dirty="0"/>
              <a:t>based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diverse</a:t>
            </a:r>
            <a:r>
              <a:rPr lang="zh-CN" altLang="en-US" sz="3600" dirty="0"/>
              <a:t> </a:t>
            </a:r>
            <a:r>
              <a:rPr lang="en-US" altLang="zh-CN" sz="3600" dirty="0"/>
              <a:t>profiles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impacted</a:t>
            </a:r>
            <a:endParaRPr lang="zh-CN" altLang="en-US" sz="3600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15667672" y="32473199"/>
            <a:ext cx="12993785" cy="5530280"/>
            <a:chOff x="-530" y="2249"/>
            <a:chExt cx="14763" cy="5681"/>
          </a:xfrm>
        </p:grpSpPr>
        <p:grpSp>
          <p:nvGrpSpPr>
            <p:cNvPr id="151" name="组合 150"/>
            <p:cNvGrpSpPr/>
            <p:nvPr/>
          </p:nvGrpSpPr>
          <p:grpSpPr>
            <a:xfrm>
              <a:off x="-530" y="2293"/>
              <a:ext cx="2039" cy="4620"/>
              <a:chOff x="-530" y="2293"/>
              <a:chExt cx="2039" cy="462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-530" y="2293"/>
                <a:ext cx="1962" cy="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/>
                  <a:t>HRL+NAIS:</a:t>
                </a:r>
                <a:endParaRPr lang="zh-CN" altLang="en-US" sz="2800" dirty="0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-494" y="4426"/>
                <a:ext cx="1962" cy="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eaLnBrk="1" hangingPunct="1"/>
                <a:r>
                  <a:rPr lang="en-US" altLang="zh-CN" sz="2800" dirty="0">
                    <a:latin typeface="+mn-lt"/>
                    <a:ea typeface="+mn-ea"/>
                  </a:rPr>
                  <a:t>HRL+NAIS:</a:t>
                </a:r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-406" y="6376"/>
                <a:ext cx="1915" cy="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/>
                  <a:t>HRL+NAIS</a:t>
                </a:r>
                <a:r>
                  <a:rPr lang="en-US" altLang="zh-CN" sz="1400" dirty="0" smtClean="0"/>
                  <a:t>:</a:t>
                </a:r>
                <a:endParaRPr lang="zh-CN" altLang="en-US" sz="1400" dirty="0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-487" y="2249"/>
              <a:ext cx="14720" cy="5681"/>
              <a:chOff x="-487" y="2249"/>
              <a:chExt cx="14720" cy="5681"/>
            </a:xfrm>
          </p:grpSpPr>
          <p:sp>
            <p:nvSpPr>
              <p:cNvPr id="153" name="文本框 2"/>
              <p:cNvSpPr txBox="1"/>
              <p:nvPr/>
            </p:nvSpPr>
            <p:spPr>
              <a:xfrm>
                <a:off x="2303" y="2249"/>
                <a:ext cx="2209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Crisis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Negotiation</a:t>
                </a:r>
                <a:endParaRPr kumimoji="1" lang="zh-CN" altLang="en-US" sz="2800" dirty="0"/>
              </a:p>
            </p:txBody>
          </p:sp>
          <p:sp>
            <p:nvSpPr>
              <p:cNvPr id="154" name="文本框 5"/>
              <p:cNvSpPr txBox="1"/>
              <p:nvPr/>
            </p:nvSpPr>
            <p:spPr>
              <a:xfrm>
                <a:off x="4642" y="2249"/>
                <a:ext cx="2209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Social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Civilization</a:t>
                </a:r>
                <a:endParaRPr kumimoji="1" lang="zh-CN" altLang="en-US" sz="2800" dirty="0"/>
              </a:p>
            </p:txBody>
          </p:sp>
          <p:sp>
            <p:nvSpPr>
              <p:cNvPr id="155" name="文本框 6"/>
              <p:cNvSpPr txBox="1"/>
              <p:nvPr/>
            </p:nvSpPr>
            <p:spPr>
              <a:xfrm>
                <a:off x="6976" y="2263"/>
                <a:ext cx="2144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Web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Technology</a:t>
                </a:r>
                <a:endParaRPr kumimoji="1" lang="zh-CN" altLang="en-US" sz="2800" dirty="0"/>
              </a:p>
            </p:txBody>
          </p:sp>
          <p:sp>
            <p:nvSpPr>
              <p:cNvPr id="156" name="文本框 7"/>
              <p:cNvSpPr txBox="1"/>
              <p:nvPr/>
            </p:nvSpPr>
            <p:spPr>
              <a:xfrm>
                <a:off x="9228" y="2263"/>
                <a:ext cx="1867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C++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Program</a:t>
                </a:r>
                <a:endParaRPr kumimoji="1" lang="zh-CN" altLang="en-US" sz="2800" dirty="0"/>
              </a:p>
            </p:txBody>
          </p:sp>
          <p:sp>
            <p:nvSpPr>
              <p:cNvPr id="157" name="文本框 8"/>
              <p:cNvSpPr txBox="1"/>
              <p:nvPr/>
            </p:nvSpPr>
            <p:spPr>
              <a:xfrm>
                <a:off x="11719" y="2275"/>
                <a:ext cx="2514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/>
                  <a:t>Web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Development</a:t>
                </a:r>
                <a:endParaRPr kumimoji="1" lang="zh-CN" altLang="en-US" sz="2800" dirty="0"/>
              </a:p>
            </p:txBody>
          </p:sp>
          <p:cxnSp>
            <p:nvCxnSpPr>
              <p:cNvPr id="158" name="直线连接符 10"/>
              <p:cNvCxnSpPr/>
              <p:nvPr/>
            </p:nvCxnSpPr>
            <p:spPr>
              <a:xfrm flipH="1">
                <a:off x="2303" y="2249"/>
                <a:ext cx="2209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线连接符 11"/>
              <p:cNvCxnSpPr/>
              <p:nvPr/>
            </p:nvCxnSpPr>
            <p:spPr>
              <a:xfrm flipH="1" flipV="1">
                <a:off x="2303" y="2249"/>
                <a:ext cx="2209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4"/>
              <p:cNvCxnSpPr/>
              <p:nvPr/>
            </p:nvCxnSpPr>
            <p:spPr>
              <a:xfrm flipH="1">
                <a:off x="4642" y="2249"/>
                <a:ext cx="2209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5"/>
              <p:cNvCxnSpPr/>
              <p:nvPr/>
            </p:nvCxnSpPr>
            <p:spPr>
              <a:xfrm flipH="1" flipV="1">
                <a:off x="4642" y="2249"/>
                <a:ext cx="2209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矩形 161"/>
              <p:cNvSpPr/>
              <p:nvPr/>
            </p:nvSpPr>
            <p:spPr>
              <a:xfrm>
                <a:off x="11701" y="3337"/>
                <a:ext cx="2276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The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target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course</a:t>
                </a:r>
                <a:endParaRPr lang="zh-CN" altLang="en-US" sz="2000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2839" y="3294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29.61</a:t>
                </a:r>
                <a:endParaRPr lang="zh-CN" altLang="en-US" sz="2000" dirty="0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147" y="3301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29.09</a:t>
                </a:r>
                <a:endParaRPr lang="zh-CN" altLang="en-US" sz="2000" dirty="0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7448" y="3281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28.32</a:t>
                </a:r>
                <a:endParaRPr lang="zh-CN" altLang="en-US" sz="2000" dirty="0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9562" y="3318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28.12</a:t>
                </a:r>
                <a:endParaRPr lang="zh-CN" altLang="en-US" sz="2000" dirty="0"/>
              </a:p>
            </p:txBody>
          </p:sp>
          <p:sp>
            <p:nvSpPr>
              <p:cNvPr id="167" name="右箭头 166"/>
              <p:cNvSpPr/>
              <p:nvPr/>
            </p:nvSpPr>
            <p:spPr>
              <a:xfrm>
                <a:off x="11148" y="2597"/>
                <a:ext cx="549" cy="439"/>
              </a:xfrm>
              <a:prstGeom prst="rightArrow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-487" y="3083"/>
                <a:ext cx="1110" cy="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eaLnBrk="1" hangingPunct="1"/>
                <a:r>
                  <a:rPr lang="en-US" altLang="zh-CN" sz="2800" dirty="0">
                    <a:latin typeface="+mn-lt"/>
                    <a:ea typeface="+mn-ea"/>
                  </a:rPr>
                  <a:t>NAIS:</a:t>
                </a:r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169" name="文本框 25"/>
              <p:cNvSpPr txBox="1"/>
              <p:nvPr/>
            </p:nvSpPr>
            <p:spPr>
              <a:xfrm>
                <a:off x="2220" y="4402"/>
                <a:ext cx="2209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Modern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Biology</a:t>
                </a:r>
                <a:endParaRPr kumimoji="1" lang="zh-CN" altLang="en-US" sz="2800" dirty="0"/>
              </a:p>
            </p:txBody>
          </p:sp>
          <p:sp>
            <p:nvSpPr>
              <p:cNvPr id="170" name="文本框 26"/>
              <p:cNvSpPr txBox="1"/>
              <p:nvPr/>
            </p:nvSpPr>
            <p:spPr>
              <a:xfrm>
                <a:off x="4559" y="4402"/>
                <a:ext cx="2209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Medical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Mystery</a:t>
                </a:r>
                <a:endParaRPr kumimoji="1" lang="zh-CN" altLang="en-US" sz="2800" dirty="0"/>
              </a:p>
            </p:txBody>
          </p:sp>
          <p:sp>
            <p:nvSpPr>
              <p:cNvPr id="171" name="文本框 27"/>
              <p:cNvSpPr txBox="1"/>
              <p:nvPr/>
            </p:nvSpPr>
            <p:spPr>
              <a:xfrm>
                <a:off x="6893" y="4416"/>
                <a:ext cx="2144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Biomedical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Imaging</a:t>
                </a:r>
                <a:endParaRPr kumimoji="1" lang="zh-CN" altLang="en-US" sz="2800" dirty="0"/>
              </a:p>
            </p:txBody>
          </p:sp>
          <p:sp>
            <p:nvSpPr>
              <p:cNvPr id="172" name="文本框 28"/>
              <p:cNvSpPr txBox="1"/>
              <p:nvPr/>
            </p:nvSpPr>
            <p:spPr>
              <a:xfrm>
                <a:off x="9144" y="4416"/>
                <a:ext cx="1867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R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Program</a:t>
                </a:r>
                <a:endParaRPr kumimoji="1" lang="zh-CN" altLang="en-US" sz="2800" dirty="0"/>
              </a:p>
            </p:txBody>
          </p:sp>
          <p:sp>
            <p:nvSpPr>
              <p:cNvPr id="173" name="文本框 29"/>
              <p:cNvSpPr txBox="1"/>
              <p:nvPr/>
            </p:nvSpPr>
            <p:spPr>
              <a:xfrm>
                <a:off x="11719" y="4620"/>
                <a:ext cx="2494" cy="5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Biology</a:t>
                </a:r>
                <a:endParaRPr kumimoji="1" lang="zh-CN" altLang="en-US" sz="2800" dirty="0"/>
              </a:p>
            </p:txBody>
          </p:sp>
          <p:cxnSp>
            <p:nvCxnSpPr>
              <p:cNvPr id="174" name="直线连接符 32"/>
              <p:cNvCxnSpPr/>
              <p:nvPr/>
            </p:nvCxnSpPr>
            <p:spPr>
              <a:xfrm flipH="1">
                <a:off x="9144" y="4426"/>
                <a:ext cx="1867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线连接符 33"/>
              <p:cNvCxnSpPr/>
              <p:nvPr/>
            </p:nvCxnSpPr>
            <p:spPr>
              <a:xfrm flipH="1" flipV="1">
                <a:off x="9144" y="4426"/>
                <a:ext cx="1867" cy="1019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矩形 175"/>
              <p:cNvSpPr/>
              <p:nvPr/>
            </p:nvSpPr>
            <p:spPr>
              <a:xfrm>
                <a:off x="11828" y="5473"/>
                <a:ext cx="2276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The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target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course</a:t>
                </a:r>
                <a:endParaRPr lang="zh-CN" altLang="en-US" sz="2000" dirty="0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2756" y="5447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37.79</a:t>
                </a:r>
                <a:endParaRPr lang="zh-CN" altLang="en-US" sz="2000" dirty="0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64" y="5453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37.96</a:t>
                </a:r>
                <a:endParaRPr lang="zh-CN" altLang="en-US" sz="2000" dirty="0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7365" y="5434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37.62</a:t>
                </a:r>
                <a:endParaRPr lang="zh-CN" altLang="en-US" sz="2000" dirty="0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9478" y="5471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37.84</a:t>
                </a:r>
                <a:endParaRPr lang="zh-CN" altLang="en-US" sz="2000" dirty="0"/>
              </a:p>
            </p:txBody>
          </p:sp>
          <p:sp>
            <p:nvSpPr>
              <p:cNvPr id="181" name="右箭头 180"/>
              <p:cNvSpPr/>
              <p:nvPr/>
            </p:nvSpPr>
            <p:spPr>
              <a:xfrm>
                <a:off x="11095" y="4762"/>
                <a:ext cx="549" cy="439"/>
              </a:xfrm>
              <a:prstGeom prst="rightArrow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-464" y="5195"/>
                <a:ext cx="1110" cy="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eaLnBrk="1" hangingPunct="1"/>
                <a:r>
                  <a:rPr lang="en-US" altLang="zh-CN" sz="2800" dirty="0">
                    <a:latin typeface="+mn-lt"/>
                    <a:ea typeface="+mn-ea"/>
                  </a:rPr>
                  <a:t>NAIS:</a:t>
                </a:r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183" name="文本框 48"/>
              <p:cNvSpPr txBox="1"/>
              <p:nvPr/>
            </p:nvSpPr>
            <p:spPr>
              <a:xfrm>
                <a:off x="2220" y="6448"/>
                <a:ext cx="2209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Web</a:t>
                </a:r>
              </a:p>
              <a:p>
                <a:pPr algn="ctr"/>
                <a:r>
                  <a:rPr kumimoji="1" lang="en-US" altLang="zh-CN" sz="2800" dirty="0" smtClean="0"/>
                  <a:t>Technology</a:t>
                </a:r>
                <a:endParaRPr kumimoji="1" lang="zh-CN" altLang="en-US" sz="2800" dirty="0"/>
              </a:p>
            </p:txBody>
          </p:sp>
          <p:sp>
            <p:nvSpPr>
              <p:cNvPr id="184" name="文本框 49"/>
              <p:cNvSpPr txBox="1"/>
              <p:nvPr/>
            </p:nvSpPr>
            <p:spPr>
              <a:xfrm>
                <a:off x="4559" y="6448"/>
                <a:ext cx="1945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Art</a:t>
                </a:r>
                <a:r>
                  <a:rPr kumimoji="1" lang="zh-CN" altLang="en-US" sz="2800" dirty="0" smtClean="0"/>
                  <a:t> </a:t>
                </a:r>
                <a:endParaRPr kumimoji="1" lang="en-US" altLang="zh-CN" sz="2800" dirty="0" smtClean="0"/>
              </a:p>
              <a:p>
                <a:pPr algn="ctr"/>
                <a:r>
                  <a:rPr kumimoji="1" lang="en-US" altLang="zh-CN" sz="2800" dirty="0" smtClean="0"/>
                  <a:t>Classics</a:t>
                </a:r>
                <a:endParaRPr kumimoji="1" lang="zh-CN" altLang="en-US" sz="2800" dirty="0"/>
              </a:p>
            </p:txBody>
          </p:sp>
          <p:sp>
            <p:nvSpPr>
              <p:cNvPr id="185" name="文本框 50"/>
              <p:cNvSpPr txBox="1"/>
              <p:nvPr/>
            </p:nvSpPr>
            <p:spPr>
              <a:xfrm>
                <a:off x="6664" y="6462"/>
                <a:ext cx="2335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National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Unity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Theory</a:t>
                </a:r>
                <a:endParaRPr kumimoji="1" lang="zh-CN" altLang="en-US" sz="2800" dirty="0"/>
              </a:p>
            </p:txBody>
          </p:sp>
          <p:sp>
            <p:nvSpPr>
              <p:cNvPr id="186" name="文本框 51"/>
              <p:cNvSpPr txBox="1"/>
              <p:nvPr/>
            </p:nvSpPr>
            <p:spPr>
              <a:xfrm>
                <a:off x="9144" y="6448"/>
                <a:ext cx="1867" cy="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800" dirty="0" smtClean="0"/>
                  <a:t>Philosophy</a:t>
                </a:r>
                <a:endParaRPr kumimoji="1" lang="zh-CN" altLang="en-US" sz="2800" dirty="0"/>
              </a:p>
            </p:txBody>
          </p:sp>
          <p:sp>
            <p:nvSpPr>
              <p:cNvPr id="187" name="文本框 52"/>
              <p:cNvSpPr txBox="1"/>
              <p:nvPr/>
            </p:nvSpPr>
            <p:spPr>
              <a:xfrm>
                <a:off x="11739" y="6460"/>
                <a:ext cx="2494" cy="1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3200" dirty="0"/>
                  <a:t>Life</a:t>
                </a:r>
                <a:r>
                  <a:rPr kumimoji="1" lang="zh-CN" altLang="en-US" sz="3200" dirty="0"/>
                  <a:t> </a:t>
                </a:r>
                <a:r>
                  <a:rPr kumimoji="1" lang="en-US" altLang="zh-CN" sz="3200" dirty="0"/>
                  <a:t>Aesthetics</a:t>
                </a:r>
                <a:endParaRPr kumimoji="1" lang="zh-CN" altLang="en-US" sz="3200" dirty="0"/>
              </a:p>
            </p:txBody>
          </p:sp>
          <p:cxnSp>
            <p:nvCxnSpPr>
              <p:cNvPr id="188" name="直线连接符 53"/>
              <p:cNvCxnSpPr/>
              <p:nvPr/>
            </p:nvCxnSpPr>
            <p:spPr>
              <a:xfrm flipH="1">
                <a:off x="6664" y="6493"/>
                <a:ext cx="2288" cy="99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54"/>
              <p:cNvCxnSpPr/>
              <p:nvPr/>
            </p:nvCxnSpPr>
            <p:spPr>
              <a:xfrm flipH="1" flipV="1">
                <a:off x="6664" y="6473"/>
                <a:ext cx="2330" cy="103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11694" y="7519"/>
                <a:ext cx="2276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The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target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course</a:t>
                </a:r>
                <a:endParaRPr lang="zh-CN" altLang="en-US" sz="2000" dirty="0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2756" y="7493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38.32</a:t>
                </a:r>
                <a:endParaRPr lang="zh-CN" altLang="en-US" sz="2000" dirty="0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064" y="7500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35.87</a:t>
                </a:r>
                <a:endParaRPr lang="zh-CN" altLang="en-US" sz="2000" dirty="0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7365" y="7480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40.63</a:t>
                </a:r>
                <a:endParaRPr lang="zh-CN" altLang="en-US" sz="2000" dirty="0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9478" y="7518"/>
                <a:ext cx="873" cy="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/>
                  <a:t>43.69</a:t>
                </a:r>
                <a:endParaRPr lang="zh-CN" altLang="en-US" sz="2000" dirty="0"/>
              </a:p>
            </p:txBody>
          </p:sp>
          <p:sp>
            <p:nvSpPr>
              <p:cNvPr id="195" name="右箭头 194"/>
              <p:cNvSpPr/>
              <p:nvPr/>
            </p:nvSpPr>
            <p:spPr>
              <a:xfrm>
                <a:off x="11148" y="6737"/>
                <a:ext cx="549" cy="439"/>
              </a:xfrm>
              <a:prstGeom prst="rightArrow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-378" y="7106"/>
                <a:ext cx="1110" cy="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 smtClean="0"/>
                  <a:t>NAIS:</a:t>
                </a:r>
                <a:endParaRPr lang="zh-CN" altLang="en-US" sz="2800" dirty="0"/>
              </a:p>
            </p:txBody>
          </p:sp>
          <p:cxnSp>
            <p:nvCxnSpPr>
              <p:cNvPr id="197" name="直线连接符 75"/>
              <p:cNvCxnSpPr/>
              <p:nvPr/>
            </p:nvCxnSpPr>
            <p:spPr>
              <a:xfrm flipH="1">
                <a:off x="2249" y="6448"/>
                <a:ext cx="2209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76"/>
              <p:cNvCxnSpPr/>
              <p:nvPr/>
            </p:nvCxnSpPr>
            <p:spPr>
              <a:xfrm flipH="1" flipV="1">
                <a:off x="2249" y="6448"/>
                <a:ext cx="2209" cy="101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/>
          <p:cNvGrpSpPr/>
          <p:nvPr/>
        </p:nvGrpSpPr>
        <p:grpSpPr>
          <a:xfrm>
            <a:off x="11239292" y="38172342"/>
            <a:ext cx="3954711" cy="3033532"/>
            <a:chOff x="9892884" y="35878411"/>
            <a:chExt cx="4136405" cy="3437150"/>
          </a:xfrm>
        </p:grpSpPr>
        <p:pic>
          <p:nvPicPr>
            <p:cNvPr id="210" name="图片 20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2884" y="35878411"/>
              <a:ext cx="4136405" cy="3309124"/>
            </a:xfrm>
            <a:prstGeom prst="rect">
              <a:avLst/>
            </a:prstGeom>
          </p:spPr>
        </p:pic>
        <p:sp>
          <p:nvSpPr>
            <p:cNvPr id="211" name="矩形 210"/>
            <p:cNvSpPr/>
            <p:nvPr/>
          </p:nvSpPr>
          <p:spPr>
            <a:xfrm>
              <a:off x="10941705" y="35938245"/>
              <a:ext cx="997648" cy="33773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1540909" y="37802163"/>
            <a:ext cx="8527698" cy="3473956"/>
            <a:chOff x="12152807" y="35179965"/>
            <a:chExt cx="9032096" cy="4167529"/>
          </a:xfrm>
        </p:grpSpPr>
        <p:sp>
          <p:nvSpPr>
            <p:cNvPr id="206" name="矩形 205"/>
            <p:cNvSpPr/>
            <p:nvPr/>
          </p:nvSpPr>
          <p:spPr>
            <a:xfrm>
              <a:off x="12152807" y="38062638"/>
              <a:ext cx="3695823" cy="114459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/>
                <a:t>RL: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one-level</a:t>
              </a:r>
              <a:r>
                <a:rPr lang="zh-CN" altLang="en-US" sz="2800" dirty="0" smtClean="0"/>
                <a:t>  </a:t>
              </a:r>
              <a:r>
                <a:rPr lang="en-US" altLang="zh-CN" sz="2800" dirty="0" smtClean="0"/>
                <a:t>RL</a:t>
              </a:r>
            </a:p>
            <a:p>
              <a:r>
                <a:rPr lang="en-US" altLang="zh-CN" sz="2800" b="1" dirty="0" smtClean="0"/>
                <a:t>HRL: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our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approach</a:t>
              </a:r>
              <a:endParaRPr lang="zh-CN" altLang="en-US" sz="2800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12185916" y="35179965"/>
              <a:ext cx="3786921" cy="269533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/>
                <a:t>Kept: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kept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profiles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by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our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approach</a:t>
              </a:r>
            </a:p>
            <a:p>
              <a:r>
                <a:rPr lang="en-US" altLang="zh-CN" sz="2800" b="1" dirty="0" smtClean="0"/>
                <a:t>Revised: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revised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profiles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by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our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approach</a:t>
              </a:r>
              <a:endParaRPr lang="zh-CN" altLang="en-US" sz="2800" dirty="0"/>
            </a:p>
          </p:txBody>
        </p:sp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6772" y="35539784"/>
              <a:ext cx="4568131" cy="380771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20153800" y="38193148"/>
            <a:ext cx="9122166" cy="3513315"/>
            <a:chOff x="23091389" y="32482185"/>
            <a:chExt cx="9590310" cy="3749152"/>
          </a:xfrm>
        </p:grpSpPr>
        <p:pic>
          <p:nvPicPr>
            <p:cNvPr id="214" name="图片 2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1389" y="32482185"/>
              <a:ext cx="4508923" cy="3749152"/>
            </a:xfrm>
            <a:prstGeom prst="rect">
              <a:avLst/>
            </a:prstGeom>
          </p:spPr>
        </p:pic>
        <p:sp>
          <p:nvSpPr>
            <p:cNvPr id="215" name="矩形 214"/>
            <p:cNvSpPr/>
            <p:nvPr/>
          </p:nvSpPr>
          <p:spPr>
            <a:xfrm>
              <a:off x="28039626" y="33026694"/>
              <a:ext cx="4642073" cy="2200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/>
                <a:t>The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greedy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reviser performs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worse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(-2.27%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in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terms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of HR@10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)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than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our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approach.</a:t>
              </a:r>
              <a:endParaRPr lang="en-US" altLang="zh-CN" sz="32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 3"/>
              <p:cNvSpPr>
                <a:spLocks noChangeArrowheads="1"/>
              </p:cNvSpPr>
              <p:nvPr/>
            </p:nvSpPr>
            <p:spPr bwMode="auto">
              <a:xfrm>
                <a:off x="15853458" y="19382161"/>
                <a:ext cx="13403740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2085975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sz="3600" b="1" dirty="0" smtClean="0"/>
                  <a:t>High-level: revise the whole profile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kumimoji="1" lang="en-US" altLang="zh-CN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</m:oMath>
                </a14:m>
                <a:r>
                  <a:rPr kumimoji="1" lang="en-US" altLang="zh-CN" sz="3600" b="1" dirty="0" smtClean="0"/>
                  <a:t> or not</a:t>
                </a:r>
                <a:endParaRPr kumimoji="1" lang="zh-CN" altLang="en-US" sz="3600" b="1" dirty="0"/>
              </a:p>
            </p:txBody>
          </p:sp>
        </mc:Choice>
        <mc:Fallback xmlns="">
          <p:sp>
            <p:nvSpPr>
              <p:cNvPr id="218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3458" y="19382161"/>
                <a:ext cx="13403740" cy="646331"/>
              </a:xfrm>
              <a:prstGeom prst="rect">
                <a:avLst/>
              </a:prstGeom>
              <a:blipFill rotWithShape="1">
                <a:blip r:embed="rId14"/>
                <a:stretch>
                  <a:fillRect t="-14019" b="-33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3"/>
              <p:cNvSpPr>
                <a:spLocks noChangeArrowheads="1"/>
              </p:cNvSpPr>
              <p:nvPr/>
            </p:nvSpPr>
            <p:spPr bwMode="auto">
              <a:xfrm>
                <a:off x="15853459" y="24427200"/>
                <a:ext cx="13403740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 defTabSz="2085975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zh-CN" sz="3600" b="1" dirty="0" smtClean="0"/>
                  <a:t>Low-level: remove a historical course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3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3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kumimoji="1" lang="en-US" altLang="zh-CN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kumimoji="1" lang="en-US" altLang="zh-CN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kumimoji="1" lang="en-US" altLang="zh-CN" sz="3600" b="1" i="1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</m:oMath>
                </a14:m>
                <a:r>
                  <a:rPr kumimoji="1" lang="zh-CN" altLang="en-US" sz="3600" b="1" dirty="0" smtClean="0"/>
                  <a:t> </a:t>
                </a:r>
                <a:r>
                  <a:rPr kumimoji="1" lang="en-US" altLang="zh-CN" sz="3600" b="1" dirty="0" smtClean="0"/>
                  <a:t>or not</a:t>
                </a:r>
                <a:endParaRPr kumimoji="1" lang="zh-CN" altLang="en-US" sz="3600" b="1" dirty="0"/>
              </a:p>
            </p:txBody>
          </p:sp>
        </mc:Choice>
        <mc:Fallback xmlns="">
          <p:sp>
            <p:nvSpPr>
              <p:cNvPr id="219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3459" y="24427200"/>
                <a:ext cx="13403740" cy="646331"/>
              </a:xfrm>
              <a:prstGeom prst="rect">
                <a:avLst/>
              </a:prstGeom>
              <a:blipFill>
                <a:blip r:embed="rId15"/>
                <a:stretch>
                  <a:fillRect t="-14151" b="-349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99800" y="22054464"/>
            <a:ext cx="9825969" cy="169667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641248" y="22381388"/>
            <a:ext cx="3619356" cy="783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0147" y="27788293"/>
            <a:ext cx="4571240" cy="750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5967" y="353911"/>
            <a:ext cx="12705760" cy="2937809"/>
          </a:xfrm>
          <a:prstGeom prst="rect">
            <a:avLst/>
          </a:prstGeom>
        </p:spPr>
      </p:pic>
      <p:sp>
        <p:nvSpPr>
          <p:cNvPr id="111" name="文本框 61"/>
          <p:cNvSpPr txBox="1">
            <a:spLocks noChangeArrowheads="1"/>
          </p:cNvSpPr>
          <p:nvPr/>
        </p:nvSpPr>
        <p:spPr bwMode="auto">
          <a:xfrm>
            <a:off x="15872102" y="10203161"/>
            <a:ext cx="1338509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208724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defTabSz="2085975" eaLnBrk="1" hangingPunct="1">
              <a:defRPr/>
            </a:pPr>
            <a:r>
              <a:rPr lang="en-US" altLang="zh-CN" sz="3600" dirty="0"/>
              <a:t>Dataset: </a:t>
            </a:r>
            <a:r>
              <a:rPr lang="en-US" altLang="zh-CN" sz="3600" dirty="0" smtClean="0"/>
              <a:t>we </a:t>
            </a:r>
            <a:r>
              <a:rPr lang="en-US" altLang="zh-CN" sz="3600" dirty="0"/>
              <a:t>select the users who enrolled at least three courses from </a:t>
            </a:r>
            <a:r>
              <a:rPr lang="en-US" altLang="zh-CN" sz="3600" dirty="0" smtClean="0"/>
              <a:t>10/31/2016 </a:t>
            </a:r>
            <a:r>
              <a:rPr lang="en-US" altLang="zh-CN" sz="3600" dirty="0"/>
              <a:t>- </a:t>
            </a:r>
            <a:r>
              <a:rPr lang="en-US" altLang="zh-CN" sz="3600" dirty="0" smtClean="0"/>
              <a:t>3/31/2018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XuetangX</a:t>
            </a:r>
            <a:r>
              <a:rPr lang="zh-CN" altLang="en-US" sz="3600" dirty="0" smtClean="0"/>
              <a:t> </a:t>
            </a:r>
            <a:r>
              <a:rPr lang="mr-IN" altLang="zh-CN" sz="3600" dirty="0" smtClean="0"/>
              <a:t>–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most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popular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MOOCs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platform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China.</a:t>
            </a:r>
            <a:endParaRPr lang="en-US" altLang="zh-CN" sz="3600" dirty="0"/>
          </a:p>
        </p:txBody>
      </p:sp>
      <p:grpSp>
        <p:nvGrpSpPr>
          <p:cNvPr id="145" name="组合 144"/>
          <p:cNvGrpSpPr/>
          <p:nvPr/>
        </p:nvGrpSpPr>
        <p:grpSpPr>
          <a:xfrm>
            <a:off x="1625967" y="12055764"/>
            <a:ext cx="12790531" cy="5180429"/>
            <a:chOff x="722" y="3905"/>
            <a:chExt cx="14118" cy="5253"/>
          </a:xfrm>
        </p:grpSpPr>
        <p:sp>
          <p:nvSpPr>
            <p:cNvPr id="146" name="文本框 32"/>
            <p:cNvSpPr txBox="1"/>
            <p:nvPr/>
          </p:nvSpPr>
          <p:spPr>
            <a:xfrm>
              <a:off x="12774" y="5270"/>
              <a:ext cx="1505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7030A0"/>
                  </a:solidFill>
                </a:rPr>
                <a:t>Positive</a:t>
              </a:r>
              <a:r>
                <a:rPr kumimoji="1" lang="zh-CN" altLang="en-US" sz="2000" dirty="0" smtClean="0">
                  <a:solidFill>
                    <a:srgbClr val="7030A0"/>
                  </a:solidFill>
                </a:rPr>
                <a:t> </a:t>
              </a:r>
              <a:endParaRPr kumimoji="1" lang="en-US" altLang="zh-CN" sz="2000" dirty="0">
                <a:solidFill>
                  <a:srgbClr val="7030A0"/>
                </a:solidFill>
              </a:endParaRPr>
            </a:p>
            <a:p>
              <a:r>
                <a:rPr kumimoji="1" lang="en-US" altLang="zh-CN" sz="2000" dirty="0" smtClean="0">
                  <a:solidFill>
                    <a:srgbClr val="7030A0"/>
                  </a:solidFill>
                </a:rPr>
                <a:t>Instance</a:t>
              </a:r>
              <a:endParaRPr kumimoji="1" lang="zh-CN" altLang="en-US" sz="2000" dirty="0">
                <a:solidFill>
                  <a:srgbClr val="7030A0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722" y="3905"/>
              <a:ext cx="14118" cy="5253"/>
              <a:chOff x="722" y="3905"/>
              <a:chExt cx="14118" cy="5253"/>
            </a:xfrm>
          </p:grpSpPr>
          <p:pic>
            <p:nvPicPr>
              <p:cNvPr id="148" name="图片 14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" y="4313"/>
                <a:ext cx="12145" cy="4845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</p:spPr>
          </p:pic>
          <p:sp>
            <p:nvSpPr>
              <p:cNvPr id="149" name="文本框 7"/>
              <p:cNvSpPr txBox="1"/>
              <p:nvPr/>
            </p:nvSpPr>
            <p:spPr>
              <a:xfrm>
                <a:off x="920" y="4098"/>
                <a:ext cx="2800" cy="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Contributing</a:t>
                </a:r>
                <a:r>
                  <a:rPr kumimoji="1" lang="zh-CN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courses</a:t>
                </a:r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2" name="文本框 8"/>
              <p:cNvSpPr txBox="1"/>
              <p:nvPr/>
            </p:nvSpPr>
            <p:spPr>
              <a:xfrm>
                <a:off x="4884" y="3907"/>
                <a:ext cx="3440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000" dirty="0" smtClean="0"/>
                  <a:t>Noisy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courses</a:t>
                </a:r>
                <a:endParaRPr kumimoji="1" lang="zh-CN" altLang="en-US" sz="2000" dirty="0"/>
              </a:p>
            </p:txBody>
          </p:sp>
          <p:sp>
            <p:nvSpPr>
              <p:cNvPr id="203" name="左大括号 202"/>
              <p:cNvSpPr/>
              <p:nvPr/>
            </p:nvSpPr>
            <p:spPr>
              <a:xfrm rot="5400000">
                <a:off x="2069" y="3621"/>
                <a:ext cx="413" cy="2152"/>
              </a:xfrm>
              <a:prstGeom prst="leftBrace">
                <a:avLst>
                  <a:gd name="adj1" fmla="val 8333"/>
                  <a:gd name="adj2" fmla="val 4812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213" name="左大括号 212"/>
              <p:cNvSpPr/>
              <p:nvPr/>
            </p:nvSpPr>
            <p:spPr>
              <a:xfrm rot="5400000">
                <a:off x="6304" y="2010"/>
                <a:ext cx="601" cy="519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216" name="文本框 14"/>
              <p:cNvSpPr txBox="1"/>
              <p:nvPr/>
            </p:nvSpPr>
            <p:spPr>
              <a:xfrm>
                <a:off x="9029" y="3905"/>
                <a:ext cx="2700" cy="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Contributing</a:t>
                </a:r>
              </a:p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courses</a:t>
                </a:r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左大括号 216"/>
              <p:cNvSpPr/>
              <p:nvPr/>
            </p:nvSpPr>
            <p:spPr>
              <a:xfrm rot="5400000">
                <a:off x="10218" y="4187"/>
                <a:ext cx="264" cy="1070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220" name="文本框 33"/>
              <p:cNvSpPr txBox="1"/>
              <p:nvPr/>
            </p:nvSpPr>
            <p:spPr>
              <a:xfrm>
                <a:off x="12710" y="7335"/>
                <a:ext cx="2130" cy="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2000" dirty="0" smtClean="0">
                    <a:solidFill>
                      <a:srgbClr val="7030A0"/>
                    </a:solidFill>
                  </a:rPr>
                  <a:t>Negative</a:t>
                </a:r>
                <a:r>
                  <a:rPr kumimoji="1" lang="zh-CN" alt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rgbClr val="7030A0"/>
                    </a:solidFill>
                  </a:rPr>
                  <a:t>instance</a:t>
                </a:r>
                <a:endParaRPr kumimoji="1" lang="zh-CN" altLang="en-US" sz="2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843" y="4903"/>
                <a:ext cx="10165" cy="366"/>
              </a:xfrm>
              <a:prstGeom prst="rect">
                <a:avLst/>
              </a:prstGeom>
              <a:solidFill>
                <a:schemeClr val="accent3">
                  <a:lumMod val="85000"/>
                  <a:alpha val="29000"/>
                </a:schemeClr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853" y="6961"/>
                <a:ext cx="10165" cy="366"/>
              </a:xfrm>
              <a:prstGeom prst="rect">
                <a:avLst/>
              </a:prstGeom>
              <a:solidFill>
                <a:schemeClr val="accent3">
                  <a:lumMod val="85000"/>
                  <a:alpha val="29000"/>
                </a:schemeClr>
              </a:solidFill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24" name="文本框 9"/>
          <p:cNvSpPr txBox="1"/>
          <p:nvPr/>
        </p:nvSpPr>
        <p:spPr>
          <a:xfrm>
            <a:off x="15844085" y="28792010"/>
            <a:ext cx="10604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difference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between</a:t>
            </a:r>
            <a:r>
              <a:rPr kumimoji="1" lang="zh-CN" altLang="en-US" sz="2800" dirty="0" smtClean="0"/>
              <a:t> </a:t>
            </a:r>
            <a:r>
              <a:rPr lang="en-US" altLang="zh-CN" sz="2800" dirty="0"/>
              <a:t>the average </a:t>
            </a:r>
            <a:r>
              <a:rPr lang="en-US" altLang="zh-CN" sz="2800" dirty="0" smtClean="0"/>
              <a:t>similarity </a:t>
            </a:r>
            <a:r>
              <a:rPr lang="en-US" altLang="zh-CN" sz="2800" dirty="0"/>
              <a:t>between each historical course and the target course after and before the profile is revised.</a:t>
            </a:r>
          </a:p>
          <a:p>
            <a:endParaRPr kumimoji="1" lang="en-US" altLang="zh-CN" sz="28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853400" y="27361984"/>
            <a:ext cx="6567237" cy="1176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871825" y="20243800"/>
            <a:ext cx="13317220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871825" y="25481915"/>
            <a:ext cx="13025120" cy="1347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717758" y="12164598"/>
            <a:ext cx="5830338" cy="43009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3102210" y="12082476"/>
            <a:ext cx="5594618" cy="41576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8485" y="41315362"/>
            <a:ext cx="17276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latin typeface="Helvetica" charset="0"/>
              </a:rPr>
              <a:t>The</a:t>
            </a:r>
            <a:r>
              <a:rPr lang="zh-CN" altLang="en-US" sz="3200" dirty="0" smtClean="0">
                <a:latin typeface="Helvetica" charset="0"/>
              </a:rPr>
              <a:t> </a:t>
            </a:r>
            <a:r>
              <a:rPr lang="en-US" altLang="zh-CN" sz="3200" dirty="0" smtClean="0">
                <a:latin typeface="Helvetica" charset="0"/>
              </a:rPr>
              <a:t>revised </a:t>
            </a:r>
            <a:r>
              <a:rPr lang="en-US" altLang="zh-CN" sz="3200" dirty="0">
                <a:latin typeface="Helvetica" charset="0"/>
              </a:rPr>
              <a:t>profiles by the proposed HRL are more </a:t>
            </a:r>
            <a:r>
              <a:rPr lang="en-US" altLang="zh-CN" sz="3200" dirty="0" smtClean="0">
                <a:latin typeface="Helvetica" charset="0"/>
              </a:rPr>
              <a:t>consistent.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latin typeface="Helvetica" charset="0"/>
              </a:rPr>
              <a:t>H</a:t>
            </a:r>
            <a:r>
              <a:rPr lang="en-US" altLang="zh-CN" sz="3200" dirty="0" smtClean="0">
                <a:latin typeface="Helvetica" charset="0"/>
              </a:rPr>
              <a:t>igh-level </a:t>
            </a:r>
            <a:r>
              <a:rPr lang="en-US" altLang="zh-CN" sz="3200" dirty="0">
                <a:latin typeface="Helvetica" charset="0"/>
              </a:rPr>
              <a:t>task tends to keep more consistent profiles </a:t>
            </a:r>
            <a:r>
              <a:rPr lang="en-US" altLang="zh-CN" sz="3200" dirty="0" smtClean="0">
                <a:latin typeface="Helvetica" charset="0"/>
              </a:rPr>
              <a:t>while</a:t>
            </a:r>
            <a:r>
              <a:rPr lang="zh-CN" altLang="en-US" sz="3200" dirty="0" smtClean="0">
                <a:latin typeface="Helvetica" charset="0"/>
              </a:rPr>
              <a:t> </a:t>
            </a:r>
            <a:r>
              <a:rPr lang="en-US" altLang="zh-CN" sz="3200" dirty="0" smtClean="0">
                <a:latin typeface="Helvetica" charset="0"/>
              </a:rPr>
              <a:t>revise </a:t>
            </a:r>
            <a:r>
              <a:rPr lang="en-US" altLang="zh-CN" sz="3200" dirty="0">
                <a:latin typeface="Helvetica" charset="0"/>
              </a:rPr>
              <a:t>more diverse profiles.</a:t>
            </a:r>
          </a:p>
          <a:p>
            <a:endParaRPr lang="en-US" altLang="zh-CN" sz="3200" dirty="0"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326</Words>
  <Application>Microsoft Office PowerPoint</Application>
  <PresentationFormat>自定义</PresentationFormat>
  <Paragraphs>75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MS PGothic</vt:lpstr>
      <vt:lpstr>宋体</vt:lpstr>
      <vt:lpstr>Arial</vt:lpstr>
      <vt:lpstr>Calibri</vt:lpstr>
      <vt:lpstr>Cambria</vt:lpstr>
      <vt:lpstr>Cambria Math</vt:lpstr>
      <vt:lpstr>Helvetica</vt:lpstr>
      <vt:lpstr>Mangal</vt:lpstr>
      <vt:lpstr>Tema de Office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markwa2725</dc:creator>
  <cp:lastModifiedBy>jeremyhao</cp:lastModifiedBy>
  <cp:revision>137</cp:revision>
  <cp:lastPrinted>2013-08-02T10:14:00Z</cp:lastPrinted>
  <dcterms:created xsi:type="dcterms:W3CDTF">2017-01-17T22:47:00Z</dcterms:created>
  <dcterms:modified xsi:type="dcterms:W3CDTF">2019-01-22T01:45:31Z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