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8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5" autoAdjust="0"/>
  </p:normalViewPr>
  <p:slideViewPr>
    <p:cSldViewPr snapToGrid="0">
      <p:cViewPr>
        <p:scale>
          <a:sx n="75" d="100"/>
          <a:sy n="75" d="100"/>
        </p:scale>
        <p:origin x="948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14F3-E5B7-428F-BCF0-63F5BF252DA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DA60-8589-4AFB-95BE-1571DE9F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9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6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0445" y="6488668"/>
            <a:ext cx="1001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         Feature extraction           Context-query interaction                Prediction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560445" y="6488668"/>
            <a:ext cx="1001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         Feature extraction           Context-query interaction                Prediction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9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6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A009E-254E-490E-B157-5C6A87F4C4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44740-D5A7-4980-B944-459B2E17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3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39957" y="6356350"/>
            <a:ext cx="959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Embedding          Feature extraction           Context-query interaction               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5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50" y="229468"/>
            <a:ext cx="6163450" cy="6375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1636" y="331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估计此概率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6" y="4277094"/>
            <a:ext cx="6609524" cy="2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1" y="1438082"/>
            <a:ext cx="5819048" cy="2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913" y="3027535"/>
            <a:ext cx="3703933" cy="5617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85950" y="1237966"/>
            <a:ext cx="637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extraction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LSTM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Context-query interaction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在序列的前面后面接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Answer prediction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5972" y="369346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文章和问题的相互作用后的表示向量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0913" y="2521200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网络模型用来求解此向量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文与问题的相互作用向量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5952" y="229468"/>
            <a:ext cx="23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 LSTM Reader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23" y="3064766"/>
            <a:ext cx="4906339" cy="5075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5952" y="2294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Attentive Reader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428"/>
          <a:stretch/>
        </p:blipFill>
        <p:spPr>
          <a:xfrm>
            <a:off x="117147" y="944222"/>
            <a:ext cx="4973752" cy="357906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39113" y="414134"/>
            <a:ext cx="454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Encoder (FE):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不同的两个分别用于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9113" y="1061181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Interaction(attention):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733570" y="944222"/>
            <a:ext cx="3773718" cy="1522312"/>
            <a:chOff x="7733570" y="944222"/>
            <a:chExt cx="3773718" cy="152231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570" y="944222"/>
              <a:ext cx="3773718" cy="108659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3570" y="1978170"/>
              <a:ext cx="3773718" cy="488364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5739113" y="3200623"/>
            <a:ext cx="10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23" y="3064766"/>
            <a:ext cx="4906339" cy="5075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5952" y="229468"/>
            <a:ext cx="33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Impatient Attentive Reader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9113" y="414134"/>
            <a:ext cx="454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Encoder (FE):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不同的两个分别用于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9113" y="1061181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Interaction(attention):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39113" y="3200623"/>
            <a:ext cx="10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9" y="944222"/>
            <a:ext cx="5042734" cy="35974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42" y="1516689"/>
            <a:ext cx="5683125" cy="87171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7262" y="245595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针对询问词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与文章相关联</a:t>
            </a:r>
            <a:endParaRPr lang="en-US" altLang="zh-CN" sz="16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然后将询问词前后进行信息传导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2856" y="2388403"/>
            <a:ext cx="9873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009670" y="2388403"/>
            <a:ext cx="645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5952" y="229468"/>
            <a:ext cx="348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Chen attention reader(2016)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2" y="1438196"/>
            <a:ext cx="6628571" cy="34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46054" y="513325"/>
            <a:ext cx="52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Encoder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Attention: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 attention, a bilinear term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Prediction: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negative likelihood 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使用了文章中的词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27" y="2063654"/>
            <a:ext cx="3514286" cy="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27" y="3138196"/>
            <a:ext cx="3200000" cy="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489" y="4211957"/>
            <a:ext cx="3095238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20082" y="203755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 word embedding function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encoder function 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 sum attention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5952" y="229468"/>
            <a:ext cx="2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 sum reader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1343142"/>
            <a:ext cx="6666688" cy="40537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14" y="858096"/>
            <a:ext cx="4567503" cy="6874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16" y="1545512"/>
            <a:ext cx="4038870" cy="102005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919395" y="506581"/>
            <a:ext cx="4921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这里的</a:t>
            </a:r>
            <a:r>
              <a:rPr lang="en-US" altLang="zh-CN" sz="1600" dirty="0" smtClean="0"/>
              <a:t>attention</a:t>
            </a:r>
            <a:r>
              <a:rPr lang="zh-CN" altLang="en-US" sz="1600" dirty="0" smtClean="0"/>
              <a:t>的不同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权重就是最后每个单词的概率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365030" y="2785255"/>
            <a:ext cx="4030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简单有效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2.</a:t>
            </a:r>
            <a:r>
              <a:rPr lang="zh-CN" altLang="en-US" sz="1600" b="1" dirty="0" smtClean="0"/>
              <a:t>适合于作答案为一个词且来自于文章当中</a:t>
            </a:r>
            <a:endParaRPr lang="zh-CN" altLang="en-US" sz="16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959848" y="168027"/>
            <a:ext cx="2088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Pointer sum attention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95337" y="3805311"/>
            <a:ext cx="377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没有计算一个最终的输出向量，而是直接用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权衡文章中每个单词的权重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5952" y="229468"/>
            <a:ext cx="4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BiDAF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BiDirectional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Attention Flow)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4" y="815607"/>
            <a:ext cx="8594363" cy="53753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73257" y="1199385"/>
            <a:ext cx="31315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hierarchical multi-stage process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layers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 in two direction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Context-to-query Attention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5952" y="229468"/>
            <a:ext cx="510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AoA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Reader 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BiDirectional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Attention Flow)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35157" y="414134"/>
            <a:ext cx="31315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hierarchical multi-stage process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layers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 in two direction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Context-to-query Attention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6" y="1051228"/>
            <a:ext cx="7171428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354" y="564125"/>
            <a:ext cx="22925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One-hot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Multi-hot</a:t>
            </a:r>
          </a:p>
          <a:p>
            <a:r>
              <a:rPr lang="en-US" altLang="zh-CN" sz="28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Undirectional</a:t>
            </a:r>
            <a:endParaRPr lang="en-US" altLang="zh-CN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Bidirectional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243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Yuan</dc:creator>
  <cp:lastModifiedBy>Qin Yuan</cp:lastModifiedBy>
  <cp:revision>50</cp:revision>
  <dcterms:created xsi:type="dcterms:W3CDTF">2019-09-07T13:23:28Z</dcterms:created>
  <dcterms:modified xsi:type="dcterms:W3CDTF">2019-09-07T16:35:34Z</dcterms:modified>
</cp:coreProperties>
</file>