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5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1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3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8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8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7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99D-25C5-4941-9A44-5980A93BCEC7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174A-37FF-4476-B8E3-A32E1B15E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从链表中移除重复项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8890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无序链表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内外循环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有序链表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直接删除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9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判断两个单链表时否交叉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先找长度，长链表先走，短链表后走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24130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引申：如果单链表有环，如何判断两个链表是否相交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4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展开链接列表 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很难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归并的思想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9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60900" y="2603500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栈、队列和哈希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8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基于数组实现：静态，申请存储空间不定，浪费存储空间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基于链表实现：动态，不存在浪费存储空间的情况，但是每个节点需要额外的存储空间来保存节点地址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7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实现队列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4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翻转栈的所有元素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栈的巧妙使用递归的方法 利用栈的时间差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27432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引申：给栈排序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9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根据入栈顺序判断出栈序列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5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的时间复杂度求栈中最小元素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28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用两个栈模拟队列操作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4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设计一个排序系统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1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534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计算两个单链表所代表的数之和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965200"/>
            <a:ext cx="534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要注意最后相加完了但是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时，此时应该再增加一个节点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9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缓存方案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8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从给定的车票中找出旅程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4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从数组中找出满足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0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60900" y="2603500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8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一个字符串的全排列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使用递归的方法求解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2460171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引申：去掉重复的排列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根据交换的性质，对后面重复的字符串只需要交换一次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6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两个字符串的最长公共子串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使用动态规划方法进行求解：状态表示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j)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，以字符串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结尾和以字符串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结尾的子串的长度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6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对字符串进行反转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12700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首尾交换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2452914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引申：实现单词反转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8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判断两个字符串是否为换位字符串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使用哈希建立每个字符的出现次数，一个字符串用来增加计数，一个字符串用来减少，查看最后哈希表中是否为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判断两个字符串的包含关系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仅仅是字符串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的字符种类是否都在字符串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使用哈希表建立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6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对由大小写字母组成的字符数组排序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   首尾标杆移动交换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92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对链表进行重新排序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特殊的排序方式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600" y="1138535"/>
            <a:ext cx="612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找中间节点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反转后半部分节点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600" y="2800529"/>
            <a:ext cx="11468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找中间节点：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对于没有头结点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的链表，直接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节点同时移动，最后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便是后半部分的首节点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偶数：一样多，奇数：前少后多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的前一个节点是中间节点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就是中间节点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对于有头节点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的链表，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同时前进，最后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slow.next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指向的是中间节点，或者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slow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就是中间节点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反转后半部分节点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7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消除字符串的内嵌括号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解决两个问题：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字符串表达式是否正确：使用栈的方法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去掉嵌套的括号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3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判断字符串是否时整数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注意正负号即可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字符串的最长回文串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8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如何判断一个字符串是否包含重复字符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使用哈希表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2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找到由其他单词组成的最长单词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贪心算法，从最长的字符串开始进行判断，然后逐一进行匹配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4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统计字符串中连续的重复字符个数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用递归的算法实现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求最长递增子序列的长度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动态规划求解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35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1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找出单链表的倒数第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" y="1138535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引申：如何将单链表向右旋转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600" y="2395835"/>
            <a:ext cx="612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都要注意判断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是否大于链表中节点的个数，如果大于则什么都不做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5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如何检测一个较大的单链表是否有环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" y="3098800"/>
            <a:ext cx="612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引申：如果有环，怎样找到环的入口点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4338935"/>
            <a:ext cx="612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(1)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环的大小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(2)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前后指针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前：先行环的大小，当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前后相等之时，便是入口节点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83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612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把链表相邻元素翻转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奇偶位置的节点对换位置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5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将链表以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个节点为一组进行翻转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链表翻转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解决方案：就以题目的意思，将链表分组，翻转，合并连接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9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合并两个有序链表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3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只给定单链表中某个节点的指针的情况下删除该节点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即给定要删除的那个节点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复制数据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当是最后一个节点时：则无法删除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当不是最后一个节点时：用复制数据的方法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4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702</Words>
  <Application>Microsoft Office PowerPoint</Application>
  <PresentationFormat>宽屏</PresentationFormat>
  <Paragraphs>110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Yuan</dc:creator>
  <cp:lastModifiedBy>Qin Yuan</cp:lastModifiedBy>
  <cp:revision>71</cp:revision>
  <dcterms:created xsi:type="dcterms:W3CDTF">2019-08-20T00:41:15Z</dcterms:created>
  <dcterms:modified xsi:type="dcterms:W3CDTF">2019-08-22T05:14:37Z</dcterms:modified>
</cp:coreProperties>
</file>