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99D-25C5-4941-9A44-5980A93BCEC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174A-37FF-4476-B8E3-A32E1B15E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75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99D-25C5-4941-9A44-5980A93BCEC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174A-37FF-4476-B8E3-A32E1B15E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61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99D-25C5-4941-9A44-5980A93BCEC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174A-37FF-4476-B8E3-A32E1B15E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71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99D-25C5-4941-9A44-5980A93BCEC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174A-37FF-4476-B8E3-A32E1B15E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33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99D-25C5-4941-9A44-5980A93BCEC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174A-37FF-4476-B8E3-A32E1B15E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77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99D-25C5-4941-9A44-5980A93BCEC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174A-37FF-4476-B8E3-A32E1B15E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68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99D-25C5-4941-9A44-5980A93BCEC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174A-37FF-4476-B8E3-A32E1B15E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83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99D-25C5-4941-9A44-5980A93BCEC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174A-37FF-4476-B8E3-A32E1B15E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48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99D-25C5-4941-9A44-5980A93BCEC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174A-37FF-4476-B8E3-A32E1B15E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85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99D-25C5-4941-9A44-5980A93BCEC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174A-37FF-4476-B8E3-A32E1B15E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25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99D-25C5-4941-9A44-5980A93BCEC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174A-37FF-4476-B8E3-A32E1B15E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27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6C99D-25C5-4941-9A44-5980A93BCEC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F174A-37FF-4476-B8E3-A32E1B15E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7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从链表中移除重复项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800" y="889000"/>
            <a:ext cx="396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无序链表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内外循环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Hashset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有序链表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直接删除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292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11112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判断两个单链表时否交叉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先找长度，长链表先走，短链表后走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800" y="2413000"/>
            <a:ext cx="1111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引申：如果单链表有环，如何判断两个链表是否相交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547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11112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展开链接列表   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很难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归并的思想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996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60900" y="2603500"/>
            <a:ext cx="309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栈、队列和哈希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089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11112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实现栈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基于数组实现：静态，申请存储空间不定，浪费存储空间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基于链表实现：动态，不存在浪费存储空间的情况，但是每个节点需要额外的存储空间来保存节点地址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070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1111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实现队列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846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11112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翻转栈的所有元素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栈的巧妙使用递归的方法 利用栈的时间差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800" y="2743200"/>
            <a:ext cx="1111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引申：给栈排序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998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1111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根据入栈顺序判断出栈序列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152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1111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的时间复杂度求栈中最小元素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289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1111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用两个栈模拟队列操作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042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1111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设计一个排序系统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812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534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计算两个单链表所代表的数之和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800" y="965200"/>
            <a:ext cx="5346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要注意最后相加完了但是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不等于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时，此时应该再增加一个节点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298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1111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LRU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缓存方案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288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1111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从给定的车票中找出旅程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646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1111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从数组中找出满足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a+b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的两个数对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0000000000000000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906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612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对链表进行重新排序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特殊的排序方式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55600" y="1138535"/>
            <a:ext cx="612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找中间节点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反转后半部分节点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合并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5600" y="2800529"/>
            <a:ext cx="11468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找中间节点：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对于没有头结点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的链表，直接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fast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slow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节点同时移动，最后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slow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便是后半部分的首节点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偶数：一样多，奇数：前少后多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，即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slow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slow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的前一个节点是中间节点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偶数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slow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就是中间节点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奇数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对于有头节点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的链表，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fast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slow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同时前进，最后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slow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slow.next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指向的是中间节点，或者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slow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就是中间节点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反转后半部分节点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合并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570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612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找出单链表的倒数第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4800" y="1138535"/>
            <a:ext cx="612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引申：如何将单链表向右旋转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个位置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5600" y="2395835"/>
            <a:ext cx="612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都要注意判断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是否大于链表中节点的个数，如果大于则什么都不做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157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612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如何检测一个较大的单链表是否有环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4800" y="3098800"/>
            <a:ext cx="612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引申：如果有环，怎样找到环的入口点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" y="4338935"/>
            <a:ext cx="612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(1)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环的大小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(2)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前后指针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前：先行环的大小，当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前后相等之时，便是入口节点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831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612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把链表相邻元素翻转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奇偶位置的节点对换位置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657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11112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将链表以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个节点为一组进行翻转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(K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链表翻转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解决方案：就以题目的意思，将链表分组，翻转，合并连接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592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1111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合并两个有序链表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338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11112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只给定单链表中某个节点的指针的情况下删除该节点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即给定要删除的那个节点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复制数据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当是最后一个节点时：则无法删除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当不是最后一个节点时：用复制数据的方法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44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412</Words>
  <Application>Microsoft Office PowerPoint</Application>
  <PresentationFormat>宽屏</PresentationFormat>
  <Paragraphs>63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 Yuan</dc:creator>
  <cp:lastModifiedBy>Qin Yuan</cp:lastModifiedBy>
  <cp:revision>40</cp:revision>
  <dcterms:created xsi:type="dcterms:W3CDTF">2019-08-20T00:41:15Z</dcterms:created>
  <dcterms:modified xsi:type="dcterms:W3CDTF">2019-08-20T06:20:20Z</dcterms:modified>
</cp:coreProperties>
</file>