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260" r:id="rId3"/>
    <p:sldId id="485" r:id="rId5"/>
    <p:sldId id="535" r:id="rId6"/>
    <p:sldId id="509" r:id="rId7"/>
    <p:sldId id="530" r:id="rId8"/>
    <p:sldId id="537" r:id="rId9"/>
    <p:sldId id="538" r:id="rId10"/>
    <p:sldId id="536" r:id="rId11"/>
    <p:sldId id="539" r:id="rId12"/>
    <p:sldId id="540" r:id="rId13"/>
    <p:sldId id="542" r:id="rId14"/>
    <p:sldId id="531" r:id="rId15"/>
    <p:sldId id="543" r:id="rId16"/>
    <p:sldId id="549" r:id="rId17"/>
    <p:sldId id="568" r:id="rId18"/>
    <p:sldId id="532" r:id="rId19"/>
    <p:sldId id="557" r:id="rId20"/>
    <p:sldId id="551" r:id="rId21"/>
    <p:sldId id="552" r:id="rId22"/>
    <p:sldId id="533" r:id="rId23"/>
    <p:sldId id="558" r:id="rId24"/>
    <p:sldId id="553" r:id="rId25"/>
    <p:sldId id="556" r:id="rId26"/>
    <p:sldId id="559" r:id="rId27"/>
    <p:sldId id="560" r:id="rId28"/>
    <p:sldId id="266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9" userDrawn="1">
          <p15:clr>
            <a:srgbClr val="A4A3A4"/>
          </p15:clr>
        </p15:guide>
        <p15:guide id="2" orient="horz" pos="3616" userDrawn="1">
          <p15:clr>
            <a:srgbClr val="A4A3A4"/>
          </p15:clr>
        </p15:guide>
        <p15:guide id="3" orient="horz" pos="390" userDrawn="1">
          <p15:clr>
            <a:srgbClr val="A4A3A4"/>
          </p15:clr>
        </p15:guide>
        <p15:guide id="4" orient="horz" pos="1580" userDrawn="1">
          <p15:clr>
            <a:srgbClr val="A4A3A4"/>
          </p15:clr>
        </p15:guide>
        <p15:guide id="5" pos="3002" userDrawn="1">
          <p15:clr>
            <a:srgbClr val="A4A3A4"/>
          </p15:clr>
        </p15:guide>
        <p15:guide id="6" pos="7378" userDrawn="1">
          <p15:clr>
            <a:srgbClr val="A4A3A4"/>
          </p15:clr>
        </p15:guide>
        <p15:guide id="7" pos="3749" userDrawn="1">
          <p15:clr>
            <a:srgbClr val="A4A3A4"/>
          </p15:clr>
        </p15:guide>
        <p15:guide id="8" pos="34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4" autoAdjust="0"/>
    <p:restoredTop sz="95789" autoAdjust="0"/>
  </p:normalViewPr>
  <p:slideViewPr>
    <p:cSldViewPr snapToGrid="0" showGuides="1">
      <p:cViewPr varScale="1">
        <p:scale>
          <a:sx n="77" d="100"/>
          <a:sy n="77" d="100"/>
        </p:scale>
        <p:origin x="126" y="330"/>
      </p:cViewPr>
      <p:guideLst>
        <p:guide orient="horz" pos="4029"/>
        <p:guide orient="horz" pos="3616"/>
        <p:guide orient="horz" pos="390"/>
        <p:guide orient="horz" pos="1580"/>
        <p:guide pos="3002"/>
        <p:guide pos="7378"/>
        <p:guide pos="3749"/>
        <p:guide pos="34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54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7427AE1C-C8CA-495D-A1C3-F4E19E455D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572CFE39-E4F3-4BD9-A16E-9B3A0A705C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1.</a:t>
            </a:r>
            <a:endParaRPr lang="zh-CN" altLang="en-US"/>
          </a:p>
          <a:p>
            <a:r>
              <a:rPr lang="zh-CN" altLang="en-US"/>
              <a:t>option = {</a:t>
            </a:r>
            <a:endParaRPr lang="zh-CN" altLang="en-US"/>
          </a:p>
          <a:p>
            <a:r>
              <a:rPr lang="zh-CN" altLang="en-US"/>
              <a:t>            title: {</a:t>
            </a:r>
            <a:endParaRPr lang="zh-CN" altLang="en-US"/>
          </a:p>
          <a:p>
            <a:r>
              <a:rPr lang="zh-CN" altLang="en-US"/>
              <a:t>                text: '雷达图'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legend: {</a:t>
            </a:r>
            <a:endParaRPr lang="zh-CN" altLang="en-US"/>
          </a:p>
          <a:p>
            <a:r>
              <a:rPr lang="zh-CN" altLang="en-US"/>
              <a:t>                data: ['已分配预算', '实际支出']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radar: {</a:t>
            </a:r>
            <a:endParaRPr lang="zh-CN" altLang="en-US"/>
          </a:p>
          <a:p>
            <a:r>
              <a:rPr lang="zh-CN" altLang="en-US"/>
              <a:t>                // shape: 'circle',</a:t>
            </a:r>
            <a:endParaRPr lang="zh-CN" altLang="en-US"/>
          </a:p>
          <a:p>
            <a:r>
              <a:rPr lang="zh-CN" altLang="en-US"/>
              <a:t>                indicator: [</a:t>
            </a:r>
            <a:endParaRPr lang="zh-CN" altLang="en-US"/>
          </a:p>
          <a:p>
            <a:r>
              <a:rPr lang="zh-CN" altLang="en-US"/>
              <a:t>                { name: '销售', max: 6500 },</a:t>
            </a:r>
            <a:endParaRPr lang="zh-CN" altLang="en-US"/>
          </a:p>
          <a:p>
            <a:r>
              <a:rPr lang="zh-CN" altLang="en-US"/>
              <a:t>                { name: '管理', max: 16000 },</a:t>
            </a:r>
            <a:endParaRPr lang="zh-CN" altLang="en-US"/>
          </a:p>
          <a:p>
            <a:r>
              <a:rPr lang="zh-CN" altLang="en-US"/>
              <a:t>                { name: '信息技术', max: 30000 },</a:t>
            </a:r>
            <a:endParaRPr lang="zh-CN" altLang="en-US"/>
          </a:p>
          <a:p>
            <a:r>
              <a:rPr lang="zh-CN" altLang="en-US"/>
              <a:t>                { name: '客户支持', max: 38000 },</a:t>
            </a:r>
            <a:endParaRPr lang="zh-CN" altLang="en-US"/>
          </a:p>
          <a:p>
            <a:r>
              <a:rPr lang="zh-CN" altLang="en-US"/>
              <a:t>                { name: '发展', max: 52000 },</a:t>
            </a:r>
            <a:endParaRPr lang="zh-CN" altLang="en-US"/>
          </a:p>
          <a:p>
            <a:r>
              <a:rPr lang="zh-CN" altLang="en-US"/>
              <a:t>                { name: '市场', max: 25000 }</a:t>
            </a:r>
            <a:endParaRPr lang="zh-CN" altLang="en-US"/>
          </a:p>
          <a:p>
            <a:r>
              <a:rPr lang="zh-CN" altLang="en-US"/>
              <a:t>                ]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series: [</a:t>
            </a:r>
            <a:endParaRPr lang="zh-CN" altLang="en-US"/>
          </a:p>
          <a:p>
            <a:r>
              <a:rPr lang="zh-CN" altLang="en-US"/>
              <a:t>                {</a:t>
            </a:r>
            <a:endParaRPr lang="zh-CN" altLang="en-US"/>
          </a:p>
          <a:p>
            <a:r>
              <a:rPr lang="zh-CN" altLang="en-US"/>
              <a:t>                name: '预算与支出',</a:t>
            </a:r>
            <a:endParaRPr lang="zh-CN" altLang="en-US"/>
          </a:p>
          <a:p>
            <a:r>
              <a:rPr lang="zh-CN" altLang="en-US"/>
              <a:t>                type: 'radar',</a:t>
            </a:r>
            <a:endParaRPr lang="zh-CN" altLang="en-US"/>
          </a:p>
          <a:p>
            <a:r>
              <a:rPr lang="zh-CN" altLang="en-US"/>
              <a:t>                data: [</a:t>
            </a:r>
            <a:endParaRPr lang="zh-CN" altLang="en-US"/>
          </a:p>
          <a:p>
            <a:r>
              <a:rPr lang="zh-CN" altLang="en-US"/>
              <a:t>                    {</a:t>
            </a:r>
            <a:endParaRPr lang="zh-CN" altLang="en-US"/>
          </a:p>
          <a:p>
            <a:r>
              <a:rPr lang="zh-CN" altLang="en-US"/>
              <a:t>                    value: [4200, 3000, 20000, 35000, 50000, 18000],</a:t>
            </a:r>
            <a:endParaRPr lang="zh-CN" altLang="en-US"/>
          </a:p>
          <a:p>
            <a:r>
              <a:rPr lang="zh-CN" altLang="en-US"/>
              <a:t>                    name: '已分配预算'</a:t>
            </a:r>
            <a:endParaRPr lang="zh-CN" altLang="en-US"/>
          </a:p>
          <a:p>
            <a:r>
              <a:rPr lang="zh-CN" altLang="en-US"/>
              <a:t>                    },</a:t>
            </a:r>
            <a:endParaRPr lang="zh-CN" altLang="en-US"/>
          </a:p>
          <a:p>
            <a:r>
              <a:rPr lang="zh-CN" altLang="en-US"/>
              <a:t>                    {</a:t>
            </a:r>
            <a:endParaRPr lang="zh-CN" altLang="en-US"/>
          </a:p>
          <a:p>
            <a:r>
              <a:rPr lang="zh-CN" altLang="en-US"/>
              <a:t>                    value: [5000, 14000, 28000, 26000, 42000, 21000],</a:t>
            </a:r>
            <a:endParaRPr lang="zh-CN" altLang="en-US"/>
          </a:p>
          <a:p>
            <a:r>
              <a:rPr lang="zh-CN" altLang="en-US"/>
              <a:t>                    name: '实际支出'</a:t>
            </a:r>
            <a:endParaRPr lang="zh-CN" altLang="en-US"/>
          </a:p>
          <a:p>
            <a:r>
              <a:rPr lang="zh-CN" altLang="en-US"/>
              <a:t>                    }</a:t>
            </a:r>
            <a:endParaRPr lang="zh-CN" altLang="en-US"/>
          </a:p>
          <a:p>
            <a:r>
              <a:rPr lang="zh-CN" altLang="en-US"/>
              <a:t>                ]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]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2.</a:t>
            </a:r>
            <a:endParaRPr lang="zh-CN" altLang="en-US"/>
          </a:p>
          <a:p>
            <a:r>
              <a:rPr lang="zh-CN" altLang="en-US"/>
              <a:t>option = {</a:t>
            </a:r>
            <a:endParaRPr lang="zh-CN" altLang="en-US"/>
          </a:p>
          <a:p>
            <a:r>
              <a:rPr lang="zh-CN" altLang="en-US"/>
              <a:t>            title: {</a:t>
            </a:r>
            <a:endParaRPr lang="zh-CN" altLang="en-US"/>
          </a:p>
          <a:p>
            <a:r>
              <a:rPr lang="zh-CN" altLang="en-US"/>
              <a:t>                text: '多数据',</a:t>
            </a:r>
            <a:endParaRPr lang="zh-CN" altLang="en-US"/>
          </a:p>
          <a:p>
            <a:r>
              <a:rPr lang="zh-CN" altLang="en-US"/>
              <a:t>                subtext: 'data',</a:t>
            </a:r>
            <a:endParaRPr lang="zh-CN" altLang="en-US"/>
          </a:p>
          <a:p>
            <a:r>
              <a:rPr lang="zh-CN" altLang="en-US"/>
              <a:t>                top: 10,</a:t>
            </a:r>
            <a:endParaRPr lang="zh-CN" altLang="en-US"/>
          </a:p>
          <a:p>
            <a:r>
              <a:rPr lang="zh-CN" altLang="en-US"/>
              <a:t>                left: 10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tooltip: {</a:t>
            </a:r>
            <a:endParaRPr lang="zh-CN" altLang="en-US"/>
          </a:p>
          <a:p>
            <a:r>
              <a:rPr lang="zh-CN" altLang="en-US"/>
              <a:t>                trigger: 'item'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legend: {</a:t>
            </a:r>
            <a:endParaRPr lang="zh-CN" altLang="en-US"/>
          </a:p>
          <a:p>
            <a:r>
              <a:rPr lang="zh-CN" altLang="en-US"/>
              <a:t>                type: 'scroll',</a:t>
            </a:r>
            <a:endParaRPr lang="zh-CN" altLang="en-US"/>
          </a:p>
          <a:p>
            <a:r>
              <a:rPr lang="zh-CN" altLang="en-US"/>
              <a:t>                bottom: 10,</a:t>
            </a:r>
            <a:endParaRPr lang="zh-CN" altLang="en-US"/>
          </a:p>
          <a:p>
            <a:r>
              <a:rPr lang="zh-CN" altLang="en-US"/>
              <a:t>                data: (function () {</a:t>
            </a:r>
            <a:endParaRPr lang="zh-CN" altLang="en-US"/>
          </a:p>
          <a:p>
            <a:r>
              <a:rPr lang="zh-CN" altLang="en-US"/>
              <a:t>                var list = [];</a:t>
            </a:r>
            <a:endParaRPr lang="zh-CN" altLang="en-US"/>
          </a:p>
          <a:p>
            <a:r>
              <a:rPr lang="zh-CN" altLang="en-US"/>
              <a:t>                for (var i = 1; i &lt;= 20; i++) {</a:t>
            </a:r>
            <a:endParaRPr lang="zh-CN" altLang="en-US"/>
          </a:p>
          <a:p>
            <a:r>
              <a:rPr lang="zh-CN" altLang="en-US"/>
              <a:t>                    list.push(i + 2000 + '');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    return list;</a:t>
            </a:r>
            <a:endParaRPr lang="zh-CN" altLang="en-US"/>
          </a:p>
          <a:p>
            <a:r>
              <a:rPr lang="zh-CN" altLang="en-US"/>
              <a:t>                })()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visualMap: {</a:t>
            </a:r>
            <a:endParaRPr lang="zh-CN" altLang="en-US"/>
          </a:p>
          <a:p>
            <a:r>
              <a:rPr lang="zh-CN" altLang="en-US"/>
              <a:t>                top: 'middle',</a:t>
            </a:r>
            <a:endParaRPr lang="zh-CN" altLang="en-US"/>
          </a:p>
          <a:p>
            <a:r>
              <a:rPr lang="zh-CN" altLang="en-US"/>
              <a:t>                right: 10,</a:t>
            </a:r>
            <a:endParaRPr lang="zh-CN" altLang="en-US"/>
          </a:p>
          <a:p>
            <a:r>
              <a:rPr lang="zh-CN" altLang="en-US"/>
              <a:t>                color: ['red', 'yellow'],</a:t>
            </a:r>
            <a:endParaRPr lang="zh-CN" altLang="en-US"/>
          </a:p>
          <a:p>
            <a:r>
              <a:rPr lang="zh-CN" altLang="en-US"/>
              <a:t>                calculable: true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radar: {</a:t>
            </a:r>
            <a:endParaRPr lang="zh-CN" altLang="en-US"/>
          </a:p>
          <a:p>
            <a:r>
              <a:rPr lang="zh-CN" altLang="en-US"/>
              <a:t>                indicator: [</a:t>
            </a:r>
            <a:endParaRPr lang="zh-CN" altLang="en-US"/>
          </a:p>
          <a:p>
            <a:r>
              <a:rPr lang="zh-CN" altLang="en-US"/>
              <a:t>                { text: 'IE8-', max: 400 },</a:t>
            </a:r>
            <a:endParaRPr lang="zh-CN" altLang="en-US"/>
          </a:p>
          <a:p>
            <a:r>
              <a:rPr lang="zh-CN" altLang="en-US"/>
              <a:t>                { text: 'IE9+', max: 400 },</a:t>
            </a:r>
            <a:endParaRPr lang="zh-CN" altLang="en-US"/>
          </a:p>
          <a:p>
            <a:r>
              <a:rPr lang="zh-CN" altLang="en-US"/>
              <a:t>                { text: 'Safari', max: 400 },</a:t>
            </a:r>
            <a:endParaRPr lang="zh-CN" altLang="en-US"/>
          </a:p>
          <a:p>
            <a:r>
              <a:rPr lang="zh-CN" altLang="en-US"/>
              <a:t>                { text: 'Firefox', max: 400 },</a:t>
            </a:r>
            <a:endParaRPr lang="zh-CN" altLang="en-US"/>
          </a:p>
          <a:p>
            <a:r>
              <a:rPr lang="zh-CN" altLang="en-US"/>
              <a:t>                { text: 'Chrome', max: 400 }</a:t>
            </a:r>
            <a:endParaRPr lang="zh-CN" altLang="en-US"/>
          </a:p>
          <a:p>
            <a:r>
              <a:rPr lang="zh-CN" altLang="en-US"/>
              <a:t>                ]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series: (function () {</a:t>
            </a:r>
            <a:endParaRPr lang="zh-CN" altLang="en-US"/>
          </a:p>
          <a:p>
            <a:r>
              <a:rPr lang="zh-CN" altLang="en-US"/>
              <a:t>                var series = [];</a:t>
            </a:r>
            <a:endParaRPr lang="zh-CN" altLang="en-US"/>
          </a:p>
          <a:p>
            <a:r>
              <a:rPr lang="zh-CN" altLang="en-US"/>
              <a:t>                for (var i = 1; i &lt;= 20; i++) {</a:t>
            </a:r>
            <a:endParaRPr lang="zh-CN" altLang="en-US"/>
          </a:p>
          <a:p>
            <a:r>
              <a:rPr lang="zh-CN" altLang="en-US"/>
              <a:t>                series.push({</a:t>
            </a:r>
            <a:endParaRPr lang="zh-CN" altLang="en-US"/>
          </a:p>
          <a:p>
            <a:r>
              <a:rPr lang="zh-CN" altLang="en-US"/>
              <a:t>                    type: 'radar',</a:t>
            </a:r>
            <a:endParaRPr lang="zh-CN" altLang="en-US"/>
          </a:p>
          <a:p>
            <a:r>
              <a:rPr lang="zh-CN" altLang="en-US"/>
              <a:t>                    symbol: 'none',</a:t>
            </a:r>
            <a:endParaRPr lang="zh-CN" altLang="en-US"/>
          </a:p>
          <a:p>
            <a:r>
              <a:rPr lang="zh-CN" altLang="en-US"/>
              <a:t>                    lineStyle: {</a:t>
            </a:r>
            <a:endParaRPr lang="zh-CN" altLang="en-US"/>
          </a:p>
          <a:p>
            <a:r>
              <a:rPr lang="zh-CN" altLang="en-US"/>
              <a:t>                        width: 1</a:t>
            </a:r>
            <a:endParaRPr lang="zh-CN" altLang="en-US"/>
          </a:p>
          <a:p>
            <a:r>
              <a:rPr lang="zh-CN" altLang="en-US"/>
              <a:t>                    },</a:t>
            </a:r>
            <a:endParaRPr lang="zh-CN" altLang="en-US"/>
          </a:p>
          <a:p>
            <a:r>
              <a:rPr lang="zh-CN" altLang="en-US"/>
              <a:t>                    emphasis: {</a:t>
            </a:r>
            <a:endParaRPr lang="zh-CN" altLang="en-US"/>
          </a:p>
          <a:p>
            <a:r>
              <a:rPr lang="zh-CN" altLang="en-US"/>
              <a:t>                    areaStyle: {</a:t>
            </a:r>
            <a:endParaRPr lang="zh-CN" altLang="en-US"/>
          </a:p>
          <a:p>
            <a:r>
              <a:rPr lang="zh-CN" altLang="en-US"/>
              <a:t>                        color: 'rgba(0,250,0,0.3)'</a:t>
            </a:r>
            <a:endParaRPr lang="zh-CN" altLang="en-US"/>
          </a:p>
          <a:p>
            <a:r>
              <a:rPr lang="zh-CN" altLang="en-US"/>
              <a:t>                    }</a:t>
            </a:r>
            <a:endParaRPr lang="zh-CN" altLang="en-US"/>
          </a:p>
          <a:p>
            <a:r>
              <a:rPr lang="zh-CN" altLang="en-US"/>
              <a:t>                    },</a:t>
            </a:r>
            <a:endParaRPr lang="zh-CN" altLang="en-US"/>
          </a:p>
          <a:p>
            <a:r>
              <a:rPr lang="zh-CN" altLang="en-US"/>
              <a:t>                    data: [</a:t>
            </a:r>
            <a:endParaRPr lang="zh-CN" altLang="en-US"/>
          </a:p>
          <a:p>
            <a:r>
              <a:rPr lang="zh-CN" altLang="en-US"/>
              <a:t>                    {</a:t>
            </a:r>
            <a:endParaRPr lang="zh-CN" altLang="en-US"/>
          </a:p>
          <a:p>
            <a:r>
              <a:rPr lang="zh-CN" altLang="en-US"/>
              <a:t>                        value: [</a:t>
            </a:r>
            <a:endParaRPr lang="zh-CN" altLang="en-US"/>
          </a:p>
          <a:p>
            <a:r>
              <a:rPr lang="zh-CN" altLang="en-US"/>
              <a:t>                            (40 - i) * 10,</a:t>
            </a:r>
            <a:endParaRPr lang="zh-CN" altLang="en-US"/>
          </a:p>
          <a:p>
            <a:r>
              <a:rPr lang="zh-CN" altLang="en-US"/>
              <a:t>                            (38 - i) * 4 + 60,</a:t>
            </a:r>
            <a:endParaRPr lang="zh-CN" altLang="en-US"/>
          </a:p>
          <a:p>
            <a:r>
              <a:rPr lang="zh-CN" altLang="en-US"/>
              <a:t>                            i * 5 + 10,</a:t>
            </a:r>
            <a:endParaRPr lang="zh-CN" altLang="en-US"/>
          </a:p>
          <a:p>
            <a:r>
              <a:rPr lang="zh-CN" altLang="en-US"/>
              <a:t>                            i * 9,</a:t>
            </a:r>
            <a:endParaRPr lang="zh-CN" altLang="en-US"/>
          </a:p>
          <a:p>
            <a:r>
              <a:rPr lang="zh-CN" altLang="en-US"/>
              <a:t>                            (i * i) / 2</a:t>
            </a:r>
            <a:endParaRPr lang="zh-CN" altLang="en-US"/>
          </a:p>
          <a:p>
            <a:r>
              <a:rPr lang="zh-CN" altLang="en-US"/>
              <a:t>                        ],</a:t>
            </a:r>
            <a:endParaRPr lang="zh-CN" altLang="en-US"/>
          </a:p>
          <a:p>
            <a:r>
              <a:rPr lang="zh-CN" altLang="en-US"/>
              <a:t>                        name: i + 2000 + ''</a:t>
            </a:r>
            <a:endParaRPr lang="zh-CN" altLang="en-US"/>
          </a:p>
          <a:p>
            <a:r>
              <a:rPr lang="zh-CN" altLang="en-US"/>
              <a:t>                    }</a:t>
            </a:r>
            <a:endParaRPr lang="zh-CN" altLang="en-US"/>
          </a:p>
          <a:p>
            <a:r>
              <a:rPr lang="zh-CN" altLang="en-US"/>
              <a:t>                    ]</a:t>
            </a:r>
            <a:endParaRPr lang="zh-CN" altLang="en-US"/>
          </a:p>
          <a:p>
            <a:r>
              <a:rPr lang="zh-CN" altLang="en-US"/>
              <a:t>                });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    return series;</a:t>
            </a:r>
            <a:endParaRPr lang="zh-CN" altLang="en-US"/>
          </a:p>
          <a:p>
            <a:r>
              <a:rPr lang="zh-CN" altLang="en-US"/>
              <a:t>            })()</a:t>
            </a:r>
            <a:endParaRPr lang="zh-CN" altLang="en-US"/>
          </a:p>
          <a:p>
            <a:r>
              <a:rPr lang="zh-CN" altLang="en-US"/>
              <a:t>            };</a:t>
            </a:r>
            <a:endParaRPr lang="zh-CN" altLang="en-US"/>
          </a:p>
          <a:p>
            <a:r>
              <a:rPr lang="zh-CN" altLang="en-US"/>
              <a:t>3.</a:t>
            </a:r>
            <a:endParaRPr lang="zh-CN" altLang="en-US"/>
          </a:p>
          <a:p>
            <a:r>
              <a:rPr lang="zh-CN" altLang="en-US"/>
              <a:t> option = {</a:t>
            </a:r>
            <a:endParaRPr lang="zh-CN" altLang="en-US"/>
          </a:p>
          <a:p>
            <a:r>
              <a:rPr lang="zh-CN" altLang="en-US"/>
              <a:t>    backgroundColor:"#23243a",</a:t>
            </a:r>
            <a:endParaRPr lang="zh-CN" altLang="en-US"/>
          </a:p>
          <a:p>
            <a:r>
              <a:rPr lang="zh-CN" altLang="en-US"/>
              <a:t>    legend: {</a:t>
            </a:r>
            <a:endParaRPr lang="zh-CN" altLang="en-US"/>
          </a:p>
          <a:p>
            <a:r>
              <a:rPr lang="zh-CN" altLang="en-US"/>
              <a:t>        right: '10',</a:t>
            </a:r>
            <a:endParaRPr lang="zh-CN" altLang="en-US"/>
          </a:p>
          <a:p>
            <a:r>
              <a:rPr lang="zh-CN" altLang="en-US"/>
              <a:t>        textStyle: {</a:t>
            </a:r>
            <a:endParaRPr lang="zh-CN" altLang="en-US"/>
          </a:p>
          <a:p>
            <a:r>
              <a:rPr lang="zh-CN" altLang="en-US"/>
              <a:t>            color: "rgba(250,250,250,0.6)",</a:t>
            </a:r>
            <a:endParaRPr lang="zh-CN" altLang="en-US"/>
          </a:p>
          <a:p>
            <a:r>
              <a:rPr lang="zh-CN" altLang="en-US"/>
              <a:t>            fontSize: 16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},</a:t>
            </a:r>
            <a:endParaRPr lang="zh-CN" altLang="en-US"/>
          </a:p>
          <a:p>
            <a:r>
              <a:rPr lang="zh-CN" altLang="en-US"/>
              <a:t>    radar: [{</a:t>
            </a:r>
            <a:endParaRPr lang="zh-CN" altLang="en-US"/>
          </a:p>
          <a:p>
            <a:r>
              <a:rPr lang="zh-CN" altLang="en-US"/>
              <a:t>        radius: '60%',</a:t>
            </a:r>
            <a:endParaRPr lang="zh-CN" altLang="en-US"/>
          </a:p>
          <a:p>
            <a:r>
              <a:rPr lang="zh-CN" altLang="en-US"/>
              <a:t>        name: {</a:t>
            </a:r>
            <a:endParaRPr lang="zh-CN" altLang="en-US"/>
          </a:p>
          <a:p>
            <a:r>
              <a:rPr lang="zh-CN" altLang="en-US"/>
              <a:t>            textStyle: {</a:t>
            </a:r>
            <a:endParaRPr lang="zh-CN" altLang="en-US"/>
          </a:p>
          <a:p>
            <a:r>
              <a:rPr lang="zh-CN" altLang="en-US"/>
              <a:t>                color: "rgba(250,250,250,0.6)",</a:t>
            </a:r>
            <a:endParaRPr lang="zh-CN" altLang="en-US"/>
          </a:p>
          <a:p>
            <a:r>
              <a:rPr lang="zh-CN" altLang="en-US"/>
              <a:t>                fontSize: 16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  indicator: [{</a:t>
            </a:r>
            <a:endParaRPr lang="zh-CN" altLang="en-US"/>
          </a:p>
          <a:p>
            <a:r>
              <a:rPr lang="zh-CN" altLang="en-US"/>
              <a:t>                name: '场均主宰',</a:t>
            </a:r>
            <a:endParaRPr lang="zh-CN" altLang="en-US"/>
          </a:p>
          <a:p>
            <a:r>
              <a:rPr lang="zh-CN" altLang="en-US"/>
              <a:t>                min: 0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{</a:t>
            </a:r>
            <a:endParaRPr lang="zh-CN" altLang="en-US"/>
          </a:p>
          <a:p>
            <a:r>
              <a:rPr lang="zh-CN" altLang="en-US"/>
              <a:t>                name: 'KDA',</a:t>
            </a:r>
            <a:endParaRPr lang="zh-CN" altLang="en-US"/>
          </a:p>
          <a:p>
            <a:r>
              <a:rPr lang="zh-CN" altLang="en-US"/>
              <a:t>                min: 0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{</a:t>
            </a:r>
            <a:endParaRPr lang="zh-CN" altLang="en-US"/>
          </a:p>
          <a:p>
            <a:r>
              <a:rPr lang="zh-CN" altLang="en-US"/>
              <a:t>                name: '场均击杀',</a:t>
            </a:r>
            <a:endParaRPr lang="zh-CN" altLang="en-US"/>
          </a:p>
          <a:p>
            <a:r>
              <a:rPr lang="zh-CN" altLang="en-US"/>
              <a:t>                min: 0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{</a:t>
            </a:r>
            <a:endParaRPr lang="zh-CN" altLang="en-US"/>
          </a:p>
          <a:p>
            <a:r>
              <a:rPr lang="zh-CN" altLang="en-US"/>
              <a:t>                name: '场均经济',</a:t>
            </a:r>
            <a:endParaRPr lang="zh-CN" altLang="en-US"/>
          </a:p>
          <a:p>
            <a:r>
              <a:rPr lang="zh-CN" altLang="en-US"/>
              <a:t>                min: 0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{</a:t>
            </a:r>
            <a:endParaRPr lang="zh-CN" altLang="en-US"/>
          </a:p>
          <a:p>
            <a:r>
              <a:rPr lang="zh-CN" altLang="en-US"/>
              <a:t>                name: '场均输出',</a:t>
            </a:r>
            <a:endParaRPr lang="zh-CN" altLang="en-US"/>
          </a:p>
          <a:p>
            <a:r>
              <a:rPr lang="zh-CN" altLang="en-US"/>
              <a:t>                min: 0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{</a:t>
            </a:r>
            <a:endParaRPr lang="zh-CN" altLang="en-US"/>
          </a:p>
          <a:p>
            <a:r>
              <a:rPr lang="zh-CN" altLang="en-US"/>
              <a:t>                name: '场均推塔',</a:t>
            </a:r>
            <a:endParaRPr lang="zh-CN" altLang="en-US"/>
          </a:p>
          <a:p>
            <a:r>
              <a:rPr lang="zh-CN" altLang="en-US"/>
              <a:t>                min: 0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],</a:t>
            </a:r>
            <a:endParaRPr lang="zh-CN" altLang="en-US"/>
          </a:p>
          <a:p>
            <a:r>
              <a:rPr lang="zh-CN" altLang="en-US"/>
              <a:t>        center: ['50%', '50%'], // 位置</a:t>
            </a:r>
            <a:endParaRPr lang="zh-CN" altLang="en-US"/>
          </a:p>
          <a:p>
            <a:r>
              <a:rPr lang="zh-CN" altLang="en-US"/>
              <a:t>        shape: 'circle', //形状</a:t>
            </a:r>
            <a:endParaRPr lang="zh-CN" altLang="en-US"/>
          </a:p>
          <a:p>
            <a:r>
              <a:rPr lang="zh-CN" altLang="en-US"/>
              <a:t>        splitArea: {</a:t>
            </a:r>
            <a:endParaRPr lang="zh-CN" altLang="en-US"/>
          </a:p>
          <a:p>
            <a:r>
              <a:rPr lang="zh-CN" altLang="en-US"/>
              <a:t>            areaStyle: {</a:t>
            </a:r>
            <a:endParaRPr lang="zh-CN" altLang="en-US"/>
          </a:p>
          <a:p>
            <a:r>
              <a:rPr lang="zh-CN" altLang="en-US"/>
              <a:t>                color: 'transparent', //圆环颜色</a:t>
            </a:r>
            <a:endParaRPr lang="zh-CN" altLang="en-US"/>
          </a:p>
          <a:p>
            <a:r>
              <a:rPr lang="zh-CN" altLang="en-US"/>
              <a:t>                shadowColor: 'aqua', // 圆颜色</a:t>
            </a:r>
            <a:endParaRPr lang="zh-CN" altLang="en-US"/>
          </a:p>
          <a:p>
            <a:r>
              <a:rPr lang="zh-CN" altLang="en-US"/>
              <a:t>                shadowBlur: 10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  axisLine: {</a:t>
            </a:r>
            <a:endParaRPr lang="zh-CN" altLang="en-US"/>
          </a:p>
          <a:p>
            <a:r>
              <a:rPr lang="zh-CN" altLang="en-US"/>
              <a:t>            lineStyle: {</a:t>
            </a:r>
            <a:endParaRPr lang="zh-CN" altLang="en-US"/>
          </a:p>
          <a:p>
            <a:r>
              <a:rPr lang="zh-CN" altLang="en-US"/>
              <a:t>                color: '#08585F' // 分割线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  splitLine: {</a:t>
            </a:r>
            <a:endParaRPr lang="zh-CN" altLang="en-US"/>
          </a:p>
          <a:p>
            <a:r>
              <a:rPr lang="zh-CN" altLang="en-US"/>
              <a:t>            lineStyle: {</a:t>
            </a:r>
            <a:endParaRPr lang="zh-CN" altLang="en-US"/>
          </a:p>
          <a:p>
            <a:r>
              <a:rPr lang="zh-CN" altLang="en-US"/>
              <a:t>                color: '#08585F', //圆线</a:t>
            </a:r>
            <a:endParaRPr lang="zh-CN" altLang="en-US"/>
          </a:p>
          <a:p>
            <a:r>
              <a:rPr lang="zh-CN" altLang="en-US"/>
              <a:t>                width: 2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}],</a:t>
            </a:r>
            <a:endParaRPr lang="zh-CN" altLang="en-US"/>
          </a:p>
          <a:p>
            <a:r>
              <a:rPr lang="zh-CN" altLang="en-US"/>
              <a:t>    series: [{</a:t>
            </a:r>
            <a:endParaRPr lang="zh-CN" altLang="en-US"/>
          </a:p>
          <a:p>
            <a:r>
              <a:rPr lang="zh-CN" altLang="en-US"/>
              <a:t>        type: 'radar',</a:t>
            </a:r>
            <a:endParaRPr lang="zh-CN" altLang="en-US"/>
          </a:p>
          <a:p>
            <a:r>
              <a:rPr lang="zh-CN" altLang="en-US"/>
              <a:t>        data: [{</a:t>
            </a:r>
            <a:endParaRPr lang="zh-CN" altLang="en-US"/>
          </a:p>
          <a:p>
            <a:r>
              <a:rPr lang="zh-CN" altLang="en-US"/>
              <a:t>                value: [0.72, 8.76, 12.11, 6.09, 33, 6],</a:t>
            </a:r>
            <a:endParaRPr lang="zh-CN" altLang="en-US"/>
          </a:p>
          <a:p>
            <a:r>
              <a:rPr lang="zh-CN" altLang="en-US"/>
              <a:t>                name: '成都AG超玩会六角图',</a:t>
            </a:r>
            <a:endParaRPr lang="zh-CN" altLang="en-US"/>
          </a:p>
          <a:p>
            <a:r>
              <a:rPr lang="zh-CN" altLang="en-US"/>
              <a:t>                itemStyle: {</a:t>
            </a:r>
            <a:endParaRPr lang="zh-CN" altLang="en-US"/>
          </a:p>
          <a:p>
            <a:r>
              <a:rPr lang="zh-CN" altLang="en-US"/>
              <a:t>                    color: '#327BFA',</a:t>
            </a:r>
            <a:endParaRPr lang="zh-CN" altLang="en-US"/>
          </a:p>
          <a:p>
            <a:r>
              <a:rPr lang="zh-CN" altLang="en-US"/>
              <a:t>                    opacity: 0</a:t>
            </a:r>
            <a:endParaRPr lang="zh-CN" altLang="en-US"/>
          </a:p>
          <a:p>
            <a:r>
              <a:rPr lang="zh-CN" altLang="en-US"/>
              <a:t>                },</a:t>
            </a:r>
            <a:endParaRPr lang="zh-CN" altLang="en-US"/>
          </a:p>
          <a:p>
            <a:r>
              <a:rPr lang="zh-CN" altLang="en-US"/>
              <a:t>                lineStyle: {</a:t>
            </a:r>
            <a:endParaRPr lang="zh-CN" altLang="en-US"/>
          </a:p>
          <a:p>
            <a:r>
              <a:rPr lang="zh-CN" altLang="en-US"/>
              <a:t>                    width: 0,</a:t>
            </a:r>
            <a:endParaRPr lang="zh-CN" altLang="en-US"/>
          </a:p>
          <a:p>
            <a:r>
              <a:rPr lang="zh-CN" altLang="en-US"/>
              <a:t>                    type: 'dotted'</a:t>
            </a:r>
            <a:endParaRPr lang="zh-CN" altLang="en-US"/>
          </a:p>
          <a:p>
            <a:r>
              <a:rPr lang="zh-CN" altLang="en-US"/>
              <a:t>                },</a:t>
            </a:r>
            <a:endParaRPr lang="zh-CN" altLang="en-US"/>
          </a:p>
          <a:p>
            <a:r>
              <a:rPr lang="zh-CN" altLang="en-US"/>
              <a:t>                areaStyle: {</a:t>
            </a:r>
            <a:endParaRPr lang="zh-CN" altLang="en-US"/>
          </a:p>
          <a:p>
            <a:r>
              <a:rPr lang="zh-CN" altLang="en-US"/>
              <a:t>                    normal: {</a:t>
            </a:r>
            <a:endParaRPr lang="zh-CN" altLang="en-US"/>
          </a:p>
          <a:p>
            <a:r>
              <a:rPr lang="zh-CN" altLang="en-US"/>
              <a:t>                        color: {</a:t>
            </a:r>
            <a:endParaRPr lang="zh-CN" altLang="en-US"/>
          </a:p>
          <a:p>
            <a:r>
              <a:rPr lang="zh-CN" altLang="en-US"/>
              <a:t>                            type: 'radial',</a:t>
            </a:r>
            <a:endParaRPr lang="zh-CN" altLang="en-US"/>
          </a:p>
          <a:p>
            <a:r>
              <a:rPr lang="zh-CN" altLang="en-US"/>
              <a:t>                            x: 0.5,</a:t>
            </a:r>
            <a:endParaRPr lang="zh-CN" altLang="en-US"/>
          </a:p>
          <a:p>
            <a:r>
              <a:rPr lang="zh-CN" altLang="en-US"/>
              <a:t>                            y: 0.5,</a:t>
            </a:r>
            <a:endParaRPr lang="zh-CN" altLang="en-US"/>
          </a:p>
          <a:p>
            <a:r>
              <a:rPr lang="zh-CN" altLang="en-US"/>
              <a:t>                            r: 0.5,</a:t>
            </a:r>
            <a:endParaRPr lang="zh-CN" altLang="en-US"/>
          </a:p>
          <a:p>
            <a:r>
              <a:rPr lang="zh-CN" altLang="en-US"/>
              <a:t>                            colorStops: [{</a:t>
            </a:r>
            <a:endParaRPr lang="zh-CN" altLang="en-US"/>
          </a:p>
          <a:p>
            <a:r>
              <a:rPr lang="zh-CN" altLang="en-US"/>
              <a:t>                                offset: 0,</a:t>
            </a:r>
            <a:endParaRPr lang="zh-CN" altLang="en-US"/>
          </a:p>
          <a:p>
            <a:r>
              <a:rPr lang="zh-CN" altLang="en-US"/>
              <a:t>                                color: 'rgba(50, 123, 250, 0.7)' // 0% 处的颜色</a:t>
            </a:r>
            <a:endParaRPr lang="zh-CN" altLang="en-US"/>
          </a:p>
          <a:p>
            <a:r>
              <a:rPr lang="zh-CN" altLang="en-US"/>
              <a:t>                            }, {</a:t>
            </a:r>
            <a:endParaRPr lang="zh-CN" altLang="en-US"/>
          </a:p>
          <a:p>
            <a:r>
              <a:rPr lang="zh-CN" altLang="en-US"/>
              <a:t>                                offset: 1,</a:t>
            </a:r>
            <a:endParaRPr lang="zh-CN" altLang="en-US"/>
          </a:p>
          <a:p>
            <a:r>
              <a:rPr lang="zh-CN" altLang="en-US"/>
              <a:t>                                color: 'rgba(50, 123, 250, 0.3)' // 100% 处的颜色</a:t>
            </a:r>
            <a:endParaRPr lang="zh-CN" altLang="en-US"/>
          </a:p>
          <a:p>
            <a:r>
              <a:rPr lang="zh-CN" altLang="en-US"/>
              <a:t>                            }],</a:t>
            </a:r>
            <a:endParaRPr lang="zh-CN" altLang="en-US"/>
          </a:p>
          <a:p>
            <a:r>
              <a:rPr lang="zh-CN" altLang="en-US"/>
              <a:t>                            global: false // 缺省为 false</a:t>
            </a:r>
            <a:endParaRPr lang="zh-CN" altLang="en-US"/>
          </a:p>
          <a:p>
            <a:r>
              <a:rPr lang="zh-CN" altLang="en-US"/>
              <a:t>                        }</a:t>
            </a:r>
            <a:endParaRPr lang="zh-CN" altLang="en-US"/>
          </a:p>
          <a:p>
            <a:r>
              <a:rPr lang="zh-CN" altLang="en-US"/>
              <a:t>                    }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{</a:t>
            </a:r>
            <a:endParaRPr lang="zh-CN" altLang="en-US"/>
          </a:p>
          <a:p>
            <a:r>
              <a:rPr lang="zh-CN" altLang="en-US"/>
              <a:t>                value: [0.72, 8.76, 12.11, 6.09, 33, 6],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]</a:t>
            </a:r>
            <a:endParaRPr lang="zh-CN" altLang="en-US"/>
          </a:p>
          <a:p>
            <a:r>
              <a:rPr lang="zh-CN" altLang="en-US"/>
              <a:t>    }]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r>
              <a:rPr lang="zh-CN" altLang="en-US"/>
              <a:t>4.</a:t>
            </a:r>
            <a:endParaRPr lang="zh-CN" altLang="en-US"/>
          </a:p>
          <a:p>
            <a:r>
              <a:rPr lang="zh-CN" altLang="en-US"/>
              <a:t> option = {</a:t>
            </a:r>
            <a:endParaRPr lang="zh-CN" altLang="en-US"/>
          </a:p>
          <a:p>
            <a:r>
              <a:rPr lang="zh-CN" altLang="en-US"/>
              <a:t>  backgroundColor: "#000",</a:t>
            </a:r>
            <a:endParaRPr lang="zh-CN" altLang="en-US"/>
          </a:p>
          <a:p>
            <a:r>
              <a:rPr lang="zh-CN" altLang="en-US"/>
              <a:t>  normal: {</a:t>
            </a:r>
            <a:endParaRPr lang="zh-CN" altLang="en-US"/>
          </a:p>
          <a:p>
            <a:r>
              <a:rPr lang="zh-CN" altLang="en-US"/>
              <a:t>    top: 200,</a:t>
            </a:r>
            <a:endParaRPr lang="zh-CN" altLang="en-US"/>
          </a:p>
          <a:p>
            <a:r>
              <a:rPr lang="zh-CN" altLang="en-US"/>
              <a:t>    left: 300,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width: 500,</a:t>
            </a:r>
            <a:endParaRPr lang="zh-CN" altLang="en-US"/>
          </a:p>
          <a:p>
            <a:r>
              <a:rPr lang="zh-CN" altLang="en-US"/>
              <a:t>    height: 400,</a:t>
            </a:r>
            <a:endParaRPr lang="zh-CN" altLang="en-US"/>
          </a:p>
          <a:p>
            <a:r>
              <a:rPr lang="zh-CN" altLang="en-US"/>
              <a:t>    backgroundColor: "",</a:t>
            </a:r>
            <a:endParaRPr lang="zh-CN" altLang="en-US"/>
          </a:p>
          <a:p>
            <a:r>
              <a:rPr lang="zh-CN" altLang="en-US"/>
              <a:t>  },</a:t>
            </a:r>
            <a:endParaRPr lang="zh-CN" altLang="en-US"/>
          </a:p>
          <a:p>
            <a:r>
              <a:rPr lang="zh-CN" altLang="en-US"/>
              <a:t>  color: ["rgba(245, 166, 35, 1)", "rgba(19, 173, 255, 1)"],</a:t>
            </a:r>
            <a:endParaRPr lang="zh-CN" altLang="en-US"/>
          </a:p>
          <a:p>
            <a:r>
              <a:rPr lang="zh-CN" altLang="en-US"/>
              <a:t>  title: {</a:t>
            </a:r>
            <a:endParaRPr lang="zh-CN" altLang="en-US"/>
          </a:p>
          <a:p>
            <a:r>
              <a:rPr lang="zh-CN" altLang="en-US"/>
              <a:t>    show: true,</a:t>
            </a:r>
            <a:endParaRPr lang="zh-CN" altLang="en-US"/>
          </a:p>
          <a:p>
            <a:r>
              <a:rPr lang="zh-CN" altLang="en-US"/>
              <a:t>    left: "40%",</a:t>
            </a:r>
            <a:endParaRPr lang="zh-CN" altLang="en-US"/>
          </a:p>
          <a:p>
            <a:r>
              <a:rPr lang="zh-CN" altLang="en-US"/>
              <a:t>    top: "1%",</a:t>
            </a:r>
            <a:endParaRPr lang="zh-CN" altLang="en-US"/>
          </a:p>
          <a:p>
            <a:r>
              <a:rPr lang="zh-CN" altLang="en-US"/>
              <a:t>    textStyle: {</a:t>
            </a:r>
            <a:endParaRPr lang="zh-CN" altLang="en-US"/>
          </a:p>
          <a:p>
            <a:r>
              <a:rPr lang="zh-CN" altLang="en-US"/>
              <a:t>      fontSize: 18,</a:t>
            </a:r>
            <a:endParaRPr lang="zh-CN" altLang="en-US"/>
          </a:p>
          <a:p>
            <a:r>
              <a:rPr lang="zh-CN" altLang="en-US"/>
              <a:t>      color: "#fff",</a:t>
            </a:r>
            <a:endParaRPr lang="zh-CN" altLang="en-US"/>
          </a:p>
          <a:p>
            <a:r>
              <a:rPr lang="zh-CN" altLang="en-US"/>
              <a:t>      fontStyle: "normal",</a:t>
            </a:r>
            <a:endParaRPr lang="zh-CN" altLang="en-US"/>
          </a:p>
          <a:p>
            <a:r>
              <a:rPr lang="zh-CN" altLang="en-US"/>
              <a:t>      fontWeight: "normal",</a:t>
            </a:r>
            <a:endParaRPr lang="zh-CN" altLang="en-US"/>
          </a:p>
          <a:p>
            <a:r>
              <a:rPr lang="zh-CN" altLang="en-US"/>
              <a:t>    },</a:t>
            </a:r>
            <a:endParaRPr lang="zh-CN" altLang="en-US"/>
          </a:p>
          <a:p>
            <a:r>
              <a:rPr lang="zh-CN" altLang="en-US"/>
              <a:t>  },</a:t>
            </a:r>
            <a:endParaRPr lang="zh-CN" altLang="en-US"/>
          </a:p>
          <a:p>
            <a:r>
              <a:rPr lang="zh-CN" altLang="en-US"/>
              <a:t>  tooltip: {</a:t>
            </a:r>
            <a:endParaRPr lang="zh-CN" altLang="en-US"/>
          </a:p>
          <a:p>
            <a:r>
              <a:rPr lang="zh-CN" altLang="en-US"/>
              <a:t>    show: true,</a:t>
            </a:r>
            <a:endParaRPr lang="zh-CN" altLang="en-US"/>
          </a:p>
          <a:p>
            <a:r>
              <a:rPr lang="zh-CN" altLang="en-US"/>
              <a:t>    trigger: "item",</a:t>
            </a:r>
            <a:endParaRPr lang="zh-CN" altLang="en-US"/>
          </a:p>
          <a:p>
            <a:r>
              <a:rPr lang="zh-CN" altLang="en-US"/>
              <a:t>  },</a:t>
            </a:r>
            <a:endParaRPr lang="zh-CN" altLang="en-US"/>
          </a:p>
          <a:p>
            <a:r>
              <a:rPr lang="zh-CN" altLang="en-US"/>
              <a:t>  radar: {</a:t>
            </a:r>
            <a:endParaRPr lang="zh-CN" altLang="en-US"/>
          </a:p>
          <a:p>
            <a:r>
              <a:rPr lang="zh-CN" altLang="en-US"/>
              <a:t>    center: ["50%", "50%"],</a:t>
            </a:r>
            <a:endParaRPr lang="zh-CN" altLang="en-US"/>
          </a:p>
          <a:p>
            <a:r>
              <a:rPr lang="zh-CN" altLang="en-US"/>
              <a:t>    radius: "70%",</a:t>
            </a:r>
            <a:endParaRPr lang="zh-CN" altLang="en-US"/>
          </a:p>
          <a:p>
            <a:r>
              <a:rPr lang="zh-CN" altLang="en-US"/>
              <a:t>    startAngle: 90,</a:t>
            </a:r>
            <a:endParaRPr lang="zh-CN" altLang="en-US"/>
          </a:p>
          <a:p>
            <a:r>
              <a:rPr lang="zh-CN" altLang="en-US"/>
              <a:t>    splitNumber: 4,</a:t>
            </a:r>
            <a:endParaRPr lang="zh-CN" altLang="en-US"/>
          </a:p>
          <a:p>
            <a:r>
              <a:rPr lang="zh-CN" altLang="en-US"/>
              <a:t>    shape: "circle",</a:t>
            </a:r>
            <a:endParaRPr lang="zh-CN" altLang="en-US"/>
          </a:p>
          <a:p>
            <a:r>
              <a:rPr lang="zh-CN" altLang="en-US"/>
              <a:t>    splitArea: {</a:t>
            </a:r>
            <a:endParaRPr lang="zh-CN" altLang="en-US"/>
          </a:p>
          <a:p>
            <a:r>
              <a:rPr lang="zh-CN" altLang="en-US"/>
              <a:t>      show: false,</a:t>
            </a:r>
            <a:endParaRPr lang="zh-CN" altLang="en-US"/>
          </a:p>
          <a:p>
            <a:r>
              <a:rPr lang="zh-CN" altLang="en-US"/>
              <a:t>      areaStyle: {</a:t>
            </a:r>
            <a:endParaRPr lang="zh-CN" altLang="en-US"/>
          </a:p>
          <a:p>
            <a:r>
              <a:rPr lang="zh-CN" altLang="en-US"/>
              <a:t>        color: ["transparent"],</a:t>
            </a:r>
            <a:endParaRPr lang="zh-CN" altLang="en-US"/>
          </a:p>
          <a:p>
            <a:r>
              <a:rPr lang="zh-CN" altLang="en-US"/>
              <a:t>      },</a:t>
            </a:r>
            <a:endParaRPr lang="zh-CN" altLang="en-US"/>
          </a:p>
          <a:p>
            <a:r>
              <a:rPr lang="zh-CN" altLang="en-US"/>
              <a:t>    },</a:t>
            </a:r>
            <a:endParaRPr lang="zh-CN" altLang="en-US"/>
          </a:p>
          <a:p>
            <a:r>
              <a:rPr lang="zh-CN" altLang="en-US"/>
              <a:t>    axisLabel: {</a:t>
            </a:r>
            <a:endParaRPr lang="zh-CN" altLang="en-US"/>
          </a:p>
          <a:p>
            <a:r>
              <a:rPr lang="zh-CN" altLang="en-US"/>
              <a:t>      show: true,</a:t>
            </a:r>
            <a:endParaRPr lang="zh-CN" altLang="en-US"/>
          </a:p>
          <a:p>
            <a:r>
              <a:rPr lang="zh-CN" altLang="en-US"/>
              <a:t>      fontSize: 12,</a:t>
            </a:r>
            <a:endParaRPr lang="zh-CN" altLang="en-US"/>
          </a:p>
          <a:p>
            <a:r>
              <a:rPr lang="zh-CN" altLang="en-US"/>
              <a:t>      color: "#0ab3f0",</a:t>
            </a:r>
            <a:endParaRPr lang="zh-CN" altLang="en-US"/>
          </a:p>
          <a:p>
            <a:r>
              <a:rPr lang="zh-CN" altLang="en-US"/>
              <a:t>    },</a:t>
            </a:r>
            <a:endParaRPr lang="zh-CN" altLang="en-US"/>
          </a:p>
          <a:p>
            <a:r>
              <a:rPr lang="zh-CN" altLang="en-US"/>
              <a:t>    axisLine: {</a:t>
            </a:r>
            <a:endParaRPr lang="zh-CN" altLang="en-US"/>
          </a:p>
          <a:p>
            <a:r>
              <a:rPr lang="zh-CN" altLang="en-US"/>
              <a:t>      show: true,</a:t>
            </a:r>
            <a:endParaRPr lang="zh-CN" altLang="en-US"/>
          </a:p>
          <a:p>
            <a:r>
              <a:rPr lang="zh-CN" altLang="en-US"/>
              <a:t>      lineStyle: {</a:t>
            </a:r>
            <a:endParaRPr lang="zh-CN" altLang="en-US"/>
          </a:p>
          <a:p>
            <a:r>
              <a:rPr lang="zh-CN" altLang="en-US"/>
              <a:t>        type: "dashed",</a:t>
            </a:r>
            <a:endParaRPr lang="zh-CN" altLang="en-US"/>
          </a:p>
          <a:p>
            <a:r>
              <a:rPr lang="zh-CN" altLang="en-US"/>
              <a:t>        color: "#0ab3f0",</a:t>
            </a:r>
            <a:endParaRPr lang="zh-CN" altLang="en-US"/>
          </a:p>
          <a:p>
            <a:r>
              <a:rPr lang="zh-CN" altLang="en-US"/>
              <a:t>        width: 1.5, //</a:t>
            </a:r>
            <a:endParaRPr lang="zh-CN" altLang="en-US"/>
          </a:p>
          <a:p>
            <a:r>
              <a:rPr lang="zh-CN" altLang="en-US"/>
              <a:t>      },</a:t>
            </a:r>
            <a:endParaRPr lang="zh-CN" altLang="en-US"/>
          </a:p>
          <a:p>
            <a:r>
              <a:rPr lang="zh-CN" altLang="en-US"/>
              <a:t>    },</a:t>
            </a:r>
            <a:endParaRPr lang="zh-CN" altLang="en-US"/>
          </a:p>
          <a:p>
            <a:r>
              <a:rPr lang="zh-CN" altLang="en-US"/>
              <a:t>    splitLine: {</a:t>
            </a:r>
            <a:endParaRPr lang="zh-CN" altLang="en-US"/>
          </a:p>
          <a:p>
            <a:r>
              <a:rPr lang="zh-CN" altLang="en-US"/>
              <a:t>      show: true,</a:t>
            </a:r>
            <a:endParaRPr lang="zh-CN" altLang="en-US"/>
          </a:p>
          <a:p>
            <a:r>
              <a:rPr lang="zh-CN" altLang="en-US"/>
              <a:t>      lineStyle: {</a:t>
            </a:r>
            <a:endParaRPr lang="zh-CN" altLang="en-US"/>
          </a:p>
          <a:p>
            <a:r>
              <a:rPr lang="zh-CN" altLang="en-US"/>
              <a:t>        color: "#0ab3f0",</a:t>
            </a:r>
            <a:endParaRPr lang="zh-CN" altLang="en-US"/>
          </a:p>
          <a:p>
            <a:r>
              <a:rPr lang="zh-CN" altLang="en-US"/>
              <a:t>        width: 2, //</a:t>
            </a:r>
            <a:endParaRPr lang="zh-CN" altLang="en-US"/>
          </a:p>
          <a:p>
            <a:r>
              <a:rPr lang="zh-CN" altLang="en-US"/>
              <a:t>      },</a:t>
            </a:r>
            <a:endParaRPr lang="zh-CN" altLang="en-US"/>
          </a:p>
          <a:p>
            <a:r>
              <a:rPr lang="zh-CN" altLang="en-US"/>
              <a:t>    },</a:t>
            </a:r>
            <a:endParaRPr lang="zh-CN" altLang="en-US"/>
          </a:p>
          <a:p>
            <a:r>
              <a:rPr lang="zh-CN" altLang="en-US"/>
              <a:t>    indicator: [</a:t>
            </a:r>
            <a:endParaRPr lang="zh-CN" altLang="en-US"/>
          </a:p>
          <a:p>
            <a:r>
              <a:rPr lang="zh-CN" altLang="en-US"/>
              <a:t>      {</a:t>
            </a:r>
            <a:endParaRPr lang="zh-CN" altLang="en-US"/>
          </a:p>
          <a:p>
            <a:r>
              <a:rPr lang="zh-CN" altLang="en-US"/>
              <a:t>        name: "N[0]",</a:t>
            </a:r>
            <a:endParaRPr lang="zh-CN" altLang="en-US"/>
          </a:p>
          <a:p>
            <a:r>
              <a:rPr lang="zh-CN" altLang="en-US"/>
              <a:t>        max: 180,</a:t>
            </a:r>
            <a:endParaRPr lang="zh-CN" altLang="en-US"/>
          </a:p>
          <a:p>
            <a:r>
              <a:rPr lang="zh-CN" altLang="en-US"/>
              <a:t>      },</a:t>
            </a:r>
            <a:endParaRPr lang="zh-CN" altLang="en-US"/>
          </a:p>
          <a:p>
            <a:r>
              <a:rPr lang="zh-CN" altLang="en-US"/>
              <a:t>      {</a:t>
            </a:r>
            <a:endParaRPr lang="zh-CN" altLang="en-US"/>
          </a:p>
          <a:p>
            <a:r>
              <a:rPr lang="zh-CN" altLang="en-US"/>
              <a:t>        name: "",</a:t>
            </a:r>
            <a:endParaRPr lang="zh-CN" altLang="en-US"/>
          </a:p>
          <a:p>
            <a:r>
              <a:rPr lang="zh-CN" altLang="en-US"/>
              <a:t>        max: 180,</a:t>
            </a:r>
            <a:endParaRPr lang="zh-CN" altLang="en-US"/>
          </a:p>
          <a:p>
            <a:r>
              <a:rPr lang="zh-CN" altLang="en-US"/>
              <a:t>      },</a:t>
            </a:r>
            <a:endParaRPr lang="zh-CN" altLang="en-US"/>
          </a:p>
          <a:p>
            <a:r>
              <a:rPr lang="zh-CN" altLang="en-US"/>
              <a:t>      {</a:t>
            </a:r>
            <a:endParaRPr lang="zh-CN" altLang="en-US"/>
          </a:p>
          <a:p>
            <a:r>
              <a:rPr lang="zh-CN" altLang="en-US"/>
              <a:t>        name: "W[270]",</a:t>
            </a:r>
            <a:endParaRPr lang="zh-CN" altLang="en-US"/>
          </a:p>
          <a:p>
            <a:r>
              <a:rPr lang="zh-CN" altLang="en-US"/>
              <a:t>        max: 180,</a:t>
            </a:r>
            <a:endParaRPr lang="zh-CN" altLang="en-US"/>
          </a:p>
          <a:p>
            <a:r>
              <a:rPr lang="zh-CN" altLang="en-US"/>
              <a:t>      },</a:t>
            </a:r>
            <a:endParaRPr lang="zh-CN" altLang="en-US"/>
          </a:p>
          <a:p>
            <a:r>
              <a:rPr lang="zh-CN" altLang="en-US"/>
              <a:t>      {</a:t>
            </a:r>
            <a:endParaRPr lang="zh-CN" altLang="en-US"/>
          </a:p>
          <a:p>
            <a:r>
              <a:rPr lang="zh-CN" altLang="en-US"/>
              <a:t>        name: "",</a:t>
            </a:r>
            <a:endParaRPr lang="zh-CN" altLang="en-US"/>
          </a:p>
          <a:p>
            <a:r>
              <a:rPr lang="zh-CN" altLang="en-US"/>
              <a:t>        max: 180,</a:t>
            </a:r>
            <a:endParaRPr lang="zh-CN" altLang="en-US"/>
          </a:p>
          <a:p>
            <a:r>
              <a:rPr lang="zh-CN" altLang="en-US"/>
              <a:t>      },</a:t>
            </a:r>
            <a:endParaRPr lang="zh-CN" altLang="en-US"/>
          </a:p>
          <a:p>
            <a:r>
              <a:rPr lang="zh-CN" altLang="en-US"/>
              <a:t>      {</a:t>
            </a:r>
            <a:endParaRPr lang="zh-CN" altLang="en-US"/>
          </a:p>
          <a:p>
            <a:r>
              <a:rPr lang="zh-CN" altLang="en-US"/>
              <a:t>        name: "S[180]",</a:t>
            </a:r>
            <a:endParaRPr lang="zh-CN" altLang="en-US"/>
          </a:p>
          <a:p>
            <a:r>
              <a:rPr lang="zh-CN" altLang="en-US"/>
              <a:t>        max: 180,</a:t>
            </a:r>
            <a:endParaRPr lang="zh-CN" altLang="en-US"/>
          </a:p>
          <a:p>
            <a:r>
              <a:rPr lang="zh-CN" altLang="en-US"/>
              <a:t>      },</a:t>
            </a:r>
            <a:endParaRPr lang="zh-CN" altLang="en-US"/>
          </a:p>
          <a:p>
            <a:r>
              <a:rPr lang="zh-CN" altLang="en-US"/>
              <a:t>      {</a:t>
            </a:r>
            <a:endParaRPr lang="zh-CN" altLang="en-US"/>
          </a:p>
          <a:p>
            <a:r>
              <a:rPr lang="zh-CN" altLang="en-US"/>
              <a:t>        name: "",</a:t>
            </a:r>
            <a:endParaRPr lang="zh-CN" altLang="en-US"/>
          </a:p>
          <a:p>
            <a:r>
              <a:rPr lang="zh-CN" altLang="en-US"/>
              <a:t>        max: 180,</a:t>
            </a:r>
            <a:endParaRPr lang="zh-CN" altLang="en-US"/>
          </a:p>
          <a:p>
            <a:r>
              <a:rPr lang="zh-CN" altLang="en-US"/>
              <a:t>      },</a:t>
            </a:r>
            <a:endParaRPr lang="zh-CN" altLang="en-US"/>
          </a:p>
          <a:p>
            <a:r>
              <a:rPr lang="zh-CN" altLang="en-US"/>
              <a:t>      {</a:t>
            </a:r>
            <a:endParaRPr lang="zh-CN" altLang="en-US"/>
          </a:p>
          <a:p>
            <a:r>
              <a:rPr lang="zh-CN" altLang="en-US"/>
              <a:t>        name: "E[90]",</a:t>
            </a:r>
            <a:endParaRPr lang="zh-CN" altLang="en-US"/>
          </a:p>
          <a:p>
            <a:r>
              <a:rPr lang="zh-CN" altLang="en-US"/>
              <a:t>        max: 180,</a:t>
            </a:r>
            <a:endParaRPr lang="zh-CN" altLang="en-US"/>
          </a:p>
          <a:p>
            <a:r>
              <a:rPr lang="zh-CN" altLang="en-US"/>
              <a:t>      },</a:t>
            </a:r>
            <a:endParaRPr lang="zh-CN" altLang="en-US"/>
          </a:p>
          <a:p>
            <a:r>
              <a:rPr lang="zh-CN" altLang="en-US"/>
              <a:t>      {</a:t>
            </a:r>
            <a:endParaRPr lang="zh-CN" altLang="en-US"/>
          </a:p>
          <a:p>
            <a:r>
              <a:rPr lang="zh-CN" altLang="en-US"/>
              <a:t>        name: "",</a:t>
            </a:r>
            <a:endParaRPr lang="zh-CN" altLang="en-US"/>
          </a:p>
          <a:p>
            <a:r>
              <a:rPr lang="zh-CN" altLang="en-US"/>
              <a:t>        max: 180,</a:t>
            </a:r>
            <a:endParaRPr lang="zh-CN" altLang="en-US"/>
          </a:p>
          <a:p>
            <a:r>
              <a:rPr lang="zh-CN" altLang="en-US"/>
              <a:t>      },</a:t>
            </a:r>
            <a:endParaRPr lang="zh-CN" altLang="en-US"/>
          </a:p>
          <a:p>
            <a:r>
              <a:rPr lang="zh-CN" altLang="en-US"/>
              <a:t>    ],</a:t>
            </a:r>
            <a:endParaRPr lang="zh-CN" altLang="en-US"/>
          </a:p>
          <a:p>
            <a:r>
              <a:rPr lang="zh-CN" altLang="en-US"/>
              <a:t>  },</a:t>
            </a:r>
            <a:endParaRPr lang="zh-CN" altLang="en-US"/>
          </a:p>
          <a:p>
            <a:r>
              <a:rPr lang="zh-CN" altLang="en-US"/>
              <a:t>  legend: {</a:t>
            </a:r>
            <a:endParaRPr lang="zh-CN" altLang="en-US"/>
          </a:p>
          <a:p>
            <a:r>
              <a:rPr lang="zh-CN" altLang="en-US"/>
              <a:t>    icon: "circle",</a:t>
            </a:r>
            <a:endParaRPr lang="zh-CN" altLang="en-US"/>
          </a:p>
          <a:p>
            <a:r>
              <a:rPr lang="zh-CN" altLang="en-US"/>
              <a:t>    bottom: "10",</a:t>
            </a:r>
            <a:endParaRPr lang="zh-CN" altLang="en-US"/>
          </a:p>
          <a:p>
            <a:r>
              <a:rPr lang="zh-CN" altLang="en-US"/>
              <a:t>    textStyle: { fontSize: 14, color: "#fff" },</a:t>
            </a:r>
            <a:endParaRPr lang="zh-CN" altLang="en-US"/>
          </a:p>
          <a:p>
            <a:r>
              <a:rPr lang="zh-CN" altLang="en-US"/>
              <a:t>    itemGap: 20,</a:t>
            </a:r>
            <a:endParaRPr lang="zh-CN" altLang="en-US"/>
          </a:p>
          <a:p>
            <a:r>
              <a:rPr lang="zh-CN" altLang="en-US"/>
              <a:t>    itemWidth: 14,</a:t>
            </a:r>
            <a:endParaRPr lang="zh-CN" altLang="en-US"/>
          </a:p>
          <a:p>
            <a:r>
              <a:rPr lang="zh-CN" altLang="en-US"/>
              <a:t>    data: ["GPS", "BDS", "GLONASS", "Galileo"],</a:t>
            </a:r>
            <a:endParaRPr lang="zh-CN" altLang="en-US"/>
          </a:p>
          <a:p>
            <a:r>
              <a:rPr lang="zh-CN" altLang="en-US"/>
              <a:t>  },</a:t>
            </a:r>
            <a:endParaRPr lang="zh-CN" altLang="en-US"/>
          </a:p>
          <a:p>
            <a:r>
              <a:rPr lang="zh-CN" altLang="en-US"/>
              <a:t>  series: [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name: "GPS",</a:t>
            </a:r>
            <a:endParaRPr lang="zh-CN" altLang="en-US"/>
          </a:p>
          <a:p>
            <a:r>
              <a:rPr lang="zh-CN" altLang="en-US"/>
              <a:t>      type: "radar",</a:t>
            </a:r>
            <a:endParaRPr lang="zh-CN" altLang="en-US"/>
          </a:p>
          <a:p>
            <a:r>
              <a:rPr lang="zh-CN" altLang="en-US"/>
              <a:t>      symbol: "circle",</a:t>
            </a:r>
            <a:endParaRPr lang="zh-CN" altLang="en-US"/>
          </a:p>
          <a:p>
            <a:r>
              <a:rPr lang="zh-CN" altLang="en-US"/>
              <a:t>      symbolSize: 20,</a:t>
            </a:r>
            <a:endParaRPr lang="zh-CN" altLang="en-US"/>
          </a:p>
          <a:p>
            <a:r>
              <a:rPr lang="zh-CN" altLang="en-US"/>
              <a:t>      itemStyle: {</a:t>
            </a:r>
            <a:endParaRPr lang="zh-CN" altLang="en-US"/>
          </a:p>
          <a:p>
            <a:r>
              <a:rPr lang="zh-CN" altLang="en-US"/>
              <a:t>        normal: {</a:t>
            </a:r>
            <a:endParaRPr lang="zh-CN" altLang="en-US"/>
          </a:p>
          <a:p>
            <a:r>
              <a:rPr lang="zh-CN" altLang="en-US"/>
              <a:t>          color: "rgba(255, 0, 0, 0.4)",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},</a:t>
            </a:r>
            <a:endParaRPr lang="zh-CN" altLang="en-US"/>
          </a:p>
          <a:p>
            <a:r>
              <a:rPr lang="zh-CN" altLang="en-US"/>
              <a:t>      areaStyle: {</a:t>
            </a:r>
            <a:endParaRPr lang="zh-CN" altLang="en-US"/>
          </a:p>
          <a:p>
            <a:r>
              <a:rPr lang="zh-CN" altLang="en-US"/>
              <a:t>        normal: {</a:t>
            </a:r>
            <a:endParaRPr lang="zh-CN" altLang="en-US"/>
          </a:p>
          <a:p>
            <a:r>
              <a:rPr lang="zh-CN" altLang="en-US"/>
              <a:t>          color: "rgba(19, 173, 255, 0)",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},</a:t>
            </a:r>
            <a:endParaRPr lang="zh-CN" altLang="en-US"/>
          </a:p>
          <a:p>
            <a:r>
              <a:rPr lang="zh-CN" altLang="en-US"/>
              <a:t>      lineStyle: {</a:t>
            </a:r>
            <a:endParaRPr lang="zh-CN" altLang="en-US"/>
          </a:p>
          <a:p>
            <a:r>
              <a:rPr lang="zh-CN" altLang="en-US"/>
              <a:t>        normal: {</a:t>
            </a:r>
            <a:endParaRPr lang="zh-CN" altLang="en-US"/>
          </a:p>
          <a:p>
            <a:r>
              <a:rPr lang="zh-CN" altLang="en-US"/>
              <a:t>          color: "rgba(19, 173, 255, 0)",</a:t>
            </a:r>
            <a:endParaRPr lang="zh-CN" altLang="en-US"/>
          </a:p>
          <a:p>
            <a:r>
              <a:rPr lang="zh-CN" altLang="en-US"/>
              <a:t>          width: 2,</a:t>
            </a:r>
            <a:endParaRPr lang="zh-CN" altLang="en-US"/>
          </a:p>
          <a:p>
            <a:r>
              <a:rPr lang="zh-CN" altLang="en-US"/>
              <a:t>          type: "dashed",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},</a:t>
            </a:r>
            <a:endParaRPr lang="zh-CN" altLang="en-US"/>
          </a:p>
          <a:p>
            <a:r>
              <a:rPr lang="zh-CN" altLang="en-US"/>
              <a:t>      data: [[60, 10, 20, 50, 60, 90, 60, 60]],</a:t>
            </a:r>
            <a:endParaRPr lang="zh-CN" altLang="en-US"/>
          </a:p>
          <a:p>
            <a:r>
              <a:rPr lang="zh-CN" altLang="en-US"/>
              <a:t>    },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name: "BDS",</a:t>
            </a:r>
            <a:endParaRPr lang="zh-CN" altLang="en-US"/>
          </a:p>
          <a:p>
            <a:r>
              <a:rPr lang="zh-CN" altLang="en-US"/>
              <a:t>      type: "radar",</a:t>
            </a:r>
            <a:endParaRPr lang="zh-CN" altLang="en-US"/>
          </a:p>
          <a:p>
            <a:r>
              <a:rPr lang="zh-CN" altLang="en-US"/>
              <a:t>      symbol: "circle",</a:t>
            </a:r>
            <a:endParaRPr lang="zh-CN" altLang="en-US"/>
          </a:p>
          <a:p>
            <a:r>
              <a:rPr lang="zh-CN" altLang="en-US"/>
              <a:t>      symbolSize: 20,</a:t>
            </a:r>
            <a:endParaRPr lang="zh-CN" altLang="en-US"/>
          </a:p>
          <a:p>
            <a:r>
              <a:rPr lang="zh-CN" altLang="en-US"/>
              <a:t>      itemStyle: {</a:t>
            </a:r>
            <a:endParaRPr lang="zh-CN" altLang="en-US"/>
          </a:p>
          <a:p>
            <a:r>
              <a:rPr lang="zh-CN" altLang="en-US"/>
              <a:t>        normal: {</a:t>
            </a:r>
            <a:endParaRPr lang="zh-CN" altLang="en-US"/>
          </a:p>
          <a:p>
            <a:r>
              <a:rPr lang="zh-CN" altLang="en-US"/>
              <a:t>          color: "rgb(0,64,255,0.4)",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},</a:t>
            </a:r>
            <a:endParaRPr lang="zh-CN" altLang="en-US"/>
          </a:p>
          <a:p>
            <a:r>
              <a:rPr lang="zh-CN" altLang="en-US"/>
              <a:t>      areaStyle: {</a:t>
            </a:r>
            <a:endParaRPr lang="zh-CN" altLang="en-US"/>
          </a:p>
          <a:p>
            <a:r>
              <a:rPr lang="zh-CN" altLang="en-US"/>
              <a:t>        normal: {</a:t>
            </a:r>
            <a:endParaRPr lang="zh-CN" altLang="en-US"/>
          </a:p>
          <a:p>
            <a:r>
              <a:rPr lang="zh-CN" altLang="en-US"/>
              <a:t>          color: "rgba(19, 173, 255, 0)",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},</a:t>
            </a:r>
            <a:endParaRPr lang="zh-CN" altLang="en-US"/>
          </a:p>
          <a:p>
            <a:r>
              <a:rPr lang="zh-CN" altLang="en-US"/>
              <a:t>      lineStyle: {</a:t>
            </a:r>
            <a:endParaRPr lang="zh-CN" altLang="en-US"/>
          </a:p>
          <a:p>
            <a:r>
              <a:rPr lang="zh-CN" altLang="en-US"/>
              <a:t>        normal: {</a:t>
            </a:r>
            <a:endParaRPr lang="zh-CN" altLang="en-US"/>
          </a:p>
          <a:p>
            <a:r>
              <a:rPr lang="zh-CN" altLang="en-US"/>
              <a:t>          color: "rgba(19, 173, 255, 0)",</a:t>
            </a:r>
            <a:endParaRPr lang="zh-CN" altLang="en-US"/>
          </a:p>
          <a:p>
            <a:r>
              <a:rPr lang="zh-CN" altLang="en-US"/>
              <a:t>          width: 2,</a:t>
            </a:r>
            <a:endParaRPr lang="zh-CN" altLang="en-US"/>
          </a:p>
          <a:p>
            <a:r>
              <a:rPr lang="zh-CN" altLang="en-US"/>
              <a:t>          type: "dashed",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},</a:t>
            </a:r>
            <a:endParaRPr lang="zh-CN" altLang="en-US"/>
          </a:p>
          <a:p>
            <a:r>
              <a:rPr lang="zh-CN" altLang="en-US"/>
              <a:t>      data: [[70, 30, 50, 80, 90, 40, 88]],</a:t>
            </a:r>
            <a:endParaRPr lang="zh-CN" altLang="en-US"/>
          </a:p>
          <a:p>
            <a:r>
              <a:rPr lang="zh-CN" altLang="en-US"/>
              <a:t>    },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name: "GLONASS",</a:t>
            </a:r>
            <a:endParaRPr lang="zh-CN" altLang="en-US"/>
          </a:p>
          <a:p>
            <a:r>
              <a:rPr lang="zh-CN" altLang="en-US"/>
              <a:t>      type: "radar",</a:t>
            </a:r>
            <a:endParaRPr lang="zh-CN" altLang="en-US"/>
          </a:p>
          <a:p>
            <a:r>
              <a:rPr lang="zh-CN" altLang="en-US"/>
              <a:t>      symbol: "circle",</a:t>
            </a:r>
            <a:endParaRPr lang="zh-CN" altLang="en-US"/>
          </a:p>
          <a:p>
            <a:r>
              <a:rPr lang="zh-CN" altLang="en-US"/>
              <a:t>      symbolSize: 20,</a:t>
            </a:r>
            <a:endParaRPr lang="zh-CN" altLang="en-US"/>
          </a:p>
          <a:p>
            <a:r>
              <a:rPr lang="zh-CN" altLang="en-US"/>
              <a:t>      itemStyle: {</a:t>
            </a:r>
            <a:endParaRPr lang="zh-CN" altLang="en-US"/>
          </a:p>
          <a:p>
            <a:r>
              <a:rPr lang="zh-CN" altLang="en-US"/>
              <a:t>        normal: {</a:t>
            </a:r>
            <a:endParaRPr lang="zh-CN" altLang="en-US"/>
          </a:p>
          <a:p>
            <a:r>
              <a:rPr lang="zh-CN" altLang="en-US"/>
              <a:t>          color: "rgb(0,247,255,0.4)",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},</a:t>
            </a:r>
            <a:endParaRPr lang="zh-CN" altLang="en-US"/>
          </a:p>
          <a:p>
            <a:r>
              <a:rPr lang="zh-CN" altLang="en-US"/>
              <a:t>      areaStyle: {</a:t>
            </a:r>
            <a:endParaRPr lang="zh-CN" altLang="en-US"/>
          </a:p>
          <a:p>
            <a:r>
              <a:rPr lang="zh-CN" altLang="en-US"/>
              <a:t>        normal: {</a:t>
            </a:r>
            <a:endParaRPr lang="zh-CN" altLang="en-US"/>
          </a:p>
          <a:p>
            <a:r>
              <a:rPr lang="zh-CN" altLang="en-US"/>
              <a:t>          color: "rgba(19, 173, 255, 0)",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},</a:t>
            </a:r>
            <a:endParaRPr lang="zh-CN" altLang="en-US"/>
          </a:p>
          <a:p>
            <a:r>
              <a:rPr lang="zh-CN" altLang="en-US"/>
              <a:t>      lineStyle: {</a:t>
            </a:r>
            <a:endParaRPr lang="zh-CN" altLang="en-US"/>
          </a:p>
          <a:p>
            <a:r>
              <a:rPr lang="zh-CN" altLang="en-US"/>
              <a:t>        normal: {</a:t>
            </a:r>
            <a:endParaRPr lang="zh-CN" altLang="en-US"/>
          </a:p>
          <a:p>
            <a:r>
              <a:rPr lang="zh-CN" altLang="en-US"/>
              <a:t>          color: "rgba(19, 173, 255, 0)",</a:t>
            </a:r>
            <a:endParaRPr lang="zh-CN" altLang="en-US"/>
          </a:p>
          <a:p>
            <a:r>
              <a:rPr lang="zh-CN" altLang="en-US"/>
              <a:t>          width: 2,</a:t>
            </a:r>
            <a:endParaRPr lang="zh-CN" altLang="en-US"/>
          </a:p>
          <a:p>
            <a:r>
              <a:rPr lang="zh-CN" altLang="en-US"/>
              <a:t>          type: "dashed",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},</a:t>
            </a:r>
            <a:endParaRPr lang="zh-CN" altLang="en-US"/>
          </a:p>
          <a:p>
            <a:r>
              <a:rPr lang="zh-CN" altLang="en-US"/>
              <a:t>      data: [[80, 20, 40, 60, 80, 20, 44]],</a:t>
            </a:r>
            <a:endParaRPr lang="zh-CN" altLang="en-US"/>
          </a:p>
          <a:p>
            <a:r>
              <a:rPr lang="zh-CN" altLang="en-US"/>
              <a:t>    },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name: "Galileo",</a:t>
            </a:r>
            <a:endParaRPr lang="zh-CN" altLang="en-US"/>
          </a:p>
          <a:p>
            <a:r>
              <a:rPr lang="zh-CN" altLang="en-US"/>
              <a:t>      type: "radar",</a:t>
            </a:r>
            <a:endParaRPr lang="zh-CN" altLang="en-US"/>
          </a:p>
          <a:p>
            <a:r>
              <a:rPr lang="zh-CN" altLang="en-US"/>
              <a:t>      symbol: "circle",</a:t>
            </a:r>
            <a:endParaRPr lang="zh-CN" altLang="en-US"/>
          </a:p>
          <a:p>
            <a:r>
              <a:rPr lang="zh-CN" altLang="en-US"/>
              <a:t>      symbolSize: 20,</a:t>
            </a:r>
            <a:endParaRPr lang="zh-CN" altLang="en-US"/>
          </a:p>
          <a:p>
            <a:r>
              <a:rPr lang="zh-CN" altLang="en-US"/>
              <a:t>      itemStyle: {</a:t>
            </a:r>
            <a:endParaRPr lang="zh-CN" altLang="en-US"/>
          </a:p>
          <a:p>
            <a:r>
              <a:rPr lang="zh-CN" altLang="en-US"/>
              <a:t>        normal: {</a:t>
            </a:r>
            <a:endParaRPr lang="zh-CN" altLang="en-US"/>
          </a:p>
          <a:p>
            <a:r>
              <a:rPr lang="zh-CN" altLang="en-US"/>
              <a:t>          color: "rgb(0,255,234,0.4)",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},</a:t>
            </a:r>
            <a:endParaRPr lang="zh-CN" altLang="en-US"/>
          </a:p>
          <a:p>
            <a:r>
              <a:rPr lang="zh-CN" altLang="en-US"/>
              <a:t>      areaStyle: {</a:t>
            </a:r>
            <a:endParaRPr lang="zh-CN" altLang="en-US"/>
          </a:p>
          <a:p>
            <a:r>
              <a:rPr lang="zh-CN" altLang="en-US"/>
              <a:t>        normal: {</a:t>
            </a:r>
            <a:endParaRPr lang="zh-CN" altLang="en-US"/>
          </a:p>
          <a:p>
            <a:r>
              <a:rPr lang="zh-CN" altLang="en-US"/>
              <a:t>          color: "rgba(19, 173, 255, 0)",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},</a:t>
            </a:r>
            <a:endParaRPr lang="zh-CN" altLang="en-US"/>
          </a:p>
          <a:p>
            <a:r>
              <a:rPr lang="zh-CN" altLang="en-US"/>
              <a:t>      lineStyle: {</a:t>
            </a:r>
            <a:endParaRPr lang="zh-CN" altLang="en-US"/>
          </a:p>
          <a:p>
            <a:r>
              <a:rPr lang="zh-CN" altLang="en-US"/>
              <a:t>        normal: {</a:t>
            </a:r>
            <a:endParaRPr lang="zh-CN" altLang="en-US"/>
          </a:p>
          <a:p>
            <a:r>
              <a:rPr lang="zh-CN" altLang="en-US"/>
              <a:t>          color: "rgba(19, 173, 255, 0)",</a:t>
            </a:r>
            <a:endParaRPr lang="zh-CN" altLang="en-US"/>
          </a:p>
          <a:p>
            <a:r>
              <a:rPr lang="zh-CN" altLang="en-US"/>
              <a:t>          width: 2,</a:t>
            </a:r>
            <a:endParaRPr lang="zh-CN" altLang="en-US"/>
          </a:p>
          <a:p>
            <a:r>
              <a:rPr lang="zh-CN" altLang="en-US"/>
              <a:t>          type: "dashed",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},</a:t>
            </a:r>
            <a:endParaRPr lang="zh-CN" altLang="en-US"/>
          </a:p>
          <a:p>
            <a:r>
              <a:rPr lang="zh-CN" altLang="en-US"/>
              <a:t>      data: [[60, 15, 25, 35, 45, 20, 44]],</a:t>
            </a:r>
            <a:endParaRPr lang="zh-CN" altLang="en-US"/>
          </a:p>
          <a:p>
            <a:r>
              <a:rPr lang="zh-CN" altLang="en-US"/>
              <a:t>    },</a:t>
            </a:r>
            <a:endParaRPr lang="zh-CN" altLang="en-US"/>
          </a:p>
          <a:p>
            <a:r>
              <a:rPr lang="zh-CN" altLang="en-US"/>
              <a:t>  ],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1.基础折线图</a:t>
            </a:r>
            <a:endParaRPr lang="zh-CN" altLang="en-US"/>
          </a:p>
          <a:p>
            <a:r>
              <a:rPr lang="zh-CN" altLang="en-US"/>
              <a:t>var option = {</a:t>
            </a:r>
            <a:endParaRPr lang="zh-CN" altLang="en-US"/>
          </a:p>
          <a:p>
            <a:r>
              <a:rPr lang="zh-CN" altLang="en-US"/>
              <a:t>        xAxis:{</a:t>
            </a:r>
            <a:endParaRPr lang="zh-CN" altLang="en-US"/>
          </a:p>
          <a:p>
            <a:r>
              <a:rPr lang="zh-CN" altLang="en-US"/>
              <a:t>            type:'category',</a:t>
            </a:r>
            <a:endParaRPr lang="zh-CN" altLang="en-US"/>
          </a:p>
          <a:p>
            <a:r>
              <a:rPr lang="zh-CN" altLang="en-US"/>
              <a:t>            data: ['Mon', 'Tue', 'Wed', 'Thu', 'Fri', 'Sat', 'Sun']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  yAxis:{},</a:t>
            </a:r>
            <a:endParaRPr lang="zh-CN" altLang="en-US"/>
          </a:p>
          <a:p>
            <a:r>
              <a:rPr lang="zh-CN" altLang="en-US"/>
              <a:t>        series:[{</a:t>
            </a:r>
            <a:endParaRPr lang="zh-CN" altLang="en-US"/>
          </a:p>
          <a:p>
            <a:r>
              <a:rPr lang="zh-CN" altLang="en-US"/>
              <a:t>            type:'line',</a:t>
            </a:r>
            <a:endParaRPr lang="zh-CN" altLang="en-US"/>
          </a:p>
          <a:p>
            <a:r>
              <a:rPr lang="zh-CN" altLang="en-US"/>
              <a:t>            data: [150, 230, 224, 218, 135, 147, 260]</a:t>
            </a:r>
            <a:endParaRPr lang="zh-CN" altLang="en-US"/>
          </a:p>
          <a:p>
            <a:r>
              <a:rPr lang="zh-CN" altLang="en-US"/>
              <a:t>        }]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2.平滑折线图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var option = {</a:t>
            </a:r>
            <a:endParaRPr lang="zh-CN" altLang="en-US"/>
          </a:p>
          <a:p>
            <a:r>
              <a:rPr lang="zh-CN" altLang="en-US"/>
              <a:t>        xAxis:{</a:t>
            </a:r>
            <a:endParaRPr lang="zh-CN" altLang="en-US"/>
          </a:p>
          <a:p>
            <a:r>
              <a:rPr lang="zh-CN" altLang="en-US"/>
              <a:t>            type:'category',</a:t>
            </a:r>
            <a:endParaRPr lang="zh-CN" altLang="en-US"/>
          </a:p>
          <a:p>
            <a:r>
              <a:rPr lang="zh-CN" altLang="en-US"/>
              <a:t>            data: ['Mon', 'Tue', 'Wed', 'Thu', 'Fri', 'Sat', 'Sun']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  yAxis:{},</a:t>
            </a:r>
            <a:endParaRPr lang="zh-CN" altLang="en-US"/>
          </a:p>
          <a:p>
            <a:r>
              <a:rPr lang="zh-CN" altLang="en-US"/>
              <a:t>        series:[{</a:t>
            </a:r>
            <a:endParaRPr lang="zh-CN" altLang="en-US"/>
          </a:p>
          <a:p>
            <a:r>
              <a:rPr lang="zh-CN" altLang="en-US"/>
              <a:t>            type:'line',</a:t>
            </a:r>
            <a:endParaRPr lang="zh-CN" altLang="en-US"/>
          </a:p>
          <a:p>
            <a:r>
              <a:rPr lang="zh-CN" altLang="en-US"/>
              <a:t>            data: [150, 230, 224, 218, 135, 147, 260],</a:t>
            </a:r>
            <a:endParaRPr lang="zh-CN" altLang="en-US"/>
          </a:p>
          <a:p>
            <a:r>
              <a:rPr lang="zh-CN" altLang="en-US"/>
              <a:t>            smooth: true</a:t>
            </a:r>
            <a:endParaRPr lang="zh-CN" altLang="en-US"/>
          </a:p>
          <a:p>
            <a:r>
              <a:rPr lang="zh-CN" altLang="en-US"/>
              <a:t>        }]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3.基础面积图</a:t>
            </a:r>
            <a:endParaRPr lang="zh-CN" altLang="en-US"/>
          </a:p>
          <a:p>
            <a:r>
              <a:rPr lang="zh-CN" altLang="en-US"/>
              <a:t>var option = {</a:t>
            </a:r>
            <a:endParaRPr lang="zh-CN" altLang="en-US"/>
          </a:p>
          <a:p>
            <a:r>
              <a:rPr lang="zh-CN" altLang="en-US"/>
              <a:t>        xAxis:{</a:t>
            </a:r>
            <a:endParaRPr lang="zh-CN" altLang="en-US"/>
          </a:p>
          <a:p>
            <a:r>
              <a:rPr lang="zh-CN" altLang="en-US"/>
              <a:t>            type:'category',</a:t>
            </a:r>
            <a:endParaRPr lang="zh-CN" altLang="en-US"/>
          </a:p>
          <a:p>
            <a:r>
              <a:rPr lang="zh-CN" altLang="en-US"/>
              <a:t>            data: ['Mon', 'Tue', 'Wed', 'Thu', 'Fri', 'Sat', 'Sun']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  yAxis:{},</a:t>
            </a:r>
            <a:endParaRPr lang="zh-CN" altLang="en-US"/>
          </a:p>
          <a:p>
            <a:r>
              <a:rPr lang="zh-CN" altLang="en-US"/>
              <a:t>        series:[{</a:t>
            </a:r>
            <a:endParaRPr lang="zh-CN" altLang="en-US"/>
          </a:p>
          <a:p>
            <a:r>
              <a:rPr lang="zh-CN" altLang="en-US"/>
              <a:t>            type:'line',</a:t>
            </a:r>
            <a:endParaRPr lang="zh-CN" altLang="en-US"/>
          </a:p>
          <a:p>
            <a:r>
              <a:rPr lang="zh-CN" altLang="en-US"/>
              <a:t>            data: [150, 230, 224, 218, 135, 147, 260],</a:t>
            </a:r>
            <a:endParaRPr lang="zh-CN" altLang="en-US"/>
          </a:p>
          <a:p>
            <a:r>
              <a:rPr lang="zh-CN" altLang="en-US"/>
              <a:t>            areaStyle: {}</a:t>
            </a:r>
            <a:endParaRPr lang="zh-CN" altLang="en-US"/>
          </a:p>
          <a:p>
            <a:r>
              <a:rPr lang="zh-CN" altLang="en-US"/>
              <a:t>        }]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4.堆叠面积图</a:t>
            </a:r>
            <a:endParaRPr lang="zh-CN" altLang="en-US"/>
          </a:p>
          <a:p>
            <a:r>
              <a:rPr lang="zh-CN" altLang="en-US"/>
              <a:t> var option = {</a:t>
            </a:r>
            <a:endParaRPr lang="zh-CN" altLang="en-US"/>
          </a:p>
          <a:p>
            <a:r>
              <a:rPr lang="zh-CN" altLang="en-US"/>
              <a:t>  xAxis: [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type: 'category',</a:t>
            </a:r>
            <a:endParaRPr lang="zh-CN" altLang="en-US"/>
          </a:p>
          <a:p>
            <a:r>
              <a:rPr lang="zh-CN" altLang="en-US"/>
              <a:t>      boundaryGap: false,</a:t>
            </a:r>
            <a:endParaRPr lang="zh-CN" altLang="en-US"/>
          </a:p>
          <a:p>
            <a:r>
              <a:rPr lang="zh-CN" altLang="en-US"/>
              <a:t>      data: ['Mon', 'Tue', 'Wed', 'Thu', 'Fri', 'Sat', 'Sun']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],</a:t>
            </a:r>
            <a:endParaRPr lang="zh-CN" altLang="en-US"/>
          </a:p>
          <a:p>
            <a:r>
              <a:rPr lang="zh-CN" altLang="en-US"/>
              <a:t>  yAxis: {},</a:t>
            </a:r>
            <a:endParaRPr lang="zh-CN" altLang="en-US"/>
          </a:p>
          <a:p>
            <a:r>
              <a:rPr lang="zh-CN" altLang="en-US"/>
              <a:t>  series: [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name: 'Email',</a:t>
            </a:r>
            <a:endParaRPr lang="zh-CN" altLang="en-US"/>
          </a:p>
          <a:p>
            <a:r>
              <a:rPr lang="zh-CN" altLang="en-US"/>
              <a:t>      type: 'line',</a:t>
            </a:r>
            <a:endParaRPr lang="zh-CN" altLang="en-US"/>
          </a:p>
          <a:p>
            <a:r>
              <a:rPr lang="zh-CN" altLang="en-US"/>
              <a:t>      stack: 'Total',</a:t>
            </a:r>
            <a:endParaRPr lang="zh-CN" altLang="en-US"/>
          </a:p>
          <a:p>
            <a:r>
              <a:rPr lang="zh-CN" altLang="en-US"/>
              <a:t>      areaStyle: {},</a:t>
            </a:r>
            <a:endParaRPr lang="zh-CN" altLang="en-US"/>
          </a:p>
          <a:p>
            <a:r>
              <a:rPr lang="zh-CN" altLang="en-US"/>
              <a:t>      data: [120, 132, 101, 134, 90, 230, 210]</a:t>
            </a:r>
            <a:endParaRPr lang="zh-CN" altLang="en-US"/>
          </a:p>
          <a:p>
            <a:r>
              <a:rPr lang="zh-CN" altLang="en-US"/>
              <a:t>    },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name: 'Union Ads',</a:t>
            </a:r>
            <a:endParaRPr lang="zh-CN" altLang="en-US"/>
          </a:p>
          <a:p>
            <a:r>
              <a:rPr lang="zh-CN" altLang="en-US"/>
              <a:t>      type: 'line',</a:t>
            </a:r>
            <a:endParaRPr lang="zh-CN" altLang="en-US"/>
          </a:p>
          <a:p>
            <a:r>
              <a:rPr lang="zh-CN" altLang="en-US"/>
              <a:t>      stack: 'Total',</a:t>
            </a:r>
            <a:endParaRPr lang="zh-CN" altLang="en-US"/>
          </a:p>
          <a:p>
            <a:r>
              <a:rPr lang="zh-CN" altLang="en-US"/>
              <a:t>      areaStyle: {},</a:t>
            </a:r>
            <a:endParaRPr lang="zh-CN" altLang="en-US"/>
          </a:p>
          <a:p>
            <a:r>
              <a:rPr lang="zh-CN" altLang="en-US"/>
              <a:t>      data: [220, 182, 191, 234, 290, 330, 310]</a:t>
            </a:r>
            <a:endParaRPr lang="zh-CN" altLang="en-US"/>
          </a:p>
          <a:p>
            <a:r>
              <a:rPr lang="zh-CN" altLang="en-US"/>
              <a:t>    },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name: 'Video Ads',</a:t>
            </a:r>
            <a:endParaRPr lang="zh-CN" altLang="en-US"/>
          </a:p>
          <a:p>
            <a:r>
              <a:rPr lang="zh-CN" altLang="en-US"/>
              <a:t>      type: 'line',</a:t>
            </a:r>
            <a:endParaRPr lang="zh-CN" altLang="en-US"/>
          </a:p>
          <a:p>
            <a:r>
              <a:rPr lang="zh-CN" altLang="en-US"/>
              <a:t>      stack: 'Total',</a:t>
            </a:r>
            <a:endParaRPr lang="zh-CN" altLang="en-US"/>
          </a:p>
          <a:p>
            <a:r>
              <a:rPr lang="zh-CN" altLang="en-US"/>
              <a:t>      areaStyle: {},</a:t>
            </a:r>
            <a:endParaRPr lang="zh-CN" altLang="en-US"/>
          </a:p>
          <a:p>
            <a:r>
              <a:rPr lang="zh-CN" altLang="en-US"/>
              <a:t>      data: [150, 232, 201, 154, 190, 330, 410]</a:t>
            </a:r>
            <a:endParaRPr lang="zh-CN" altLang="en-US"/>
          </a:p>
          <a:p>
            <a:r>
              <a:rPr lang="zh-CN" altLang="en-US"/>
              <a:t>    },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name: 'Direct',</a:t>
            </a:r>
            <a:endParaRPr lang="zh-CN" altLang="en-US"/>
          </a:p>
          <a:p>
            <a:r>
              <a:rPr lang="zh-CN" altLang="en-US"/>
              <a:t>      type: 'line',</a:t>
            </a:r>
            <a:endParaRPr lang="zh-CN" altLang="en-US"/>
          </a:p>
          <a:p>
            <a:r>
              <a:rPr lang="zh-CN" altLang="en-US"/>
              <a:t>      stack: 'Total',</a:t>
            </a:r>
            <a:endParaRPr lang="zh-CN" altLang="en-US"/>
          </a:p>
          <a:p>
            <a:r>
              <a:rPr lang="zh-CN" altLang="en-US"/>
              <a:t>      areaStyle: {},</a:t>
            </a:r>
            <a:endParaRPr lang="zh-CN" altLang="en-US"/>
          </a:p>
          <a:p>
            <a:r>
              <a:rPr lang="zh-CN" altLang="en-US"/>
              <a:t>      data: [320, 332, 301, 334, 390, 330, 320]</a:t>
            </a:r>
            <a:endParaRPr lang="zh-CN" altLang="en-US"/>
          </a:p>
          <a:p>
            <a:r>
              <a:rPr lang="zh-CN" altLang="en-US"/>
              <a:t>    },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name: 'Search Engine',</a:t>
            </a:r>
            <a:endParaRPr lang="zh-CN" altLang="en-US"/>
          </a:p>
          <a:p>
            <a:r>
              <a:rPr lang="zh-CN" altLang="en-US"/>
              <a:t>      type: 'line',</a:t>
            </a:r>
            <a:endParaRPr lang="zh-CN" altLang="en-US"/>
          </a:p>
          <a:p>
            <a:r>
              <a:rPr lang="zh-CN" altLang="en-US"/>
              <a:t>      stack: 'Total',</a:t>
            </a:r>
            <a:endParaRPr lang="zh-CN" altLang="en-US"/>
          </a:p>
          <a:p>
            <a:r>
              <a:rPr lang="zh-CN" altLang="en-US"/>
              <a:t>      label: {</a:t>
            </a:r>
            <a:endParaRPr lang="zh-CN" altLang="en-US"/>
          </a:p>
          <a:p>
            <a:r>
              <a:rPr lang="zh-CN" altLang="en-US"/>
              <a:t>        show: true,</a:t>
            </a:r>
            <a:endParaRPr lang="zh-CN" altLang="en-US"/>
          </a:p>
          <a:p>
            <a:r>
              <a:rPr lang="zh-CN" altLang="en-US"/>
              <a:t>        position: 'top'</a:t>
            </a:r>
            <a:endParaRPr lang="zh-CN" altLang="en-US"/>
          </a:p>
          <a:p>
            <a:r>
              <a:rPr lang="zh-CN" altLang="en-US"/>
              <a:t>      },</a:t>
            </a:r>
            <a:endParaRPr lang="zh-CN" altLang="en-US"/>
          </a:p>
          <a:p>
            <a:r>
              <a:rPr lang="zh-CN" altLang="en-US"/>
              <a:t>      areaStyle: {},</a:t>
            </a:r>
            <a:endParaRPr lang="zh-CN" altLang="en-US"/>
          </a:p>
          <a:p>
            <a:r>
              <a:rPr lang="zh-CN" altLang="en-US"/>
              <a:t>      data: [820, 932, 901, 934, 1290, 1330, 1320]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]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var option = {</a:t>
            </a:r>
            <a:endParaRPr lang="zh-CN" altLang="en-US"/>
          </a:p>
          <a:p>
            <a:r>
              <a:rPr lang="zh-CN" altLang="en-US"/>
              <a:t>  tooltip: {},</a:t>
            </a:r>
            <a:endParaRPr lang="zh-CN" altLang="en-US"/>
          </a:p>
          <a:p>
            <a:r>
              <a:rPr lang="zh-CN" altLang="en-US"/>
              <a:t>  toolbox: {</a:t>
            </a:r>
            <a:endParaRPr lang="zh-CN" altLang="en-US"/>
          </a:p>
          <a:p>
            <a:r>
              <a:rPr lang="zh-CN" altLang="en-US"/>
              <a:t>    show: true,</a:t>
            </a:r>
            <a:endParaRPr lang="zh-CN" altLang="en-US"/>
          </a:p>
          <a:p>
            <a:r>
              <a:rPr lang="zh-CN" altLang="en-US"/>
              <a:t>    feature: {</a:t>
            </a:r>
            <a:endParaRPr lang="zh-CN" altLang="en-US"/>
          </a:p>
          <a:p>
            <a:r>
              <a:rPr lang="zh-CN" altLang="en-US"/>
              <a:t>      dataZoom: {</a:t>
            </a:r>
            <a:endParaRPr lang="zh-CN" altLang="en-US"/>
          </a:p>
          <a:p>
            <a:r>
              <a:rPr lang="zh-CN" altLang="en-US"/>
              <a:t>        yAxisIndex: 'none'</a:t>
            </a:r>
            <a:endParaRPr lang="zh-CN" altLang="en-US"/>
          </a:p>
          <a:p>
            <a:r>
              <a:rPr lang="zh-CN" altLang="en-US"/>
              <a:t>      },</a:t>
            </a:r>
            <a:endParaRPr lang="zh-CN" altLang="en-US"/>
          </a:p>
          <a:p>
            <a:r>
              <a:rPr lang="zh-CN" altLang="en-US"/>
              <a:t>      dataView: { readOnly: false },</a:t>
            </a:r>
            <a:endParaRPr lang="zh-CN" altLang="en-US"/>
          </a:p>
          <a:p>
            <a:r>
              <a:rPr lang="zh-CN" altLang="en-US"/>
              <a:t>      magicType: { type: ['line', 'bar'] },</a:t>
            </a:r>
            <a:endParaRPr lang="zh-CN" altLang="en-US"/>
          </a:p>
          <a:p>
            <a:r>
              <a:rPr lang="zh-CN" altLang="en-US"/>
              <a:t>      restore: {},</a:t>
            </a:r>
            <a:endParaRPr lang="zh-CN" altLang="en-US"/>
          </a:p>
          <a:p>
            <a:r>
              <a:rPr lang="zh-CN" altLang="en-US"/>
              <a:t>      saveAsImage: {}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},</a:t>
            </a:r>
            <a:endParaRPr lang="zh-CN" altLang="en-US"/>
          </a:p>
          <a:p>
            <a:r>
              <a:rPr lang="zh-CN" altLang="en-US"/>
              <a:t>  xAxis: {</a:t>
            </a:r>
            <a:endParaRPr lang="zh-CN" altLang="en-US"/>
          </a:p>
          <a:p>
            <a:r>
              <a:rPr lang="zh-CN" altLang="en-US"/>
              <a:t>    type: 'category',</a:t>
            </a:r>
            <a:endParaRPr lang="zh-CN" altLang="en-US"/>
          </a:p>
          <a:p>
            <a:r>
              <a:rPr lang="zh-CN" altLang="en-US"/>
              <a:t>    boundaryGap: false,</a:t>
            </a:r>
            <a:endParaRPr lang="zh-CN" altLang="en-US"/>
          </a:p>
          <a:p>
            <a:r>
              <a:rPr lang="zh-CN" altLang="en-US"/>
              <a:t>    data: ['Mon', 'Tue', 'Wed', 'Thu', 'Fri', 'Sat', 'Sun']</a:t>
            </a:r>
            <a:endParaRPr lang="zh-CN" altLang="en-US"/>
          </a:p>
          <a:p>
            <a:r>
              <a:rPr lang="zh-CN" altLang="en-US"/>
              <a:t>  },</a:t>
            </a:r>
            <a:endParaRPr lang="zh-CN" altLang="en-US"/>
          </a:p>
          <a:p>
            <a:r>
              <a:rPr lang="zh-CN" altLang="en-US"/>
              <a:t>  yAxis: {</a:t>
            </a:r>
            <a:endParaRPr lang="zh-CN" altLang="en-US"/>
          </a:p>
          <a:p>
            <a:r>
              <a:rPr lang="zh-CN" altLang="en-US"/>
              <a:t>    type: 'value',</a:t>
            </a:r>
            <a:endParaRPr lang="zh-CN" altLang="en-US"/>
          </a:p>
          <a:p>
            <a:r>
              <a:rPr lang="zh-CN" altLang="en-US"/>
              <a:t>    axisLabel: {</a:t>
            </a:r>
            <a:endParaRPr lang="zh-CN" altLang="en-US"/>
          </a:p>
          <a:p>
            <a:r>
              <a:rPr lang="zh-CN" altLang="en-US"/>
              <a:t>      formatter: '{value} °C'</a:t>
            </a:r>
            <a:endParaRPr lang="zh-CN" altLang="en-US"/>
          </a:p>
          <a:p>
            <a:r>
              <a:rPr lang="zh-CN" altLang="en-US"/>
              <a:t>    },</a:t>
            </a:r>
            <a:endParaRPr lang="zh-CN" altLang="en-US"/>
          </a:p>
          <a:p>
            <a:r>
              <a:rPr lang="zh-CN" altLang="en-US"/>
              <a:t>    min:8</a:t>
            </a:r>
            <a:endParaRPr lang="zh-CN" altLang="en-US"/>
          </a:p>
          <a:p>
            <a:r>
              <a:rPr lang="zh-CN" altLang="en-US"/>
              <a:t>  },</a:t>
            </a:r>
            <a:endParaRPr lang="zh-CN" altLang="en-US"/>
          </a:p>
          <a:p>
            <a:r>
              <a:rPr lang="zh-CN" altLang="en-US"/>
              <a:t>  series: [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name: '温度',</a:t>
            </a:r>
            <a:endParaRPr lang="zh-CN" altLang="en-US"/>
          </a:p>
          <a:p>
            <a:r>
              <a:rPr lang="zh-CN" altLang="en-US"/>
              <a:t>      type: 'line',</a:t>
            </a:r>
            <a:endParaRPr lang="zh-CN" altLang="en-US"/>
          </a:p>
          <a:p>
            <a:r>
              <a:rPr lang="zh-CN" altLang="en-US"/>
              <a:t>      data: [10, 11, 13, 11, 12, 12, 9],</a:t>
            </a:r>
            <a:endParaRPr lang="zh-CN" altLang="en-US"/>
          </a:p>
          <a:p>
            <a:r>
              <a:rPr lang="zh-CN" altLang="en-US"/>
              <a:t>      markPoint: {</a:t>
            </a:r>
            <a:endParaRPr lang="zh-CN" altLang="en-US"/>
          </a:p>
          <a:p>
            <a:r>
              <a:rPr lang="zh-CN" altLang="en-US"/>
              <a:t>        data: [</a:t>
            </a:r>
            <a:endParaRPr lang="zh-CN" altLang="en-US"/>
          </a:p>
          <a:p>
            <a:r>
              <a:rPr lang="zh-CN" altLang="en-US"/>
              <a:t>          { type: 'max', name: 'Max' },</a:t>
            </a:r>
            <a:endParaRPr lang="zh-CN" altLang="en-US"/>
          </a:p>
          <a:p>
            <a:r>
              <a:rPr lang="zh-CN" altLang="en-US"/>
              <a:t>          { type: 'min', name: 'Min' }</a:t>
            </a:r>
            <a:endParaRPr lang="zh-CN" altLang="en-US"/>
          </a:p>
          <a:p>
            <a:r>
              <a:rPr lang="zh-CN" altLang="en-US"/>
              <a:t>        ]</a:t>
            </a:r>
            <a:endParaRPr lang="zh-CN" altLang="en-US"/>
          </a:p>
          <a:p>
            <a:r>
              <a:rPr lang="zh-CN" altLang="en-US"/>
              <a:t>      },</a:t>
            </a:r>
            <a:endParaRPr lang="zh-CN" altLang="en-US"/>
          </a:p>
          <a:p>
            <a:r>
              <a:rPr lang="zh-CN" altLang="en-US"/>
              <a:t>      markLine: {</a:t>
            </a:r>
            <a:endParaRPr lang="zh-CN" altLang="en-US"/>
          </a:p>
          <a:p>
            <a:r>
              <a:rPr lang="zh-CN" altLang="en-US"/>
              <a:t>        data: [{ type: 'average', name: 'Avg' }]</a:t>
            </a:r>
            <a:endParaRPr lang="zh-CN" altLang="en-US"/>
          </a:p>
          <a:p>
            <a:r>
              <a:rPr lang="zh-CN" altLang="en-US"/>
              <a:t>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]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1.单个柱子</a:t>
            </a:r>
            <a:endParaRPr lang="en-US" altLang="zh-CN"/>
          </a:p>
          <a:p>
            <a:r>
              <a:rPr lang="en-US" altLang="zh-CN"/>
              <a:t>option = {</a:t>
            </a:r>
            <a:endParaRPr lang="en-US" altLang="zh-CN"/>
          </a:p>
          <a:p>
            <a:r>
              <a:rPr lang="en-US" altLang="zh-CN"/>
              <a:t>  xAxis: {</a:t>
            </a:r>
            <a:endParaRPr lang="en-US" altLang="zh-CN"/>
          </a:p>
          <a:p>
            <a:r>
              <a:rPr lang="en-US" altLang="zh-CN"/>
              <a:t>    type: 'category',</a:t>
            </a:r>
            <a:endParaRPr lang="en-US" altLang="zh-CN"/>
          </a:p>
          <a:p>
            <a:r>
              <a:rPr lang="en-US" altLang="zh-CN"/>
              <a:t>    data: ['Mon', 'Tue', 'Wed', 'Thu', 'Fri', 'Sat', 'Sun']</a:t>
            </a:r>
            <a:endParaRPr lang="en-US" altLang="zh-CN"/>
          </a:p>
          <a:p>
            <a:r>
              <a:rPr lang="en-US" altLang="zh-CN"/>
              <a:t>  },</a:t>
            </a:r>
            <a:endParaRPr lang="en-US" altLang="zh-CN"/>
          </a:p>
          <a:p>
            <a:r>
              <a:rPr lang="en-US" altLang="zh-CN"/>
              <a:t>  yAxis: {</a:t>
            </a:r>
            <a:endParaRPr lang="en-US" altLang="zh-CN"/>
          </a:p>
          <a:p>
            <a:r>
              <a:rPr lang="en-US" altLang="zh-CN"/>
              <a:t>    type: 'value'</a:t>
            </a:r>
            <a:endParaRPr lang="en-US" altLang="zh-CN"/>
          </a:p>
          <a:p>
            <a:r>
              <a:rPr lang="en-US" altLang="zh-CN"/>
              <a:t>  },</a:t>
            </a:r>
            <a:endParaRPr lang="en-US" altLang="zh-CN"/>
          </a:p>
          <a:p>
            <a:r>
              <a:rPr lang="en-US" altLang="zh-CN"/>
              <a:t>  series: [{</a:t>
            </a:r>
            <a:endParaRPr lang="en-US" altLang="zh-CN"/>
          </a:p>
          <a:p>
            <a:r>
              <a:rPr lang="en-US" altLang="zh-CN"/>
              <a:t>      data: [120, 200, 150, 80, 70, 110, 130],</a:t>
            </a:r>
            <a:endParaRPr lang="en-US" altLang="zh-CN"/>
          </a:p>
          <a:p>
            <a:r>
              <a:rPr lang="en-US" altLang="zh-CN"/>
              <a:t>      type: 'bar',</a:t>
            </a:r>
            <a:endParaRPr lang="en-US" altLang="zh-CN"/>
          </a:p>
          <a:p>
            <a:r>
              <a:rPr lang="en-US" altLang="zh-CN"/>
              <a:t>      showBackground: true,</a:t>
            </a:r>
            <a:endParaRPr lang="en-US" altLang="zh-CN"/>
          </a:p>
          <a:p>
            <a:r>
              <a:rPr lang="en-US" altLang="zh-CN"/>
              <a:t>      backgroundStyle: {</a:t>
            </a:r>
            <a:endParaRPr lang="en-US" altLang="zh-CN"/>
          </a:p>
          <a:p>
            <a:r>
              <a:rPr lang="en-US" altLang="zh-CN"/>
              <a:t>        color: 'rgba(180, 180, 180, 0.2)'</a:t>
            </a:r>
            <a:endParaRPr lang="en-US" altLang="zh-CN"/>
          </a:p>
          <a:p>
            <a:r>
              <a:rPr lang="en-US" altLang="zh-CN"/>
              <a:t>      }  }]}; 2.瀑布流</a:t>
            </a:r>
            <a:endParaRPr lang="en-US" altLang="zh-CN"/>
          </a:p>
          <a:p>
            <a:r>
              <a:rPr lang="en-US" altLang="zh-CN"/>
              <a:t>var option = {</a:t>
            </a:r>
            <a:endParaRPr lang="en-US" altLang="zh-CN"/>
          </a:p>
          <a:p>
            <a:r>
              <a:rPr lang="en-US" altLang="zh-CN"/>
              <a:t>            tooltip: {</a:t>
            </a:r>
            <a:endParaRPr lang="en-US" altLang="zh-CN"/>
          </a:p>
          <a:p>
            <a:r>
              <a:rPr lang="en-US" altLang="zh-CN"/>
              <a:t>                trigger: 'axis',</a:t>
            </a:r>
            <a:endParaRPr lang="en-US" altLang="zh-CN"/>
          </a:p>
          <a:p>
            <a:r>
              <a:rPr lang="en-US" altLang="zh-CN"/>
              <a:t>                axisPointer: { type: 'shadow' },</a:t>
            </a:r>
            <a:endParaRPr lang="en-US" altLang="zh-CN"/>
          </a:p>
          <a:p>
            <a:r>
              <a:rPr lang="en-US" altLang="zh-CN"/>
              <a:t>                formatter: function (params) {</a:t>
            </a:r>
            <a:endParaRPr lang="en-US" altLang="zh-CN"/>
          </a:p>
          <a:p>
            <a:r>
              <a:rPr lang="en-US" altLang="zh-CN"/>
              <a:t>                    var tar = params[1];</a:t>
            </a:r>
            <a:endParaRPr lang="en-US" altLang="zh-CN"/>
          </a:p>
          <a:p>
            <a:r>
              <a:rPr lang="en-US" altLang="zh-CN"/>
              <a:t>                    return tar.name + '' + tar.seriesName + ' : ' + tar.value;</a:t>
            </a:r>
            <a:endParaRPr lang="en-US" altLang="zh-CN"/>
          </a:p>
          <a:p>
            <a:r>
              <a:rPr lang="en-US" altLang="zh-CN"/>
              <a:t>                } </a:t>
            </a:r>
            <a:endParaRPr lang="en-US" altLang="zh-CN"/>
          </a:p>
          <a:p>
            <a:r>
              <a:rPr lang="en-US" altLang="zh-CN"/>
              <a:t>            },</a:t>
            </a:r>
            <a:endParaRPr lang="en-US" altLang="zh-CN"/>
          </a:p>
          <a:p>
            <a:r>
              <a:rPr lang="en-US" altLang="zh-CN"/>
              <a:t>            xAxis: { </a:t>
            </a:r>
            <a:endParaRPr lang="en-US" altLang="zh-CN"/>
          </a:p>
          <a:p>
            <a:r>
              <a:rPr lang="en-US" altLang="zh-CN"/>
              <a:t>                type: 'category', </a:t>
            </a:r>
            <a:endParaRPr lang="en-US" altLang="zh-CN"/>
          </a:p>
          <a:p>
            <a:r>
              <a:rPr lang="en-US" altLang="zh-CN"/>
              <a:t>                data: ['周一', '周二', '周三', '周四', '周五', '周六'] </a:t>
            </a:r>
            <a:endParaRPr lang="en-US" altLang="zh-CN"/>
          </a:p>
          <a:p>
            <a:r>
              <a:rPr lang="en-US" altLang="zh-CN"/>
              <a:t>            },</a:t>
            </a:r>
            <a:endParaRPr lang="en-US" altLang="zh-CN"/>
          </a:p>
          <a:p>
            <a:r>
              <a:rPr lang="en-US" altLang="zh-CN"/>
              <a:t>            yAxis: {}, </a:t>
            </a:r>
            <a:endParaRPr lang="en-US" altLang="zh-CN"/>
          </a:p>
          <a:p>
            <a:r>
              <a:rPr lang="en-US" altLang="zh-CN"/>
              <a:t>            series: [</a:t>
            </a:r>
            <a:endParaRPr lang="en-US" altLang="zh-CN"/>
          </a:p>
          <a:p>
            <a:r>
              <a:rPr lang="en-US" altLang="zh-CN"/>
              <a:t>               {</a:t>
            </a:r>
            <a:endParaRPr lang="en-US" altLang="zh-CN"/>
          </a:p>
          <a:p>
            <a:r>
              <a:rPr lang="en-US" altLang="zh-CN"/>
              <a:t>                    name: 'Placeholder',</a:t>
            </a:r>
            <a:endParaRPr lang="en-US" altLang="zh-CN"/>
          </a:p>
          <a:p>
            <a:r>
              <a:rPr lang="en-US" altLang="zh-CN"/>
              <a:t>                    type: 'bar',</a:t>
            </a:r>
            <a:endParaRPr lang="en-US" altLang="zh-CN"/>
          </a:p>
          <a:p>
            <a:r>
              <a:rPr lang="en-US" altLang="zh-CN"/>
              <a:t>                    stack: 'Total', </a:t>
            </a:r>
            <a:endParaRPr lang="en-US" altLang="zh-CN"/>
          </a:p>
          <a:p>
            <a:r>
              <a:rPr lang="en-US" altLang="zh-CN"/>
              <a:t>                    itemStyle: { </a:t>
            </a:r>
            <a:endParaRPr lang="en-US" altLang="zh-CN"/>
          </a:p>
          <a:p>
            <a:r>
              <a:rPr lang="en-US" altLang="zh-CN"/>
              <a:t>                        borderColor: 'transparent', </a:t>
            </a:r>
            <a:endParaRPr lang="en-US" altLang="zh-CN"/>
          </a:p>
          <a:p>
            <a:r>
              <a:rPr lang="en-US" altLang="zh-CN"/>
              <a:t>                        color: 'transparent' </a:t>
            </a:r>
            <a:endParaRPr lang="en-US" altLang="zh-CN"/>
          </a:p>
          <a:p>
            <a:r>
              <a:rPr lang="en-US" altLang="zh-CN"/>
              <a:t>                    },</a:t>
            </a:r>
            <a:endParaRPr lang="en-US" altLang="zh-CN"/>
          </a:p>
          <a:p>
            <a:r>
              <a:rPr lang="en-US" altLang="zh-CN"/>
              <a:t>                    data: [0, 1700, 1400, 1200, 300, 0] </a:t>
            </a:r>
            <a:endParaRPr lang="en-US" altLang="zh-CN"/>
          </a:p>
          <a:p>
            <a:r>
              <a:rPr lang="en-US" altLang="zh-CN"/>
              <a:t>                }, {</a:t>
            </a:r>
            <a:endParaRPr lang="en-US" altLang="zh-CN"/>
          </a:p>
          <a:p>
            <a:r>
              <a:rPr lang="en-US" altLang="zh-CN"/>
              <a:t>                    name: 'Life Cost', </a:t>
            </a:r>
            <a:endParaRPr lang="en-US" altLang="zh-CN"/>
          </a:p>
          <a:p>
            <a:r>
              <a:rPr lang="en-US" altLang="zh-CN"/>
              <a:t>                    type: 'bar', </a:t>
            </a:r>
            <a:endParaRPr lang="en-US" altLang="zh-CN"/>
          </a:p>
          <a:p>
            <a:r>
              <a:rPr lang="en-US" altLang="zh-CN"/>
              <a:t>                    stack: 'Total',</a:t>
            </a:r>
            <a:endParaRPr lang="en-US" altLang="zh-CN"/>
          </a:p>
          <a:p>
            <a:r>
              <a:rPr lang="en-US" altLang="zh-CN"/>
              <a:t>                    label: { show: true, position: 'inside' },</a:t>
            </a:r>
            <a:endParaRPr lang="en-US" altLang="zh-CN"/>
          </a:p>
          <a:p>
            <a:r>
              <a:rPr lang="en-US" altLang="zh-CN"/>
              <a:t>                    data: [2900, 1200, 300, 200, 900, 300] </a:t>
            </a:r>
            <a:endParaRPr lang="en-US" altLang="zh-CN"/>
          </a:p>
          <a:p>
            <a:r>
              <a:rPr lang="en-US" altLang="zh-CN"/>
              <a:t>                }</a:t>
            </a:r>
            <a:endParaRPr lang="en-US" altLang="zh-CN"/>
          </a:p>
          <a:p>
            <a:r>
              <a:rPr lang="en-US" altLang="zh-CN"/>
              <a:t>            ]}</a:t>
            </a:r>
            <a:endParaRPr lang="en-US" altLang="zh-CN"/>
          </a:p>
          <a:p>
            <a:r>
              <a:rPr lang="en-US" altLang="zh-CN"/>
              <a:t> 3.横轴</a:t>
            </a:r>
            <a:endParaRPr lang="en-US" altLang="zh-CN"/>
          </a:p>
          <a:p>
            <a:r>
              <a:rPr lang="en-US" altLang="zh-CN"/>
              <a:t>option = {</a:t>
            </a:r>
            <a:endParaRPr lang="en-US" altLang="zh-CN"/>
          </a:p>
          <a:p>
            <a:r>
              <a:rPr lang="en-US" altLang="zh-CN"/>
              <a:t>        title: { text: '销量' },</a:t>
            </a:r>
            <a:endParaRPr lang="en-US" altLang="zh-CN"/>
          </a:p>
          <a:p>
            <a:r>
              <a:rPr lang="en-US" altLang="zh-CN"/>
              <a:t>        tooltip: {</a:t>
            </a:r>
            <a:endParaRPr lang="en-US" altLang="zh-CN"/>
          </a:p>
          <a:p>
            <a:r>
              <a:rPr lang="en-US" altLang="zh-CN"/>
              <a:t>            trigger: 'axis',</a:t>
            </a:r>
            <a:endParaRPr lang="en-US" altLang="zh-CN"/>
          </a:p>
          <a:p>
            <a:r>
              <a:rPr lang="en-US" altLang="zh-CN"/>
              <a:t>            axisPointer: { type: 'shadow' }</a:t>
            </a:r>
            <a:endParaRPr lang="en-US" altLang="zh-CN"/>
          </a:p>
          <a:p>
            <a:r>
              <a:rPr lang="en-US" altLang="zh-CN"/>
              <a:t>        },</a:t>
            </a:r>
            <a:endParaRPr lang="en-US" altLang="zh-CN"/>
          </a:p>
          <a:p>
            <a:r>
              <a:rPr lang="en-US" altLang="zh-CN"/>
              <a:t>        legend: {},</a:t>
            </a:r>
            <a:endParaRPr lang="en-US" altLang="zh-CN"/>
          </a:p>
          <a:p>
            <a:r>
              <a:rPr lang="en-US" altLang="zh-CN"/>
              <a:t>        grid: { left: '3%', right: '4%', bottom: '3%', containLabel: true },</a:t>
            </a:r>
            <a:endParaRPr lang="en-US" altLang="zh-CN"/>
          </a:p>
          <a:p>
            <a:r>
              <a:rPr lang="en-US" altLang="zh-CN"/>
              <a:t>        xAxis: { type: 'value' },</a:t>
            </a:r>
            <a:endParaRPr lang="en-US" altLang="zh-CN"/>
          </a:p>
          <a:p>
            <a:r>
              <a:rPr lang="en-US" altLang="zh-CN"/>
              <a:t>        yAxis: {</a:t>
            </a:r>
            <a:endParaRPr lang="en-US" altLang="zh-CN"/>
          </a:p>
          <a:p>
            <a:r>
              <a:rPr lang="en-US" altLang="zh-CN"/>
              <a:t>            type: 'category',</a:t>
            </a:r>
            <a:endParaRPr lang="en-US" altLang="zh-CN"/>
          </a:p>
          <a:p>
            <a:r>
              <a:rPr lang="en-US" altLang="zh-CN"/>
              <a:t>            data: ['周一', '周二', '周三', '周四', '周五', '周六']</a:t>
            </a:r>
            <a:endParaRPr lang="en-US" altLang="zh-CN"/>
          </a:p>
          <a:p>
            <a:r>
              <a:rPr lang="en-US" altLang="zh-CN"/>
              <a:t>        },</a:t>
            </a:r>
            <a:endParaRPr lang="en-US" altLang="zh-CN"/>
          </a:p>
          <a:p>
            <a:r>
              <a:rPr lang="en-US" altLang="zh-CN"/>
              <a:t>        series: [{</a:t>
            </a:r>
            <a:endParaRPr lang="en-US" altLang="zh-CN"/>
          </a:p>
          <a:p>
            <a:r>
              <a:rPr lang="en-US" altLang="zh-CN"/>
              <a:t>            name: '2011',</a:t>
            </a:r>
            <a:endParaRPr lang="en-US" altLang="zh-CN"/>
          </a:p>
          <a:p>
            <a:r>
              <a:rPr lang="en-US" altLang="zh-CN"/>
              <a:t>            type: 'bar',</a:t>
            </a:r>
            <a:endParaRPr lang="en-US" altLang="zh-CN"/>
          </a:p>
          <a:p>
            <a:r>
              <a:rPr lang="en-US" altLang="zh-CN"/>
              <a:t>            data: [18203, 23489, 29034, 104970, 131744, 630230]</a:t>
            </a:r>
            <a:endParaRPr lang="en-US" altLang="zh-CN"/>
          </a:p>
          <a:p>
            <a:r>
              <a:rPr lang="en-US" altLang="zh-CN"/>
              <a:t>        },</a:t>
            </a:r>
            <a:endParaRPr lang="en-US" altLang="zh-CN"/>
          </a:p>
          <a:p>
            <a:r>
              <a:rPr lang="en-US" altLang="zh-CN"/>
              <a:t>        {</a:t>
            </a:r>
            <a:endParaRPr lang="en-US" altLang="zh-CN"/>
          </a:p>
          <a:p>
            <a:r>
              <a:rPr lang="en-US" altLang="zh-CN"/>
              <a:t>            name: '2012',</a:t>
            </a:r>
            <a:endParaRPr lang="en-US" altLang="zh-CN"/>
          </a:p>
          <a:p>
            <a:r>
              <a:rPr lang="en-US" altLang="zh-CN"/>
              <a:t>            type: 'bar',</a:t>
            </a:r>
            <a:endParaRPr lang="en-US" altLang="zh-CN"/>
          </a:p>
          <a:p>
            <a:r>
              <a:rPr lang="en-US" altLang="zh-CN"/>
              <a:t>            data: [19325, 23438, 31000, 121594, 134141, 681807]</a:t>
            </a:r>
            <a:endParaRPr lang="en-US" altLang="zh-CN"/>
          </a:p>
          <a:p>
            <a:r>
              <a:rPr lang="en-US" altLang="zh-CN"/>
              <a:t>        }]</a:t>
            </a:r>
            <a:endParaRPr lang="en-US" altLang="zh-CN"/>
          </a:p>
          <a:p>
            <a:r>
              <a:rPr lang="en-US" altLang="zh-CN"/>
              <a:t>    }4.堆叠条形图</a:t>
            </a:r>
            <a:endParaRPr lang="en-US" altLang="zh-CN"/>
          </a:p>
          <a:p>
            <a:r>
              <a:rPr lang="en-US" altLang="zh-CN"/>
              <a:t>var option = {</a:t>
            </a:r>
            <a:endParaRPr lang="en-US" altLang="zh-CN"/>
          </a:p>
          <a:p>
            <a:r>
              <a:rPr lang="en-US" altLang="zh-CN"/>
              <a:t>  tooltip: {</a:t>
            </a:r>
            <a:endParaRPr lang="en-US" altLang="zh-CN"/>
          </a:p>
          <a:p>
            <a:r>
              <a:rPr lang="en-US" altLang="zh-CN"/>
              <a:t>    trigger: 'axis',</a:t>
            </a:r>
            <a:endParaRPr lang="en-US" altLang="zh-CN"/>
          </a:p>
          <a:p>
            <a:r>
              <a:rPr lang="en-US" altLang="zh-CN"/>
              <a:t>    axisPointer: {</a:t>
            </a:r>
            <a:endParaRPr lang="en-US" altLang="zh-CN"/>
          </a:p>
          <a:p>
            <a:r>
              <a:rPr lang="en-US" altLang="zh-CN"/>
              <a:t>      type: 'shadow' // 'shadow' as default; can also be 'line' or 'shadow'</a:t>
            </a:r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r>
              <a:rPr lang="en-US" altLang="zh-CN"/>
              <a:t>  },</a:t>
            </a:r>
            <a:endParaRPr lang="en-US" altLang="zh-CN"/>
          </a:p>
          <a:p>
            <a:r>
              <a:rPr lang="en-US" altLang="zh-CN"/>
              <a:t>  legend: {},</a:t>
            </a:r>
            <a:endParaRPr lang="en-US" altLang="zh-CN"/>
          </a:p>
          <a:p>
            <a:r>
              <a:rPr lang="en-US" altLang="zh-CN"/>
              <a:t>    xAxis: {</a:t>
            </a:r>
            <a:endParaRPr lang="en-US" altLang="zh-CN"/>
          </a:p>
          <a:p>
            <a:r>
              <a:rPr lang="en-US" altLang="zh-CN"/>
              <a:t>    type: 'value'</a:t>
            </a:r>
            <a:endParaRPr lang="en-US" altLang="zh-CN"/>
          </a:p>
          <a:p>
            <a:r>
              <a:rPr lang="en-US" altLang="zh-CN"/>
              <a:t>  },</a:t>
            </a:r>
            <a:endParaRPr lang="en-US" altLang="zh-CN"/>
          </a:p>
          <a:p>
            <a:r>
              <a:rPr lang="en-US" altLang="zh-CN"/>
              <a:t>  yAxis: {</a:t>
            </a:r>
            <a:endParaRPr lang="en-US" altLang="zh-CN"/>
          </a:p>
          <a:p>
            <a:r>
              <a:rPr lang="en-US" altLang="zh-CN"/>
              <a:t>    type: 'category',</a:t>
            </a:r>
            <a:endParaRPr lang="en-US" altLang="zh-CN"/>
          </a:p>
          <a:p>
            <a:r>
              <a:rPr lang="en-US" altLang="zh-CN"/>
              <a:t>    data: ['Mon', 'Tue', 'Wed', 'Thu', 'Fri', 'Sat', 'Sun']</a:t>
            </a:r>
            <a:endParaRPr lang="en-US" altLang="zh-CN"/>
          </a:p>
          <a:p>
            <a:r>
              <a:rPr lang="en-US" altLang="zh-CN"/>
              <a:t>  },</a:t>
            </a:r>
            <a:endParaRPr lang="en-US" altLang="zh-CN"/>
          </a:p>
          <a:p>
            <a:r>
              <a:rPr lang="en-US" altLang="zh-CN"/>
              <a:t>  series: [</a:t>
            </a:r>
            <a:endParaRPr lang="en-US" altLang="zh-CN"/>
          </a:p>
          <a:p>
            <a:r>
              <a:rPr lang="en-US" altLang="zh-CN"/>
              <a:t>    {</a:t>
            </a:r>
            <a:endParaRPr lang="en-US" altLang="zh-CN"/>
          </a:p>
          <a:p>
            <a:r>
              <a:rPr lang="en-US" altLang="zh-CN"/>
              <a:t>      name: 'Direct',</a:t>
            </a:r>
            <a:endParaRPr lang="en-US" altLang="zh-CN"/>
          </a:p>
          <a:p>
            <a:r>
              <a:rPr lang="en-US" altLang="zh-CN"/>
              <a:t>      type: 'bar',</a:t>
            </a:r>
            <a:endParaRPr lang="en-US" altLang="zh-CN"/>
          </a:p>
          <a:p>
            <a:r>
              <a:rPr lang="en-US" altLang="zh-CN"/>
              <a:t>      stack: 'total',</a:t>
            </a:r>
            <a:endParaRPr lang="en-US" altLang="zh-CN"/>
          </a:p>
          <a:p>
            <a:r>
              <a:rPr lang="en-US" altLang="zh-CN"/>
              <a:t>      label: {</a:t>
            </a:r>
            <a:endParaRPr lang="en-US" altLang="zh-CN"/>
          </a:p>
          <a:p>
            <a:r>
              <a:rPr lang="en-US" altLang="zh-CN"/>
              <a:t>        show: true</a:t>
            </a:r>
            <a:endParaRPr lang="en-US" altLang="zh-CN"/>
          </a:p>
          <a:p>
            <a:r>
              <a:rPr lang="en-US" altLang="zh-CN"/>
              <a:t>      },</a:t>
            </a:r>
            <a:endParaRPr lang="en-US" altLang="zh-CN"/>
          </a:p>
          <a:p>
            <a:r>
              <a:rPr lang="en-US" altLang="zh-CN"/>
              <a:t>      data: [320, 302, 301, 334, 390, 330, 320]</a:t>
            </a:r>
            <a:endParaRPr lang="en-US" altLang="zh-CN"/>
          </a:p>
          <a:p>
            <a:r>
              <a:rPr lang="en-US" altLang="zh-CN"/>
              <a:t>    },</a:t>
            </a:r>
            <a:endParaRPr lang="en-US" altLang="zh-CN"/>
          </a:p>
          <a:p>
            <a:r>
              <a:rPr lang="en-US" altLang="zh-CN"/>
              <a:t>    {</a:t>
            </a:r>
            <a:endParaRPr lang="en-US" altLang="zh-CN"/>
          </a:p>
          <a:p>
            <a:r>
              <a:rPr lang="en-US" altLang="zh-CN"/>
              <a:t>      name: 'Mail Ad',</a:t>
            </a:r>
            <a:endParaRPr lang="en-US" altLang="zh-CN"/>
          </a:p>
          <a:p>
            <a:r>
              <a:rPr lang="en-US" altLang="zh-CN"/>
              <a:t>      type: 'bar',</a:t>
            </a:r>
            <a:endParaRPr lang="en-US" altLang="zh-CN"/>
          </a:p>
          <a:p>
            <a:r>
              <a:rPr lang="en-US" altLang="zh-CN"/>
              <a:t>      stack: 'total',</a:t>
            </a:r>
            <a:endParaRPr lang="en-US" altLang="zh-CN"/>
          </a:p>
          <a:p>
            <a:r>
              <a:rPr lang="en-US" altLang="zh-CN"/>
              <a:t>      label: {</a:t>
            </a:r>
            <a:endParaRPr lang="en-US" altLang="zh-CN"/>
          </a:p>
          <a:p>
            <a:r>
              <a:rPr lang="en-US" altLang="zh-CN"/>
              <a:t>        show: true</a:t>
            </a:r>
            <a:endParaRPr lang="en-US" altLang="zh-CN"/>
          </a:p>
          <a:p>
            <a:r>
              <a:rPr lang="en-US" altLang="zh-CN"/>
              <a:t>      },</a:t>
            </a:r>
            <a:endParaRPr lang="en-US" altLang="zh-CN"/>
          </a:p>
          <a:p>
            <a:r>
              <a:rPr lang="en-US" altLang="zh-CN"/>
              <a:t>      </a:t>
            </a:r>
            <a:endParaRPr lang="en-US" altLang="zh-CN"/>
          </a:p>
          <a:p>
            <a:r>
              <a:rPr lang="en-US" altLang="zh-CN"/>
              <a:t>      data: [120, 132, 101, 134, 90, 230, 210]</a:t>
            </a:r>
            <a:endParaRPr lang="en-US" altLang="zh-CN"/>
          </a:p>
          <a:p>
            <a:r>
              <a:rPr lang="en-US" altLang="zh-CN"/>
              <a:t>    },</a:t>
            </a:r>
            <a:endParaRPr lang="en-US" altLang="zh-CN"/>
          </a:p>
          <a:p>
            <a:r>
              <a:rPr lang="en-US" altLang="zh-CN"/>
              <a:t>    {</a:t>
            </a:r>
            <a:endParaRPr lang="en-US" altLang="zh-CN"/>
          </a:p>
          <a:p>
            <a:r>
              <a:rPr lang="en-US" altLang="zh-CN"/>
              <a:t>      name: 'Affiliate Ad',</a:t>
            </a:r>
            <a:endParaRPr lang="en-US" altLang="zh-CN"/>
          </a:p>
          <a:p>
            <a:r>
              <a:rPr lang="en-US" altLang="zh-CN"/>
              <a:t>      type: 'bar',</a:t>
            </a:r>
            <a:endParaRPr lang="en-US" altLang="zh-CN"/>
          </a:p>
          <a:p>
            <a:r>
              <a:rPr lang="en-US" altLang="zh-CN"/>
              <a:t>      stack: 'total',</a:t>
            </a:r>
            <a:endParaRPr lang="en-US" altLang="zh-CN"/>
          </a:p>
          <a:p>
            <a:r>
              <a:rPr lang="en-US" altLang="zh-CN"/>
              <a:t>      label: {</a:t>
            </a:r>
            <a:endParaRPr lang="en-US" altLang="zh-CN"/>
          </a:p>
          <a:p>
            <a:r>
              <a:rPr lang="en-US" altLang="zh-CN"/>
              <a:t>        show: true</a:t>
            </a:r>
            <a:endParaRPr lang="en-US" altLang="zh-CN"/>
          </a:p>
          <a:p>
            <a:r>
              <a:rPr lang="en-US" altLang="zh-CN"/>
              <a:t>      },</a:t>
            </a:r>
            <a:endParaRPr lang="en-US" altLang="zh-CN"/>
          </a:p>
          <a:p>
            <a:r>
              <a:rPr lang="en-US" altLang="zh-CN"/>
              <a:t>      </a:t>
            </a:r>
            <a:endParaRPr lang="en-US" altLang="zh-CN"/>
          </a:p>
          <a:p>
            <a:r>
              <a:rPr lang="en-US" altLang="zh-CN"/>
              <a:t>      data: [220, 182, 191, 234, 290, 330, 310]</a:t>
            </a:r>
            <a:endParaRPr lang="en-US" altLang="zh-CN"/>
          </a:p>
          <a:p>
            <a:r>
              <a:rPr lang="en-US" altLang="zh-CN"/>
              <a:t>    },</a:t>
            </a:r>
            <a:endParaRPr lang="en-US" altLang="zh-CN"/>
          </a:p>
          <a:p>
            <a:r>
              <a:rPr lang="en-US" altLang="zh-CN"/>
              <a:t>    {</a:t>
            </a:r>
            <a:endParaRPr lang="en-US" altLang="zh-CN"/>
          </a:p>
          <a:p>
            <a:r>
              <a:rPr lang="en-US" altLang="zh-CN"/>
              <a:t>      name: 'Video Ad',</a:t>
            </a:r>
            <a:endParaRPr lang="en-US" altLang="zh-CN"/>
          </a:p>
          <a:p>
            <a:r>
              <a:rPr lang="en-US" altLang="zh-CN"/>
              <a:t>      type: 'bar',</a:t>
            </a:r>
            <a:endParaRPr lang="en-US" altLang="zh-CN"/>
          </a:p>
          <a:p>
            <a:r>
              <a:rPr lang="en-US" altLang="zh-CN"/>
              <a:t>      stack: 'total',</a:t>
            </a:r>
            <a:endParaRPr lang="en-US" altLang="zh-CN"/>
          </a:p>
          <a:p>
            <a:r>
              <a:rPr lang="en-US" altLang="zh-CN"/>
              <a:t>      label: {</a:t>
            </a:r>
            <a:endParaRPr lang="en-US" altLang="zh-CN"/>
          </a:p>
          <a:p>
            <a:r>
              <a:rPr lang="en-US" altLang="zh-CN"/>
              <a:t>        show: true</a:t>
            </a:r>
            <a:endParaRPr lang="en-US" altLang="zh-CN"/>
          </a:p>
          <a:p>
            <a:r>
              <a:rPr lang="en-US" altLang="zh-CN"/>
              <a:t>      },</a:t>
            </a:r>
            <a:endParaRPr lang="en-US" altLang="zh-CN"/>
          </a:p>
          <a:p>
            <a:r>
              <a:rPr lang="en-US" altLang="zh-CN"/>
              <a:t>      </a:t>
            </a:r>
            <a:endParaRPr lang="en-US" altLang="zh-CN"/>
          </a:p>
          <a:p>
            <a:r>
              <a:rPr lang="en-US" altLang="zh-CN"/>
              <a:t>      data: [150, 212, 201, 154, 190, 330, 410]</a:t>
            </a:r>
            <a:endParaRPr lang="en-US" altLang="zh-CN"/>
          </a:p>
          <a:p>
            <a:r>
              <a:rPr lang="en-US" altLang="zh-CN"/>
              <a:t>    },</a:t>
            </a:r>
            <a:endParaRPr lang="en-US" altLang="zh-CN"/>
          </a:p>
          <a:p>
            <a:r>
              <a:rPr lang="en-US" altLang="zh-CN"/>
              <a:t>    {</a:t>
            </a:r>
            <a:endParaRPr lang="en-US" altLang="zh-CN"/>
          </a:p>
          <a:p>
            <a:r>
              <a:rPr lang="en-US" altLang="zh-CN"/>
              <a:t>      name: 'Search Engine',</a:t>
            </a:r>
            <a:endParaRPr lang="en-US" altLang="zh-CN"/>
          </a:p>
          <a:p>
            <a:r>
              <a:rPr lang="en-US" altLang="zh-CN"/>
              <a:t>      type: 'bar',</a:t>
            </a:r>
            <a:endParaRPr lang="en-US" altLang="zh-CN"/>
          </a:p>
          <a:p>
            <a:r>
              <a:rPr lang="en-US" altLang="zh-CN"/>
              <a:t>      stack: 'total',</a:t>
            </a:r>
            <a:endParaRPr lang="en-US" altLang="zh-CN"/>
          </a:p>
          <a:p>
            <a:r>
              <a:rPr lang="en-US" altLang="zh-CN"/>
              <a:t>      label: {</a:t>
            </a:r>
            <a:endParaRPr lang="en-US" altLang="zh-CN"/>
          </a:p>
          <a:p>
            <a:r>
              <a:rPr lang="en-US" altLang="zh-CN"/>
              <a:t>        show: true</a:t>
            </a:r>
            <a:endParaRPr lang="en-US" altLang="zh-CN"/>
          </a:p>
          <a:p>
            <a:r>
              <a:rPr lang="en-US" altLang="zh-CN"/>
              <a:t>      },</a:t>
            </a:r>
            <a:endParaRPr lang="en-US" altLang="zh-CN"/>
          </a:p>
          <a:p>
            <a:r>
              <a:rPr lang="en-US" altLang="zh-CN"/>
              <a:t>      data: [820, 832, 901, 934, 1290, 1330, 1320]</a:t>
            </a:r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r>
              <a:rPr lang="en-US" altLang="zh-CN"/>
              <a:t>  ]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var options = {</a:t>
            </a:r>
            <a:endParaRPr lang="zh-CN" altLang="en-US"/>
          </a:p>
          <a:p>
            <a:r>
              <a:rPr lang="zh-CN" altLang="en-US"/>
              <a:t>            backgroundColor:'#0e1733',</a:t>
            </a:r>
            <a:endParaRPr lang="zh-CN" altLang="en-US"/>
          </a:p>
          <a:p>
            <a:r>
              <a:rPr lang="zh-CN" altLang="en-US"/>
              <a:t>            xAxis:[{</a:t>
            </a:r>
            <a:endParaRPr lang="zh-CN" altLang="en-US"/>
          </a:p>
          <a:p>
            <a:r>
              <a:rPr lang="zh-CN" altLang="en-US"/>
              <a:t>                type:'value',</a:t>
            </a:r>
            <a:endParaRPr lang="zh-CN" altLang="en-US"/>
          </a:p>
          <a:p>
            <a:r>
              <a:rPr lang="zh-CN" altLang="en-US"/>
              <a:t>                show:false,</a:t>
            </a:r>
            <a:endParaRPr lang="zh-CN" altLang="en-US"/>
          </a:p>
          <a:p>
            <a:r>
              <a:rPr lang="zh-CN" altLang="en-US"/>
              <a:t>            },{</a:t>
            </a:r>
            <a:endParaRPr lang="zh-CN" altLang="en-US"/>
          </a:p>
          <a:p>
            <a:r>
              <a:rPr lang="zh-CN" altLang="en-US"/>
              <a:t>                show:false,</a:t>
            </a:r>
            <a:endParaRPr lang="zh-CN" altLang="en-US"/>
          </a:p>
          <a:p>
            <a:r>
              <a:rPr lang="zh-CN" altLang="en-US"/>
              <a:t>                data: [],</a:t>
            </a:r>
            <a:endParaRPr lang="zh-CN" altLang="en-US"/>
          </a:p>
          <a:p>
            <a:r>
              <a:rPr lang="zh-CN" altLang="en-US"/>
              <a:t>            }],</a:t>
            </a:r>
            <a:endParaRPr lang="zh-CN" altLang="en-US"/>
          </a:p>
          <a:p>
            <a:r>
              <a:rPr lang="zh-CN" altLang="en-US"/>
              <a:t>            yAxis:[{</a:t>
            </a:r>
            <a:endParaRPr lang="zh-CN" altLang="en-US"/>
          </a:p>
          <a:p>
            <a:r>
              <a:rPr lang="zh-CN" altLang="en-US"/>
              <a:t>                type:'category',</a:t>
            </a:r>
            <a:endParaRPr lang="zh-CN" altLang="en-US"/>
          </a:p>
          <a:p>
            <a:r>
              <a:rPr lang="zh-CN" altLang="en-US"/>
              <a:t>                show:false,</a:t>
            </a:r>
            <a:endParaRPr lang="zh-CN" altLang="en-US"/>
          </a:p>
          <a:p>
            <a:r>
              <a:rPr lang="zh-CN" altLang="en-US"/>
              <a:t>                data: [],</a:t>
            </a:r>
            <a:endParaRPr lang="zh-CN" altLang="en-US"/>
          </a:p>
          <a:p>
            <a:r>
              <a:rPr lang="zh-CN" altLang="en-US"/>
              <a:t>            },{</a:t>
            </a:r>
            <a:endParaRPr lang="zh-CN" altLang="en-US"/>
          </a:p>
          <a:p>
            <a:r>
              <a:rPr lang="zh-CN" altLang="en-US"/>
              <a:t>                show:false,</a:t>
            </a:r>
            <a:endParaRPr lang="zh-CN" altLang="en-US"/>
          </a:p>
          <a:p>
            <a:r>
              <a:rPr lang="zh-CN" altLang="en-US"/>
              <a:t>                min:100,</a:t>
            </a:r>
            <a:endParaRPr lang="zh-CN" altLang="en-US"/>
          </a:p>
          <a:p>
            <a:r>
              <a:rPr lang="zh-CN" altLang="en-US"/>
              <a:t>                max:-110</a:t>
            </a:r>
            <a:endParaRPr lang="zh-CN" altLang="en-US"/>
          </a:p>
          <a:p>
            <a:r>
              <a:rPr lang="zh-CN" altLang="en-US"/>
              <a:t>            }],</a:t>
            </a:r>
            <a:endParaRPr lang="zh-CN" altLang="en-US"/>
          </a:p>
          <a:p>
            <a:r>
              <a:rPr lang="zh-CN" altLang="en-US"/>
              <a:t>            series:[{</a:t>
            </a:r>
            <a:endParaRPr lang="zh-CN" altLang="en-US"/>
          </a:p>
          <a:p>
            <a:r>
              <a:rPr lang="zh-CN" altLang="en-US"/>
              <a:t>                type:'bar',</a:t>
            </a:r>
            <a:endParaRPr lang="zh-CN" altLang="en-US"/>
          </a:p>
          <a:p>
            <a:r>
              <a:rPr lang="zh-CN" altLang="en-US"/>
              <a:t>                barWidth:15,</a:t>
            </a:r>
            <a:endParaRPr lang="zh-CN" altLang="en-US"/>
          </a:p>
          <a:p>
            <a:r>
              <a:rPr lang="zh-CN" altLang="en-US"/>
              <a:t>                stack:'a',</a:t>
            </a:r>
            <a:endParaRPr lang="zh-CN" altLang="en-US"/>
          </a:p>
          <a:p>
            <a:r>
              <a:rPr lang="zh-CN" altLang="en-US"/>
              <a:t>                itemStyle:{</a:t>
            </a:r>
            <a:endParaRPr lang="zh-CN" altLang="en-US"/>
          </a:p>
          <a:p>
            <a:r>
              <a:rPr lang="zh-CN" altLang="en-US"/>
              <a:t>                    color: '#0D223C',</a:t>
            </a:r>
            <a:endParaRPr lang="zh-CN" altLang="en-US"/>
          </a:p>
          <a:p>
            <a:r>
              <a:rPr lang="zh-CN" altLang="en-US"/>
              <a:t>                    barBorderRadius: 30</a:t>
            </a:r>
            <a:endParaRPr lang="zh-CN" altLang="en-US"/>
          </a:p>
          <a:p>
            <a:r>
              <a:rPr lang="zh-CN" altLang="en-US"/>
              <a:t>                },</a:t>
            </a:r>
            <a:endParaRPr lang="zh-CN" altLang="en-US"/>
          </a:p>
          <a:p>
            <a:r>
              <a:rPr lang="zh-CN" altLang="en-US"/>
              <a:t>                data:[70]</a:t>
            </a:r>
            <a:endParaRPr lang="zh-CN" altLang="en-US"/>
          </a:p>
          <a:p>
            <a:r>
              <a:rPr lang="zh-CN" altLang="en-US"/>
              <a:t>            },{</a:t>
            </a:r>
            <a:endParaRPr lang="zh-CN" altLang="en-US"/>
          </a:p>
          <a:p>
            <a:r>
              <a:rPr lang="zh-CN" altLang="en-US"/>
              <a:t>                type:'bar',</a:t>
            </a:r>
            <a:endParaRPr lang="zh-CN" altLang="en-US"/>
          </a:p>
          <a:p>
            <a:r>
              <a:rPr lang="zh-CN" altLang="en-US"/>
              <a:t>                barWidth:15,</a:t>
            </a:r>
            <a:endParaRPr lang="zh-CN" altLang="en-US"/>
          </a:p>
          <a:p>
            <a:r>
              <a:rPr lang="zh-CN" altLang="en-US"/>
              <a:t>                stack:'a',</a:t>
            </a:r>
            <a:endParaRPr lang="zh-CN" altLang="en-US"/>
          </a:p>
          <a:p>
            <a:r>
              <a:rPr lang="zh-CN" altLang="en-US"/>
              <a:t>                itemStyle:{</a:t>
            </a:r>
            <a:endParaRPr lang="zh-CN" altLang="en-US"/>
          </a:p>
          <a:p>
            <a:r>
              <a:rPr lang="zh-CN" altLang="en-US"/>
              <a:t>                    color:'#30E4FF',</a:t>
            </a:r>
            <a:endParaRPr lang="zh-CN" altLang="en-US"/>
          </a:p>
          <a:p>
            <a:r>
              <a:rPr lang="zh-CN" altLang="en-US"/>
              <a:t>                    barBorderRadius: 30</a:t>
            </a:r>
            <a:endParaRPr lang="zh-CN" altLang="en-US"/>
          </a:p>
          <a:p>
            <a:r>
              <a:rPr lang="zh-CN" altLang="en-US"/>
              <a:t>                },</a:t>
            </a:r>
            <a:endParaRPr lang="zh-CN" altLang="en-US"/>
          </a:p>
          <a:p>
            <a:r>
              <a:rPr lang="zh-CN" altLang="en-US"/>
              <a:t>                data:[40]</a:t>
            </a:r>
            <a:endParaRPr lang="zh-CN" altLang="en-US"/>
          </a:p>
          <a:p>
            <a:r>
              <a:rPr lang="zh-CN" altLang="en-US"/>
              <a:t>            },{</a:t>
            </a:r>
            <a:endParaRPr lang="zh-CN" altLang="en-US"/>
          </a:p>
          <a:p>
            <a:r>
              <a:rPr lang="zh-CN" altLang="en-US"/>
              <a:t>                type:'bar',</a:t>
            </a:r>
            <a:endParaRPr lang="zh-CN" altLang="en-US"/>
          </a:p>
          <a:p>
            <a:r>
              <a:rPr lang="zh-CN" altLang="en-US"/>
              <a:t>                xAxisIndex: 1,</a:t>
            </a:r>
            <a:endParaRPr lang="zh-CN" altLang="en-US"/>
          </a:p>
          <a:p>
            <a:r>
              <a:rPr lang="zh-CN" altLang="en-US"/>
              <a:t>                yAxisIndex: 1,</a:t>
            </a:r>
            <a:endParaRPr lang="zh-CN" altLang="en-US"/>
          </a:p>
          <a:p>
            <a:r>
              <a:rPr lang="zh-CN" altLang="en-US"/>
              <a:t>                barWidth: 2,</a:t>
            </a:r>
            <a:endParaRPr lang="zh-CN" altLang="en-US"/>
          </a:p>
          <a:p>
            <a:r>
              <a:rPr lang="zh-CN" altLang="en-US"/>
              <a:t>                label:{</a:t>
            </a:r>
            <a:endParaRPr lang="zh-CN" altLang="en-US"/>
          </a:p>
          <a:p>
            <a:r>
              <a:rPr lang="zh-CN" altLang="en-US"/>
              <a:t>                    show: true,</a:t>
            </a:r>
            <a:endParaRPr lang="zh-CN" altLang="en-US"/>
          </a:p>
          <a:p>
            <a:r>
              <a:rPr lang="zh-CN" altLang="en-US"/>
              <a:t>                    position:'top',</a:t>
            </a:r>
            <a:endParaRPr lang="zh-CN" altLang="en-US"/>
          </a:p>
          <a:p>
            <a:r>
              <a:rPr lang="zh-CN" altLang="en-US"/>
              <a:t>                    color: '#35F7FF',</a:t>
            </a:r>
            <a:endParaRPr lang="zh-CN" altLang="en-US"/>
          </a:p>
          <a:p>
            <a:r>
              <a:rPr lang="zh-CN" altLang="en-US"/>
              <a:t>                    formatter: function(params) {</a:t>
            </a:r>
            <a:endParaRPr lang="zh-CN" altLang="en-US"/>
          </a:p>
          <a:p>
            <a:r>
              <a:rPr lang="zh-CN" altLang="en-US"/>
              <a:t>                        console.log(params.data)</a:t>
            </a:r>
            <a:endParaRPr lang="zh-CN" altLang="en-US"/>
          </a:p>
          <a:p>
            <a:r>
              <a:rPr lang="zh-CN" altLang="en-US"/>
              <a:t>                        if(params.dataIndex%10 == 0) {</a:t>
            </a:r>
            <a:endParaRPr lang="zh-CN" altLang="en-US"/>
          </a:p>
          <a:p>
            <a:r>
              <a:rPr lang="zh-CN" altLang="en-US"/>
              <a:t>                            return params.dataIndex - 20 +'℃'</a:t>
            </a:r>
            <a:endParaRPr lang="zh-CN" altLang="en-US"/>
          </a:p>
          <a:p>
            <a:r>
              <a:rPr lang="zh-CN" altLang="en-US"/>
              <a:t>                        }</a:t>
            </a:r>
            <a:endParaRPr lang="zh-CN" altLang="en-US"/>
          </a:p>
          <a:p>
            <a:r>
              <a:rPr lang="zh-CN" altLang="en-US"/>
              <a:t>                        return ''</a:t>
            </a:r>
            <a:endParaRPr lang="zh-CN" altLang="en-US"/>
          </a:p>
          <a:p>
            <a:r>
              <a:rPr lang="zh-CN" altLang="en-US"/>
              <a:t>                    }</a:t>
            </a:r>
            <a:endParaRPr lang="zh-CN" altLang="en-US"/>
          </a:p>
          <a:p>
            <a:r>
              <a:rPr lang="zh-CN" altLang="en-US"/>
              <a:t>                },</a:t>
            </a:r>
            <a:endParaRPr lang="zh-CN" altLang="en-US"/>
          </a:p>
          <a:p>
            <a:r>
              <a:rPr lang="zh-CN" altLang="en-US"/>
              <a:t>                itemStyle: {</a:t>
            </a:r>
            <a:endParaRPr lang="zh-CN" altLang="en-US"/>
          </a:p>
          <a:p>
            <a:r>
              <a:rPr lang="zh-CN" altLang="en-US"/>
              <a:t>                    color: '#35F7FF',</a:t>
            </a:r>
            <a:endParaRPr lang="zh-CN" altLang="en-US"/>
          </a:p>
          <a:p>
            <a:r>
              <a:rPr lang="zh-CN" altLang="en-US"/>
              <a:t>                    barBorderRadius: 10</a:t>
            </a:r>
            <a:endParaRPr lang="zh-CN" altLang="en-US"/>
          </a:p>
          <a:p>
            <a:r>
              <a:rPr lang="zh-CN" altLang="en-US"/>
              <a:t>                },</a:t>
            </a:r>
            <a:endParaRPr lang="zh-CN" altLang="en-US"/>
          </a:p>
          <a:p>
            <a:r>
              <a:rPr lang="zh-CN" altLang="en-US"/>
              <a:t>                data:kd</a:t>
            </a:r>
            <a:endParaRPr lang="zh-CN" altLang="en-US"/>
          </a:p>
          <a:p>
            <a:r>
              <a:rPr lang="zh-CN" altLang="en-US"/>
              <a:t>            }]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1.</a:t>
            </a:r>
            <a:endParaRPr lang="zh-CN" altLang="en-US"/>
          </a:p>
          <a:p>
            <a:r>
              <a:rPr lang="zh-CN" altLang="en-US"/>
              <a:t>var option = {</a:t>
            </a:r>
            <a:endParaRPr lang="zh-CN" altLang="en-US"/>
          </a:p>
          <a:p>
            <a:r>
              <a:rPr lang="zh-CN" altLang="en-US"/>
              <a:t>        legend:{</a:t>
            </a:r>
            <a:endParaRPr lang="zh-CN" altLang="en-US"/>
          </a:p>
          <a:p>
            <a:r>
              <a:rPr lang="zh-CN" altLang="en-US"/>
              <a:t>          align:'left',</a:t>
            </a:r>
            <a:endParaRPr lang="zh-CN" altLang="en-US"/>
          </a:p>
          <a:p>
            <a:r>
              <a:rPr lang="zh-CN" altLang="en-US"/>
              <a:t>          orient:'vertical',</a:t>
            </a:r>
            <a:endParaRPr lang="zh-CN" altLang="en-US"/>
          </a:p>
          <a:p>
            <a:r>
              <a:rPr lang="zh-CN" altLang="en-US"/>
              <a:t>          left:"0%"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  title:{</a:t>
            </a:r>
            <a:endParaRPr lang="zh-CN" altLang="en-US"/>
          </a:p>
          <a:p>
            <a:r>
              <a:rPr lang="zh-CN" altLang="en-US"/>
              <a:t>            textAlign:'center',</a:t>
            </a:r>
            <a:endParaRPr lang="zh-CN" altLang="en-US"/>
          </a:p>
          <a:p>
            <a:r>
              <a:rPr lang="zh-CN" altLang="en-US"/>
              <a:t>            left:"50%",</a:t>
            </a:r>
            <a:endParaRPr lang="zh-CN" altLang="en-US"/>
          </a:p>
          <a:p>
            <a:r>
              <a:rPr lang="zh-CN" altLang="en-US"/>
              <a:t>            text:"衣服销量",</a:t>
            </a:r>
            <a:endParaRPr lang="zh-CN" altLang="en-US"/>
          </a:p>
          <a:p>
            <a:r>
              <a:rPr lang="zh-CN" altLang="en-US"/>
              <a:t>            subtext:"第一季度"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series: [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type: 'pie',</a:t>
            </a:r>
            <a:endParaRPr lang="zh-CN" altLang="en-US"/>
          </a:p>
          <a:p>
            <a:r>
              <a:rPr lang="zh-CN" altLang="en-US"/>
              <a:t>      radius: '50%',</a:t>
            </a:r>
            <a:endParaRPr lang="zh-CN" altLang="en-US"/>
          </a:p>
          <a:p>
            <a:r>
              <a:rPr lang="zh-CN" altLang="en-US"/>
              <a:t>      data: [</a:t>
            </a:r>
            <a:endParaRPr lang="zh-CN" altLang="en-US"/>
          </a:p>
          <a:p>
            <a:r>
              <a:rPr lang="zh-CN" altLang="en-US"/>
              <a:t>        { value: 1048, name: 'Search Engine' },</a:t>
            </a:r>
            <a:endParaRPr lang="zh-CN" altLang="en-US"/>
          </a:p>
          <a:p>
            <a:r>
              <a:rPr lang="zh-CN" altLang="en-US"/>
              <a:t>        { value: 735, name: 'Direct' },</a:t>
            </a:r>
            <a:endParaRPr lang="zh-CN" altLang="en-US"/>
          </a:p>
          <a:p>
            <a:r>
              <a:rPr lang="zh-CN" altLang="en-US"/>
              <a:t>        { value: 580, name: 'Email' },</a:t>
            </a:r>
            <a:endParaRPr lang="zh-CN" altLang="en-US"/>
          </a:p>
          <a:p>
            <a:r>
              <a:rPr lang="zh-CN" altLang="en-US"/>
              <a:t>        { value: 484, name: 'Union Ads' },</a:t>
            </a:r>
            <a:endParaRPr lang="zh-CN" altLang="en-US"/>
          </a:p>
          <a:p>
            <a:r>
              <a:rPr lang="zh-CN" altLang="en-US"/>
              <a:t>        { value: 300, name: 'Video Ads' }</a:t>
            </a:r>
            <a:endParaRPr lang="zh-CN" altLang="en-US"/>
          </a:p>
          <a:p>
            <a:r>
              <a:rPr lang="zh-CN" altLang="en-US"/>
              <a:t>      ]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]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2.</a:t>
            </a:r>
            <a:endParaRPr lang="zh-CN" altLang="en-US"/>
          </a:p>
          <a:p>
            <a:r>
              <a:rPr lang="zh-CN" altLang="en-US"/>
              <a:t>radius: ['40%', '70%'],</a:t>
            </a:r>
            <a:endParaRPr lang="zh-CN" altLang="en-US"/>
          </a:p>
          <a:p>
            <a:r>
              <a:rPr lang="zh-CN" altLang="en-US"/>
              <a:t>3.</a:t>
            </a:r>
            <a:endParaRPr lang="zh-CN" altLang="en-US"/>
          </a:p>
          <a:p>
            <a:r>
              <a:rPr lang="zh-CN" altLang="en-US"/>
              <a:t>option = {</a:t>
            </a:r>
            <a:endParaRPr lang="zh-CN" altLang="en-US"/>
          </a:p>
          <a:p>
            <a:r>
              <a:rPr lang="zh-CN" altLang="en-US"/>
              <a:t>  legend: {</a:t>
            </a:r>
            <a:endParaRPr lang="zh-CN" altLang="en-US"/>
          </a:p>
          <a:p>
            <a:r>
              <a:rPr lang="zh-CN" altLang="en-US"/>
              <a:t>    top: 'bottom'</a:t>
            </a:r>
            <a:endParaRPr lang="zh-CN" altLang="en-US"/>
          </a:p>
          <a:p>
            <a:r>
              <a:rPr lang="zh-CN" altLang="en-US"/>
              <a:t>  },</a:t>
            </a:r>
            <a:endParaRPr lang="zh-CN" altLang="en-US"/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  series: [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name: 'Nightingale Chart',</a:t>
            </a:r>
            <a:endParaRPr lang="zh-CN" altLang="en-US"/>
          </a:p>
          <a:p>
            <a:r>
              <a:rPr lang="zh-CN" altLang="en-US"/>
              <a:t>      type: 'pie',</a:t>
            </a:r>
            <a:endParaRPr lang="zh-CN" altLang="en-US"/>
          </a:p>
          <a:p>
            <a:r>
              <a:rPr lang="zh-CN" altLang="en-US"/>
              <a:t>      radius: [50, 250],</a:t>
            </a:r>
            <a:endParaRPr lang="zh-CN" altLang="en-US"/>
          </a:p>
          <a:p>
            <a:r>
              <a:rPr lang="zh-CN" altLang="en-US"/>
              <a:t>      center: ['50%', '50%'],</a:t>
            </a:r>
            <a:endParaRPr lang="zh-CN" altLang="en-US"/>
          </a:p>
          <a:p>
            <a:r>
              <a:rPr lang="zh-CN" altLang="en-US"/>
              <a:t>      roseType: 'area',</a:t>
            </a:r>
            <a:endParaRPr lang="zh-CN" altLang="en-US"/>
          </a:p>
          <a:p>
            <a:r>
              <a:rPr lang="zh-CN" altLang="en-US"/>
              <a:t>      itemStyle: {</a:t>
            </a:r>
            <a:endParaRPr lang="zh-CN" altLang="en-US"/>
          </a:p>
          <a:p>
            <a:r>
              <a:rPr lang="zh-CN" altLang="en-US"/>
              <a:t>        borderRadius: 8</a:t>
            </a:r>
            <a:endParaRPr lang="zh-CN" altLang="en-US"/>
          </a:p>
          <a:p>
            <a:r>
              <a:rPr lang="zh-CN" altLang="en-US"/>
              <a:t>      },</a:t>
            </a:r>
            <a:endParaRPr lang="zh-CN" altLang="en-US"/>
          </a:p>
          <a:p>
            <a:r>
              <a:rPr lang="zh-CN" altLang="en-US"/>
              <a:t>      data: [</a:t>
            </a:r>
            <a:endParaRPr lang="zh-CN" altLang="en-US"/>
          </a:p>
          <a:p>
            <a:r>
              <a:rPr lang="zh-CN" altLang="en-US"/>
              <a:t>        { value: 40, name: 'rose 1' },</a:t>
            </a:r>
            <a:endParaRPr lang="zh-CN" altLang="en-US"/>
          </a:p>
          <a:p>
            <a:r>
              <a:rPr lang="zh-CN" altLang="en-US"/>
              <a:t>        { value: 38, name: 'rose 2' },</a:t>
            </a:r>
            <a:endParaRPr lang="zh-CN" altLang="en-US"/>
          </a:p>
          <a:p>
            <a:r>
              <a:rPr lang="zh-CN" altLang="en-US"/>
              <a:t>        { value: 32, name: 'rose 3' },</a:t>
            </a:r>
            <a:endParaRPr lang="zh-CN" altLang="en-US"/>
          </a:p>
          <a:p>
            <a:r>
              <a:rPr lang="zh-CN" altLang="en-US"/>
              <a:t>        { value: 30, name: 'rose 4' },</a:t>
            </a:r>
            <a:endParaRPr lang="zh-CN" altLang="en-US"/>
          </a:p>
          <a:p>
            <a:r>
              <a:rPr lang="zh-CN" altLang="en-US"/>
              <a:t>        { value: 28, name: 'rose 5' },</a:t>
            </a:r>
            <a:endParaRPr lang="zh-CN" altLang="en-US"/>
          </a:p>
          <a:p>
            <a:r>
              <a:rPr lang="zh-CN" altLang="en-US"/>
              <a:t>        { value: 26, name: 'rose 6' },</a:t>
            </a:r>
            <a:endParaRPr lang="zh-CN" altLang="en-US"/>
          </a:p>
          <a:p>
            <a:r>
              <a:rPr lang="zh-CN" altLang="en-US"/>
              <a:t>        { value: 22, name: 'rose 7' },</a:t>
            </a:r>
            <a:endParaRPr lang="zh-CN" altLang="en-US"/>
          </a:p>
          <a:p>
            <a:r>
              <a:rPr lang="zh-CN" altLang="en-US"/>
              <a:t>        { value: 18, name: 'rose 8' }</a:t>
            </a:r>
            <a:endParaRPr lang="zh-CN" altLang="en-US"/>
          </a:p>
          <a:p>
            <a:r>
              <a:rPr lang="zh-CN" altLang="en-US"/>
              <a:t>      ]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]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</a:t>
            </a:r>
            <a:endParaRPr lang="zh-CN" altLang="en-US"/>
          </a:p>
          <a:p>
            <a:r>
              <a:rPr lang="zh-CN" altLang="en-US"/>
              <a:t>roseType: 'area',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   var option = {</a:t>
            </a:r>
            <a:endParaRPr lang="zh-CN" altLang="en-US"/>
          </a:p>
          <a:p>
            <a:r>
              <a:rPr lang="zh-CN" altLang="en-US"/>
              <a:t>    backgroundColor:"#0B1837",</a:t>
            </a:r>
            <a:endParaRPr lang="zh-CN" altLang="en-US"/>
          </a:p>
          <a:p>
            <a:r>
              <a:rPr lang="zh-CN" altLang="en-US"/>
              <a:t>    color: ["#EAEA26", "#906BF9", "#FE5656", "#01E17E", "#3DD1F9", "#FFAD05"],</a:t>
            </a:r>
            <a:endParaRPr lang="zh-CN" altLang="en-US"/>
          </a:p>
          <a:p>
            <a:r>
              <a:rPr lang="zh-CN" altLang="en-US"/>
              <a:t>    grid: {</a:t>
            </a:r>
            <a:endParaRPr lang="zh-CN" altLang="en-US"/>
          </a:p>
          <a:p>
            <a:r>
              <a:rPr lang="zh-CN" altLang="en-US"/>
              <a:t>        left: -100,</a:t>
            </a:r>
            <a:endParaRPr lang="zh-CN" altLang="en-US"/>
          </a:p>
          <a:p>
            <a:r>
              <a:rPr lang="zh-CN" altLang="en-US"/>
              <a:t>        top: 50,</a:t>
            </a:r>
            <a:endParaRPr lang="zh-CN" altLang="en-US"/>
          </a:p>
          <a:p>
            <a:r>
              <a:rPr lang="zh-CN" altLang="en-US"/>
              <a:t>        bottom: 10,</a:t>
            </a:r>
            <a:endParaRPr lang="zh-CN" altLang="en-US"/>
          </a:p>
          <a:p>
            <a:r>
              <a:rPr lang="zh-CN" altLang="en-US"/>
              <a:t>        right: 10,</a:t>
            </a:r>
            <a:endParaRPr lang="zh-CN" altLang="en-US"/>
          </a:p>
          <a:p>
            <a:r>
              <a:rPr lang="zh-CN" altLang="en-US"/>
              <a:t>        containLabel: true</a:t>
            </a:r>
            <a:endParaRPr lang="zh-CN" altLang="en-US"/>
          </a:p>
          <a:p>
            <a:r>
              <a:rPr lang="zh-CN" altLang="en-US"/>
              <a:t>    },</a:t>
            </a:r>
            <a:endParaRPr lang="zh-CN" altLang="en-US"/>
          </a:p>
          <a:p>
            <a:r>
              <a:rPr lang="zh-CN" altLang="en-US"/>
              <a:t>    tooltip: {</a:t>
            </a:r>
            <a:endParaRPr lang="zh-CN" altLang="en-US"/>
          </a:p>
          <a:p>
            <a:r>
              <a:rPr lang="zh-CN" altLang="en-US"/>
              <a:t>        trigger: 'item',</a:t>
            </a:r>
            <a:endParaRPr lang="zh-CN" altLang="en-US"/>
          </a:p>
          <a:p>
            <a:r>
              <a:rPr lang="zh-CN" altLang="en-US"/>
              <a:t>        formatter: "{b} : {c} ({d}%)"</a:t>
            </a:r>
            <a:endParaRPr lang="zh-CN" altLang="en-US"/>
          </a:p>
          <a:p>
            <a:r>
              <a:rPr lang="zh-CN" altLang="en-US"/>
              <a:t>    },</a:t>
            </a:r>
            <a:endParaRPr lang="zh-CN" altLang="en-US"/>
          </a:p>
          <a:p>
            <a:r>
              <a:rPr lang="zh-CN" altLang="en-US"/>
              <a:t>    legend: {</a:t>
            </a:r>
            <a:endParaRPr lang="zh-CN" altLang="en-US"/>
          </a:p>
          <a:p>
            <a:r>
              <a:rPr lang="zh-CN" altLang="en-US"/>
              <a:t>        type: "scroll",</a:t>
            </a:r>
            <a:endParaRPr lang="zh-CN" altLang="en-US"/>
          </a:p>
          <a:p>
            <a:r>
              <a:rPr lang="zh-CN" altLang="en-US"/>
              <a:t>        orient: "vartical",</a:t>
            </a:r>
            <a:endParaRPr lang="zh-CN" altLang="en-US"/>
          </a:p>
          <a:p>
            <a:r>
              <a:rPr lang="zh-CN" altLang="en-US"/>
              <a:t>        // x: "right",</a:t>
            </a:r>
            <a:endParaRPr lang="zh-CN" altLang="en-US"/>
          </a:p>
          <a:p>
            <a:r>
              <a:rPr lang="zh-CN" altLang="en-US"/>
              <a:t>        top: "center",</a:t>
            </a:r>
            <a:endParaRPr lang="zh-CN" altLang="en-US"/>
          </a:p>
          <a:p>
            <a:r>
              <a:rPr lang="zh-CN" altLang="en-US"/>
              <a:t>        right: "15",</a:t>
            </a:r>
            <a:endParaRPr lang="zh-CN" altLang="en-US"/>
          </a:p>
          <a:p>
            <a:r>
              <a:rPr lang="zh-CN" altLang="en-US"/>
              <a:t>        // bottom: "0%",</a:t>
            </a:r>
            <a:endParaRPr lang="zh-CN" altLang="en-US"/>
          </a:p>
          <a:p>
            <a:r>
              <a:rPr lang="zh-CN" altLang="en-US"/>
              <a:t>        itemWidth: 16,</a:t>
            </a:r>
            <a:endParaRPr lang="zh-CN" altLang="en-US"/>
          </a:p>
          <a:p>
            <a:r>
              <a:rPr lang="zh-CN" altLang="en-US"/>
              <a:t>        itemHeight: 8,</a:t>
            </a:r>
            <a:endParaRPr lang="zh-CN" altLang="en-US"/>
          </a:p>
          <a:p>
            <a:r>
              <a:rPr lang="zh-CN" altLang="en-US"/>
              <a:t>        itemGap: 16,</a:t>
            </a:r>
            <a:endParaRPr lang="zh-CN" altLang="en-US"/>
          </a:p>
          <a:p>
            <a:r>
              <a:rPr lang="zh-CN" altLang="en-US"/>
              <a:t>        textStyle: {</a:t>
            </a:r>
            <a:endParaRPr lang="zh-CN" altLang="en-US"/>
          </a:p>
          <a:p>
            <a:r>
              <a:rPr lang="zh-CN" altLang="en-US"/>
              <a:t>            color: '#A3E2F4',</a:t>
            </a:r>
            <a:endParaRPr lang="zh-CN" altLang="en-US"/>
          </a:p>
          <a:p>
            <a:r>
              <a:rPr lang="zh-CN" altLang="en-US"/>
              <a:t>            fontSize: 12,</a:t>
            </a:r>
            <a:endParaRPr lang="zh-CN" altLang="en-US"/>
          </a:p>
          <a:p>
            <a:r>
              <a:rPr lang="zh-CN" altLang="en-US"/>
              <a:t>            fontWeight: 0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  data: ['IDS', 'VPN', '交换机', '防火墙', 'WAF', '堡垒机']</a:t>
            </a:r>
            <a:endParaRPr lang="zh-CN" altLang="en-US"/>
          </a:p>
          <a:p>
            <a:r>
              <a:rPr lang="zh-CN" altLang="en-US"/>
              <a:t>    },</a:t>
            </a:r>
            <a:endParaRPr lang="zh-CN" altLang="en-US"/>
          </a:p>
          <a:p>
            <a:r>
              <a:rPr lang="zh-CN" altLang="en-US"/>
              <a:t>    polar: {},</a:t>
            </a:r>
            <a:endParaRPr lang="zh-CN" altLang="en-US"/>
          </a:p>
          <a:p>
            <a:r>
              <a:rPr lang="zh-CN" altLang="en-US"/>
              <a:t>    angleAxis: {</a:t>
            </a:r>
            <a:endParaRPr lang="zh-CN" altLang="en-US"/>
          </a:p>
          <a:p>
            <a:r>
              <a:rPr lang="zh-CN" altLang="en-US"/>
              <a:t>        interval: 1,</a:t>
            </a:r>
            <a:endParaRPr lang="zh-CN" altLang="en-US"/>
          </a:p>
          <a:p>
            <a:r>
              <a:rPr lang="zh-CN" altLang="en-US"/>
              <a:t>        type: 'category',</a:t>
            </a:r>
            <a:endParaRPr lang="zh-CN" altLang="en-US"/>
          </a:p>
          <a:p>
            <a:r>
              <a:rPr lang="zh-CN" altLang="en-US"/>
              <a:t>        data: [],</a:t>
            </a:r>
            <a:endParaRPr lang="zh-CN" altLang="en-US"/>
          </a:p>
          <a:p>
            <a:r>
              <a:rPr lang="zh-CN" altLang="en-US"/>
              <a:t>        z: 10,</a:t>
            </a:r>
            <a:endParaRPr lang="zh-CN" altLang="en-US"/>
          </a:p>
          <a:p>
            <a:r>
              <a:rPr lang="zh-CN" altLang="en-US"/>
              <a:t>        axisLine: {</a:t>
            </a:r>
            <a:endParaRPr lang="zh-CN" altLang="en-US"/>
          </a:p>
          <a:p>
            <a:r>
              <a:rPr lang="zh-CN" altLang="en-US"/>
              <a:t>            show: false,</a:t>
            </a:r>
            <a:endParaRPr lang="zh-CN" altLang="en-US"/>
          </a:p>
          <a:p>
            <a:r>
              <a:rPr lang="zh-CN" altLang="en-US"/>
              <a:t>            lineStyle: {</a:t>
            </a:r>
            <a:endParaRPr lang="zh-CN" altLang="en-US"/>
          </a:p>
          <a:p>
            <a:r>
              <a:rPr lang="zh-CN" altLang="en-US"/>
              <a:t>                color: "#0B4A6B",</a:t>
            </a:r>
            <a:endParaRPr lang="zh-CN" altLang="en-US"/>
          </a:p>
          <a:p>
            <a:r>
              <a:rPr lang="zh-CN" altLang="en-US"/>
              <a:t>                width: 1,</a:t>
            </a:r>
            <a:endParaRPr lang="zh-CN" altLang="en-US"/>
          </a:p>
          <a:p>
            <a:r>
              <a:rPr lang="zh-CN" altLang="en-US"/>
              <a:t>                type: "solid"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  axisLabel: {</a:t>
            </a:r>
            <a:endParaRPr lang="zh-CN" altLang="en-US"/>
          </a:p>
          <a:p>
            <a:r>
              <a:rPr lang="zh-CN" altLang="en-US"/>
              <a:t>            interval: 0,</a:t>
            </a:r>
            <a:endParaRPr lang="zh-CN" altLang="en-US"/>
          </a:p>
          <a:p>
            <a:r>
              <a:rPr lang="zh-CN" altLang="en-US"/>
              <a:t>            show: true,</a:t>
            </a:r>
            <a:endParaRPr lang="zh-CN" altLang="en-US"/>
          </a:p>
          <a:p>
            <a:r>
              <a:rPr lang="zh-CN" altLang="en-US"/>
              <a:t>            color: "#0B4A6B",</a:t>
            </a:r>
            <a:endParaRPr lang="zh-CN" altLang="en-US"/>
          </a:p>
          <a:p>
            <a:r>
              <a:rPr lang="zh-CN" altLang="en-US"/>
              <a:t>            margin: 8,</a:t>
            </a:r>
            <a:endParaRPr lang="zh-CN" altLang="en-US"/>
          </a:p>
          <a:p>
            <a:r>
              <a:rPr lang="zh-CN" altLang="en-US"/>
              <a:t>            fontSize: 16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},</a:t>
            </a:r>
            <a:endParaRPr lang="zh-CN" altLang="en-US"/>
          </a:p>
          <a:p>
            <a:r>
              <a:rPr lang="zh-CN" altLang="en-US"/>
              <a:t>    radiusAxis: {</a:t>
            </a:r>
            <a:endParaRPr lang="zh-CN" altLang="en-US"/>
          </a:p>
          <a:p>
            <a:r>
              <a:rPr lang="zh-CN" altLang="en-US"/>
              <a:t>        min: 40,</a:t>
            </a:r>
            <a:endParaRPr lang="zh-CN" altLang="en-US"/>
          </a:p>
          <a:p>
            <a:r>
              <a:rPr lang="zh-CN" altLang="en-US"/>
              <a:t>        max: 120,</a:t>
            </a:r>
            <a:endParaRPr lang="zh-CN" altLang="en-US"/>
          </a:p>
          <a:p>
            <a:r>
              <a:rPr lang="zh-CN" altLang="en-US"/>
              <a:t>        interval: 20,</a:t>
            </a:r>
            <a:endParaRPr lang="zh-CN" altLang="en-US"/>
          </a:p>
          <a:p>
            <a:r>
              <a:rPr lang="zh-CN" altLang="en-US"/>
              <a:t>        axisLine: {</a:t>
            </a:r>
            <a:endParaRPr lang="zh-CN" altLang="en-US"/>
          </a:p>
          <a:p>
            <a:r>
              <a:rPr lang="zh-CN" altLang="en-US"/>
              <a:t>            show: false,</a:t>
            </a:r>
            <a:endParaRPr lang="zh-CN" altLang="en-US"/>
          </a:p>
          <a:p>
            <a:r>
              <a:rPr lang="zh-CN" altLang="en-US"/>
              <a:t>            lineStyle: {</a:t>
            </a:r>
            <a:endParaRPr lang="zh-CN" altLang="en-US"/>
          </a:p>
          <a:p>
            <a:r>
              <a:rPr lang="zh-CN" altLang="en-US"/>
              <a:t>                color: "#0B3E5E",</a:t>
            </a:r>
            <a:endParaRPr lang="zh-CN" altLang="en-US"/>
          </a:p>
          <a:p>
            <a:r>
              <a:rPr lang="zh-CN" altLang="en-US"/>
              <a:t>                width: 1,</a:t>
            </a:r>
            <a:endParaRPr lang="zh-CN" altLang="en-US"/>
          </a:p>
          <a:p>
            <a:r>
              <a:rPr lang="zh-CN" altLang="en-US"/>
              <a:t>                type: "solid"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  axisLabel: {</a:t>
            </a:r>
            <a:endParaRPr lang="zh-CN" altLang="en-US"/>
          </a:p>
          <a:p>
            <a:r>
              <a:rPr lang="zh-CN" altLang="en-US"/>
              <a:t>            formatter: '{value} %',</a:t>
            </a:r>
            <a:endParaRPr lang="zh-CN" altLang="en-US"/>
          </a:p>
          <a:p>
            <a:r>
              <a:rPr lang="zh-CN" altLang="en-US"/>
              <a:t>            show: false,</a:t>
            </a:r>
            <a:endParaRPr lang="zh-CN" altLang="en-US"/>
          </a:p>
          <a:p>
            <a:r>
              <a:rPr lang="zh-CN" altLang="en-US"/>
              <a:t>            padding: [0, 0, 20, 0],</a:t>
            </a:r>
            <a:endParaRPr lang="zh-CN" altLang="en-US"/>
          </a:p>
          <a:p>
            <a:r>
              <a:rPr lang="zh-CN" altLang="en-US"/>
              <a:t>            color: "#0B3E5E",</a:t>
            </a:r>
            <a:endParaRPr lang="zh-CN" altLang="en-US"/>
          </a:p>
          <a:p>
            <a:r>
              <a:rPr lang="zh-CN" altLang="en-US"/>
              <a:t>            fontSize: 16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  splitLine: {</a:t>
            </a:r>
            <a:endParaRPr lang="zh-CN" altLang="en-US"/>
          </a:p>
          <a:p>
            <a:r>
              <a:rPr lang="zh-CN" altLang="en-US"/>
              <a:t>            lineStyle: {</a:t>
            </a:r>
            <a:endParaRPr lang="zh-CN" altLang="en-US"/>
          </a:p>
          <a:p>
            <a:r>
              <a:rPr lang="zh-CN" altLang="en-US"/>
              <a:t>                color: "#0B3E5E",</a:t>
            </a:r>
            <a:endParaRPr lang="zh-CN" altLang="en-US"/>
          </a:p>
          <a:p>
            <a:r>
              <a:rPr lang="zh-CN" altLang="en-US"/>
              <a:t>                width: 2,</a:t>
            </a:r>
            <a:endParaRPr lang="zh-CN" altLang="en-US"/>
          </a:p>
          <a:p>
            <a:r>
              <a:rPr lang="zh-CN" altLang="en-US"/>
              <a:t>                type: "solid"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},</a:t>
            </a:r>
            <a:endParaRPr lang="zh-CN" altLang="en-US"/>
          </a:p>
          <a:p>
            <a:r>
              <a:rPr lang="zh-CN" altLang="en-US"/>
              <a:t>    calculable: true,</a:t>
            </a:r>
            <a:endParaRPr lang="zh-CN" altLang="en-US"/>
          </a:p>
          <a:p>
            <a:r>
              <a:rPr lang="zh-CN" altLang="en-US"/>
              <a:t>    series: [{</a:t>
            </a:r>
            <a:endParaRPr lang="zh-CN" altLang="en-US"/>
          </a:p>
          <a:p>
            <a:r>
              <a:rPr lang="zh-CN" altLang="en-US"/>
              <a:t>        type: 'pie',</a:t>
            </a:r>
            <a:endParaRPr lang="zh-CN" altLang="en-US"/>
          </a:p>
          <a:p>
            <a:r>
              <a:rPr lang="zh-CN" altLang="en-US"/>
              <a:t>        radius: ["5%", "10%"],</a:t>
            </a:r>
            <a:endParaRPr lang="zh-CN" altLang="en-US"/>
          </a:p>
          <a:p>
            <a:r>
              <a:rPr lang="zh-CN" altLang="en-US"/>
              <a:t>        hoverAnimation: false,</a:t>
            </a:r>
            <a:endParaRPr lang="zh-CN" altLang="en-US"/>
          </a:p>
          <a:p>
            <a:r>
              <a:rPr lang="zh-CN" altLang="en-US"/>
              <a:t>        labelLine: {</a:t>
            </a:r>
            <a:endParaRPr lang="zh-CN" altLang="en-US"/>
          </a:p>
          <a:p>
            <a:r>
              <a:rPr lang="zh-CN" altLang="en-US"/>
              <a:t>            normal: {</a:t>
            </a:r>
            <a:endParaRPr lang="zh-CN" altLang="en-US"/>
          </a:p>
          <a:p>
            <a:r>
              <a:rPr lang="zh-CN" altLang="en-US"/>
              <a:t>                show: false,</a:t>
            </a:r>
            <a:endParaRPr lang="zh-CN" altLang="en-US"/>
          </a:p>
          <a:p>
            <a:r>
              <a:rPr lang="zh-CN" altLang="en-US"/>
              <a:t>                length: 30,</a:t>
            </a:r>
            <a:endParaRPr lang="zh-CN" altLang="en-US"/>
          </a:p>
          <a:p>
            <a:r>
              <a:rPr lang="zh-CN" altLang="en-US"/>
              <a:t>                length2: 55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emphasis: {</a:t>
            </a:r>
            <a:endParaRPr lang="zh-CN" altLang="en-US"/>
          </a:p>
          <a:p>
            <a:r>
              <a:rPr lang="zh-CN" altLang="en-US"/>
              <a:t>                show: false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  data: [{</a:t>
            </a:r>
            <a:endParaRPr lang="zh-CN" altLang="en-US"/>
          </a:p>
          <a:p>
            <a:r>
              <a:rPr lang="zh-CN" altLang="en-US"/>
              <a:t>            name: '',</a:t>
            </a:r>
            <a:endParaRPr lang="zh-CN" altLang="en-US"/>
          </a:p>
          <a:p>
            <a:r>
              <a:rPr lang="zh-CN" altLang="en-US"/>
              <a:t>            value: 0,</a:t>
            </a:r>
            <a:endParaRPr lang="zh-CN" altLang="en-US"/>
          </a:p>
          <a:p>
            <a:r>
              <a:rPr lang="zh-CN" altLang="en-US"/>
              <a:t>            itemStyle: {</a:t>
            </a:r>
            <a:endParaRPr lang="zh-CN" altLang="en-US"/>
          </a:p>
          <a:p>
            <a:r>
              <a:rPr lang="zh-CN" altLang="en-US"/>
              <a:t>                normal: {</a:t>
            </a:r>
            <a:endParaRPr lang="zh-CN" altLang="en-US"/>
          </a:p>
          <a:p>
            <a:r>
              <a:rPr lang="zh-CN" altLang="en-US"/>
              <a:t>                    color: "#0B4A6B"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}]</a:t>
            </a:r>
            <a:endParaRPr lang="zh-CN" altLang="en-US"/>
          </a:p>
          <a:p>
            <a:r>
              <a:rPr lang="zh-CN" altLang="en-US"/>
              <a:t>    }, {</a:t>
            </a:r>
            <a:endParaRPr lang="zh-CN" altLang="en-US"/>
          </a:p>
          <a:p>
            <a:r>
              <a:rPr lang="zh-CN" altLang="en-US"/>
              <a:t>        type: 'pie',</a:t>
            </a:r>
            <a:endParaRPr lang="zh-CN" altLang="en-US"/>
          </a:p>
          <a:p>
            <a:r>
              <a:rPr lang="zh-CN" altLang="en-US"/>
              <a:t>        radius: ["90%", "95%"],</a:t>
            </a:r>
            <a:endParaRPr lang="zh-CN" altLang="en-US"/>
          </a:p>
          <a:p>
            <a:r>
              <a:rPr lang="zh-CN" altLang="en-US"/>
              <a:t>        hoverAnimation: false,</a:t>
            </a:r>
            <a:endParaRPr lang="zh-CN" altLang="en-US"/>
          </a:p>
          <a:p>
            <a:r>
              <a:rPr lang="zh-CN" altLang="en-US"/>
              <a:t>        labelLine: {</a:t>
            </a:r>
            <a:endParaRPr lang="zh-CN" altLang="en-US"/>
          </a:p>
          <a:p>
            <a:r>
              <a:rPr lang="zh-CN" altLang="en-US"/>
              <a:t>            normal: {</a:t>
            </a:r>
            <a:endParaRPr lang="zh-CN" altLang="en-US"/>
          </a:p>
          <a:p>
            <a:r>
              <a:rPr lang="zh-CN" altLang="en-US"/>
              <a:t>                show: false,</a:t>
            </a:r>
            <a:endParaRPr lang="zh-CN" altLang="en-US"/>
          </a:p>
          <a:p>
            <a:r>
              <a:rPr lang="zh-CN" altLang="en-US"/>
              <a:t>                length: 30,</a:t>
            </a:r>
            <a:endParaRPr lang="zh-CN" altLang="en-US"/>
          </a:p>
          <a:p>
            <a:r>
              <a:rPr lang="zh-CN" altLang="en-US"/>
              <a:t>                length2: 55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emphasis: {</a:t>
            </a:r>
            <a:endParaRPr lang="zh-CN" altLang="en-US"/>
          </a:p>
          <a:p>
            <a:r>
              <a:rPr lang="zh-CN" altLang="en-US"/>
              <a:t>                show: false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  name: "",</a:t>
            </a:r>
            <a:endParaRPr lang="zh-CN" altLang="en-US"/>
          </a:p>
          <a:p>
            <a:r>
              <a:rPr lang="zh-CN" altLang="en-US"/>
              <a:t>        data: [{</a:t>
            </a:r>
            <a:endParaRPr lang="zh-CN" altLang="en-US"/>
          </a:p>
          <a:p>
            <a:r>
              <a:rPr lang="zh-CN" altLang="en-US"/>
              <a:t>            name: '',</a:t>
            </a:r>
            <a:endParaRPr lang="zh-CN" altLang="en-US"/>
          </a:p>
          <a:p>
            <a:r>
              <a:rPr lang="zh-CN" altLang="en-US"/>
              <a:t>            value: 0,</a:t>
            </a:r>
            <a:endParaRPr lang="zh-CN" altLang="en-US"/>
          </a:p>
          <a:p>
            <a:r>
              <a:rPr lang="zh-CN" altLang="en-US"/>
              <a:t>            itemStyle: {</a:t>
            </a:r>
            <a:endParaRPr lang="zh-CN" altLang="en-US"/>
          </a:p>
          <a:p>
            <a:r>
              <a:rPr lang="zh-CN" altLang="en-US"/>
              <a:t>                normal: {</a:t>
            </a:r>
            <a:endParaRPr lang="zh-CN" altLang="en-US"/>
          </a:p>
          <a:p>
            <a:r>
              <a:rPr lang="zh-CN" altLang="en-US"/>
              <a:t>                    color: "#0B4A6B"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}]</a:t>
            </a:r>
            <a:endParaRPr lang="zh-CN" altLang="en-US"/>
          </a:p>
          <a:p>
            <a:r>
              <a:rPr lang="zh-CN" altLang="en-US"/>
              <a:t>    },{</a:t>
            </a:r>
            <a:endParaRPr lang="zh-CN" altLang="en-US"/>
          </a:p>
          <a:p>
            <a:r>
              <a:rPr lang="zh-CN" altLang="en-US"/>
              <a:t>        stack: 'a',</a:t>
            </a:r>
            <a:endParaRPr lang="zh-CN" altLang="en-US"/>
          </a:p>
          <a:p>
            <a:r>
              <a:rPr lang="zh-CN" altLang="en-US"/>
              <a:t>        type: 'pie',</a:t>
            </a:r>
            <a:endParaRPr lang="zh-CN" altLang="en-US"/>
          </a:p>
          <a:p>
            <a:r>
              <a:rPr lang="zh-CN" altLang="en-US"/>
              <a:t>        radius: ['20%', '80%'],</a:t>
            </a:r>
            <a:endParaRPr lang="zh-CN" altLang="en-US"/>
          </a:p>
          <a:p>
            <a:r>
              <a:rPr lang="zh-CN" altLang="en-US"/>
              <a:t>        roseType: 'area',</a:t>
            </a:r>
            <a:endParaRPr lang="zh-CN" altLang="en-US"/>
          </a:p>
          <a:p>
            <a:r>
              <a:rPr lang="zh-CN" altLang="en-US"/>
              <a:t>        zlevel:10,</a:t>
            </a:r>
            <a:endParaRPr lang="zh-CN" altLang="en-US"/>
          </a:p>
          <a:p>
            <a:r>
              <a:rPr lang="zh-CN" altLang="en-US"/>
              <a:t>        label: {</a:t>
            </a:r>
            <a:endParaRPr lang="zh-CN" altLang="en-US"/>
          </a:p>
          <a:p>
            <a:r>
              <a:rPr lang="zh-CN" altLang="en-US"/>
              <a:t>            normal: {</a:t>
            </a:r>
            <a:endParaRPr lang="zh-CN" altLang="en-US"/>
          </a:p>
          <a:p>
            <a:r>
              <a:rPr lang="zh-CN" altLang="en-US"/>
              <a:t>                show: true,</a:t>
            </a:r>
            <a:endParaRPr lang="zh-CN" altLang="en-US"/>
          </a:p>
          <a:p>
            <a:r>
              <a:rPr lang="zh-CN" altLang="en-US"/>
              <a:t>                formatter: "{c}",</a:t>
            </a:r>
            <a:endParaRPr lang="zh-CN" altLang="en-US"/>
          </a:p>
          <a:p>
            <a:r>
              <a:rPr lang="zh-CN" altLang="en-US"/>
              <a:t>                textStyle: {</a:t>
            </a:r>
            <a:endParaRPr lang="zh-CN" altLang="en-US"/>
          </a:p>
          <a:p>
            <a:r>
              <a:rPr lang="zh-CN" altLang="en-US"/>
              <a:t>                    fontSize: 12,</a:t>
            </a:r>
            <a:endParaRPr lang="zh-CN" altLang="en-US"/>
          </a:p>
          <a:p>
            <a:r>
              <a:rPr lang="zh-CN" altLang="en-US"/>
              <a:t>                },</a:t>
            </a:r>
            <a:endParaRPr lang="zh-CN" altLang="en-US"/>
          </a:p>
          <a:p>
            <a:r>
              <a:rPr lang="zh-CN" altLang="en-US"/>
              <a:t>                position: 'outside'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emphasis: {</a:t>
            </a:r>
            <a:endParaRPr lang="zh-CN" altLang="en-US"/>
          </a:p>
          <a:p>
            <a:r>
              <a:rPr lang="zh-CN" altLang="en-US"/>
              <a:t>                show: true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  labelLine: {</a:t>
            </a:r>
            <a:endParaRPr lang="zh-CN" altLang="en-US"/>
          </a:p>
          <a:p>
            <a:r>
              <a:rPr lang="zh-CN" altLang="en-US"/>
              <a:t>            normal: {</a:t>
            </a:r>
            <a:endParaRPr lang="zh-CN" altLang="en-US"/>
          </a:p>
          <a:p>
            <a:r>
              <a:rPr lang="zh-CN" altLang="en-US"/>
              <a:t>                show: true,</a:t>
            </a:r>
            <a:endParaRPr lang="zh-CN" altLang="en-US"/>
          </a:p>
          <a:p>
            <a:r>
              <a:rPr lang="zh-CN" altLang="en-US"/>
              <a:t>                length: 20,</a:t>
            </a:r>
            <a:endParaRPr lang="zh-CN" altLang="en-US"/>
          </a:p>
          <a:p>
            <a:r>
              <a:rPr lang="zh-CN" altLang="en-US"/>
              <a:t>                length2: 55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emphasis: {</a:t>
            </a:r>
            <a:endParaRPr lang="zh-CN" altLang="en-US"/>
          </a:p>
          <a:p>
            <a:r>
              <a:rPr lang="zh-CN" altLang="en-US"/>
              <a:t>                show: false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},</a:t>
            </a:r>
            <a:endParaRPr lang="zh-CN" altLang="en-US"/>
          </a:p>
          <a:p>
            <a:r>
              <a:rPr lang="zh-CN" altLang="en-US"/>
              <a:t>        data: [{</a:t>
            </a:r>
            <a:endParaRPr lang="zh-CN" altLang="en-US"/>
          </a:p>
          <a:p>
            <a:r>
              <a:rPr lang="zh-CN" altLang="en-US"/>
              <a:t>                value: 10,</a:t>
            </a:r>
            <a:endParaRPr lang="zh-CN" altLang="en-US"/>
          </a:p>
          <a:p>
            <a:r>
              <a:rPr lang="zh-CN" altLang="en-US"/>
              <a:t>                name: 'IDS'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{</a:t>
            </a:r>
            <a:endParaRPr lang="zh-CN" altLang="en-US"/>
          </a:p>
          <a:p>
            <a:r>
              <a:rPr lang="zh-CN" altLang="en-US"/>
              <a:t>                value: 5,</a:t>
            </a:r>
            <a:endParaRPr lang="zh-CN" altLang="en-US"/>
          </a:p>
          <a:p>
            <a:r>
              <a:rPr lang="zh-CN" altLang="en-US"/>
              <a:t>                name: 'VPN'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{</a:t>
            </a:r>
            <a:endParaRPr lang="zh-CN" altLang="en-US"/>
          </a:p>
          <a:p>
            <a:r>
              <a:rPr lang="zh-CN" altLang="en-US"/>
              <a:t>                value: 15,</a:t>
            </a:r>
            <a:endParaRPr lang="zh-CN" altLang="en-US"/>
          </a:p>
          <a:p>
            <a:r>
              <a:rPr lang="zh-CN" altLang="en-US"/>
              <a:t>                name: '交换机'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{</a:t>
            </a:r>
            <a:endParaRPr lang="zh-CN" altLang="en-US"/>
          </a:p>
          <a:p>
            <a:r>
              <a:rPr lang="zh-CN" altLang="en-US"/>
              <a:t>                value: 25,</a:t>
            </a:r>
            <a:endParaRPr lang="zh-CN" altLang="en-US"/>
          </a:p>
          <a:p>
            <a:r>
              <a:rPr lang="zh-CN" altLang="en-US"/>
              <a:t>                name: '防火墙'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{</a:t>
            </a:r>
            <a:endParaRPr lang="zh-CN" altLang="en-US"/>
          </a:p>
          <a:p>
            <a:r>
              <a:rPr lang="zh-CN" altLang="en-US"/>
              <a:t>                value: 20,</a:t>
            </a:r>
            <a:endParaRPr lang="zh-CN" altLang="en-US"/>
          </a:p>
          <a:p>
            <a:r>
              <a:rPr lang="zh-CN" altLang="en-US"/>
              <a:t>                name: 'WAF'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{</a:t>
            </a:r>
            <a:endParaRPr lang="zh-CN" altLang="en-US"/>
          </a:p>
          <a:p>
            <a:r>
              <a:rPr lang="zh-CN" altLang="en-US"/>
              <a:t>                value: 35,</a:t>
            </a:r>
            <a:endParaRPr lang="zh-CN" altLang="en-US"/>
          </a:p>
          <a:p>
            <a:r>
              <a:rPr lang="zh-CN" altLang="en-US"/>
              <a:t>                name: '堡垒机'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]</a:t>
            </a:r>
            <a:endParaRPr lang="zh-CN" altLang="en-US"/>
          </a:p>
          <a:p>
            <a:r>
              <a:rPr lang="zh-CN" altLang="en-US"/>
              <a:t>    }, ]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1.option = {</a:t>
            </a:r>
            <a:endParaRPr lang="zh-CN" altLang="en-US"/>
          </a:p>
          <a:p>
            <a:r>
              <a:rPr lang="zh-CN" altLang="en-US"/>
              <a:t>  xAxis: {</a:t>
            </a:r>
            <a:endParaRPr lang="zh-CN" altLang="en-US"/>
          </a:p>
          <a:p>
            <a:r>
              <a:rPr lang="zh-CN" altLang="en-US"/>
              <a:t>    data: ['Sun', 'Mon', 'Tue', 'Wed', 'Thu', 'Fri', 'Sat']</a:t>
            </a:r>
            <a:endParaRPr lang="zh-CN" altLang="en-US"/>
          </a:p>
          <a:p>
            <a:r>
              <a:rPr lang="zh-CN" altLang="en-US"/>
              <a:t>  },</a:t>
            </a:r>
            <a:endParaRPr lang="zh-CN" altLang="en-US"/>
          </a:p>
          <a:p>
            <a:r>
              <a:rPr lang="zh-CN" altLang="en-US"/>
              <a:t>  yAxis: {},</a:t>
            </a:r>
            <a:endParaRPr lang="zh-CN" altLang="en-US"/>
          </a:p>
          <a:p>
            <a:r>
              <a:rPr lang="zh-CN" altLang="en-US"/>
              <a:t>  series: [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type: 'scatter',</a:t>
            </a:r>
            <a:endParaRPr lang="zh-CN" altLang="en-US"/>
          </a:p>
          <a:p>
            <a:r>
              <a:rPr lang="zh-CN" altLang="en-US"/>
              <a:t>      data: [220, 182, 191, 234, 290, 330, 310]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]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2.</a:t>
            </a:r>
            <a:endParaRPr lang="zh-CN" altLang="en-US"/>
          </a:p>
          <a:p>
            <a:r>
              <a:rPr lang="zh-CN" altLang="en-US"/>
              <a:t>option = {</a:t>
            </a:r>
            <a:endParaRPr lang="zh-CN" altLang="en-US"/>
          </a:p>
          <a:p>
            <a:r>
              <a:rPr lang="zh-CN" altLang="en-US"/>
              <a:t>            xAxis: {},</a:t>
            </a:r>
            <a:endParaRPr lang="zh-CN" altLang="en-US"/>
          </a:p>
          <a:p>
            <a:r>
              <a:rPr lang="zh-CN" altLang="en-US"/>
              <a:t>            yAxis: {},</a:t>
            </a:r>
            <a:endParaRPr lang="zh-CN" altLang="en-US"/>
          </a:p>
          <a:p>
            <a:r>
              <a:rPr lang="zh-CN" altLang="en-US"/>
              <a:t>            series: [</a:t>
            </a:r>
            <a:endParaRPr lang="zh-CN" altLang="en-US"/>
          </a:p>
          <a:p>
            <a:r>
              <a:rPr lang="zh-CN" altLang="en-US"/>
              <a:t>                {</a:t>
            </a:r>
            <a:endParaRPr lang="zh-CN" altLang="en-US"/>
          </a:p>
          <a:p>
            <a:r>
              <a:rPr lang="zh-CN" altLang="en-US"/>
              <a:t>                symbolSize: 20,</a:t>
            </a:r>
            <a:endParaRPr lang="zh-CN" altLang="en-US"/>
          </a:p>
          <a:p>
            <a:r>
              <a:rPr lang="zh-CN" altLang="en-US"/>
              <a:t>                data: [</a:t>
            </a:r>
            <a:endParaRPr lang="zh-CN" altLang="en-US"/>
          </a:p>
          <a:p>
            <a:r>
              <a:rPr lang="zh-CN" altLang="en-US"/>
              <a:t>                    [10.0, 8.04],</a:t>
            </a:r>
            <a:endParaRPr lang="zh-CN" altLang="en-US"/>
          </a:p>
          <a:p>
            <a:r>
              <a:rPr lang="zh-CN" altLang="en-US"/>
              <a:t>                    [8.07, 6.95],</a:t>
            </a:r>
            <a:endParaRPr lang="zh-CN" altLang="en-US"/>
          </a:p>
          <a:p>
            <a:r>
              <a:rPr lang="zh-CN" altLang="en-US"/>
              <a:t>                    [13.0, 7.58],</a:t>
            </a:r>
            <a:endParaRPr lang="zh-CN" altLang="en-US"/>
          </a:p>
          <a:p>
            <a:r>
              <a:rPr lang="zh-CN" altLang="en-US"/>
              <a:t>                    [9.05, 8.81],</a:t>
            </a:r>
            <a:endParaRPr lang="zh-CN" altLang="en-US"/>
          </a:p>
          <a:p>
            <a:r>
              <a:rPr lang="zh-CN" altLang="en-US"/>
              <a:t>                    [11.0, 8.33],</a:t>
            </a:r>
            <a:endParaRPr lang="zh-CN" altLang="en-US"/>
          </a:p>
          <a:p>
            <a:r>
              <a:rPr lang="zh-CN" altLang="en-US"/>
              <a:t>                    [14.0, 7.66],</a:t>
            </a:r>
            <a:endParaRPr lang="zh-CN" altLang="en-US"/>
          </a:p>
          <a:p>
            <a:r>
              <a:rPr lang="zh-CN" altLang="en-US"/>
              <a:t>                    [13.4, 6.81],</a:t>
            </a:r>
            <a:endParaRPr lang="zh-CN" altLang="en-US"/>
          </a:p>
          <a:p>
            <a:r>
              <a:rPr lang="zh-CN" altLang="en-US"/>
              <a:t>                    [10.0, 6.33],</a:t>
            </a:r>
            <a:endParaRPr lang="zh-CN" altLang="en-US"/>
          </a:p>
          <a:p>
            <a:r>
              <a:rPr lang="zh-CN" altLang="en-US"/>
              <a:t>                    [14.0, 8.96],</a:t>
            </a:r>
            <a:endParaRPr lang="zh-CN" altLang="en-US"/>
          </a:p>
          <a:p>
            <a:r>
              <a:rPr lang="zh-CN" altLang="en-US"/>
              <a:t>                    [12.5, 6.82],</a:t>
            </a:r>
            <a:endParaRPr lang="zh-CN" altLang="en-US"/>
          </a:p>
          <a:p>
            <a:r>
              <a:rPr lang="zh-CN" altLang="en-US"/>
              <a:t>                    [9.15, 7.2],</a:t>
            </a:r>
            <a:endParaRPr lang="zh-CN" altLang="en-US"/>
          </a:p>
          <a:p>
            <a:r>
              <a:rPr lang="zh-CN" altLang="en-US"/>
              <a:t>                    [11.5, 7.2],</a:t>
            </a:r>
            <a:endParaRPr lang="zh-CN" altLang="en-US"/>
          </a:p>
          <a:p>
            <a:r>
              <a:rPr lang="zh-CN" altLang="en-US"/>
              <a:t>                    [3.03, 4.23],</a:t>
            </a:r>
            <a:endParaRPr lang="zh-CN" altLang="en-US"/>
          </a:p>
          <a:p>
            <a:r>
              <a:rPr lang="zh-CN" altLang="en-US"/>
              <a:t>                    [12.2, 7.83],</a:t>
            </a:r>
            <a:endParaRPr lang="zh-CN" altLang="en-US"/>
          </a:p>
          <a:p>
            <a:r>
              <a:rPr lang="zh-CN" altLang="en-US"/>
              <a:t>                    [2.02, 4.47],</a:t>
            </a:r>
            <a:endParaRPr lang="zh-CN" altLang="en-US"/>
          </a:p>
          <a:p>
            <a:r>
              <a:rPr lang="zh-CN" altLang="en-US"/>
              <a:t>                    [1.05, 3.33],</a:t>
            </a:r>
            <a:endParaRPr lang="zh-CN" altLang="en-US"/>
          </a:p>
          <a:p>
            <a:r>
              <a:rPr lang="zh-CN" altLang="en-US"/>
              <a:t>                    [4.05, 4.96],</a:t>
            </a:r>
            <a:endParaRPr lang="zh-CN" altLang="en-US"/>
          </a:p>
          <a:p>
            <a:r>
              <a:rPr lang="zh-CN" altLang="en-US"/>
              <a:t>                    [6.03, 7.24],</a:t>
            </a:r>
            <a:endParaRPr lang="zh-CN" altLang="en-US"/>
          </a:p>
          <a:p>
            <a:r>
              <a:rPr lang="zh-CN" altLang="en-US"/>
              <a:t>                    [12.0, 6.26],</a:t>
            </a:r>
            <a:endParaRPr lang="zh-CN" altLang="en-US"/>
          </a:p>
          <a:p>
            <a:r>
              <a:rPr lang="zh-CN" altLang="en-US"/>
              <a:t>                    [12.0, 8.84],</a:t>
            </a:r>
            <a:endParaRPr lang="zh-CN" altLang="en-US"/>
          </a:p>
          <a:p>
            <a:r>
              <a:rPr lang="zh-CN" altLang="en-US"/>
              <a:t>                    [7.08, 5.82],</a:t>
            </a:r>
            <a:endParaRPr lang="zh-CN" altLang="en-US"/>
          </a:p>
          <a:p>
            <a:r>
              <a:rPr lang="zh-CN" altLang="en-US"/>
              <a:t>                    [5.02, 5.68]</a:t>
            </a:r>
            <a:endParaRPr lang="zh-CN" altLang="en-US"/>
          </a:p>
          <a:p>
            <a:r>
              <a:rPr lang="zh-CN" altLang="en-US"/>
              <a:t>                ],</a:t>
            </a:r>
            <a:endParaRPr lang="zh-CN" altLang="en-US"/>
          </a:p>
          <a:p>
            <a:r>
              <a:rPr lang="zh-CN" altLang="en-US"/>
              <a:t>                type: 'scatter'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]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3.</a:t>
            </a:r>
            <a:endParaRPr lang="zh-CN" altLang="en-US"/>
          </a:p>
          <a:p>
            <a:r>
              <a:rPr lang="zh-CN" altLang="en-US"/>
              <a:t>const hours = [</a:t>
            </a:r>
            <a:endParaRPr lang="zh-CN" altLang="en-US"/>
          </a:p>
          <a:p>
            <a:r>
              <a:rPr lang="zh-CN" altLang="en-US"/>
              <a:t>    '12a', '1a', '2a', '3a', '4a', '5a', '6a',</a:t>
            </a:r>
            <a:endParaRPr lang="zh-CN" altLang="en-US"/>
          </a:p>
          <a:p>
            <a:r>
              <a:rPr lang="zh-CN" altLang="en-US"/>
              <a:t>    '7a', '8a', '9a', '10a', '11a',</a:t>
            </a:r>
            <a:endParaRPr lang="zh-CN" altLang="en-US"/>
          </a:p>
          <a:p>
            <a:r>
              <a:rPr lang="zh-CN" altLang="en-US"/>
              <a:t>    '12p', '1p', '2p', '3p', '4p', '5p',</a:t>
            </a:r>
            <a:endParaRPr lang="zh-CN" altLang="en-US"/>
          </a:p>
          <a:p>
            <a:r>
              <a:rPr lang="zh-CN" altLang="en-US"/>
              <a:t>    '6p', '7p', '8p', '9p', '10p', '11p'</a:t>
            </a:r>
            <a:endParaRPr lang="zh-CN" altLang="en-US"/>
          </a:p>
          <a:p>
            <a:r>
              <a:rPr lang="zh-CN" altLang="en-US"/>
              <a:t>];</a:t>
            </a:r>
            <a:endParaRPr lang="zh-CN" altLang="en-US"/>
          </a:p>
          <a:p>
            <a:r>
              <a:rPr lang="zh-CN" altLang="en-US"/>
              <a:t>// prettier-ignore</a:t>
            </a:r>
            <a:endParaRPr lang="zh-CN" altLang="en-US"/>
          </a:p>
          <a:p>
            <a:r>
              <a:rPr lang="zh-CN" altLang="en-US"/>
              <a:t>const days = [</a:t>
            </a:r>
            <a:endParaRPr lang="zh-CN" altLang="en-US"/>
          </a:p>
          <a:p>
            <a:r>
              <a:rPr lang="zh-CN" altLang="en-US"/>
              <a:t>    'Saturday', 'Friday', 'Thursday',</a:t>
            </a:r>
            <a:endParaRPr lang="zh-CN" altLang="en-US"/>
          </a:p>
          <a:p>
            <a:r>
              <a:rPr lang="zh-CN" altLang="en-US"/>
              <a:t>    'Wednesday', 'Tuesday', 'Monday', 'Sunday'</a:t>
            </a:r>
            <a:endParaRPr lang="zh-CN" altLang="en-US"/>
          </a:p>
          <a:p>
            <a:r>
              <a:rPr lang="zh-CN" altLang="en-US"/>
              <a:t>];</a:t>
            </a:r>
            <a:endParaRPr lang="zh-CN" altLang="en-US"/>
          </a:p>
          <a:p>
            <a:r>
              <a:rPr lang="zh-CN" altLang="en-US"/>
              <a:t>// prettier-ignore</a:t>
            </a:r>
            <a:endParaRPr lang="zh-CN" altLang="en-US"/>
          </a:p>
          <a:p>
            <a:r>
              <a:rPr lang="zh-CN" altLang="en-US"/>
              <a:t>const data = [</a:t>
            </a:r>
            <a:endParaRPr lang="zh-CN" altLang="en-US"/>
          </a:p>
          <a:p>
            <a:r>
              <a:rPr lang="zh-CN" altLang="en-US"/>
              <a:t>            [0, 0, 5], [0, 1, 1], [0, 2, 0], [0, 3, 0], [0, 4, 0], [0, 5, 0],</a:t>
            </a:r>
            <a:endParaRPr lang="zh-CN" altLang="en-US"/>
          </a:p>
          <a:p>
            <a:r>
              <a:rPr lang="zh-CN" altLang="en-US"/>
              <a:t>            [0, 6, 0], [0, 7, 0], [0, 8, 0], [0, 9, 0], [0, 10, 0], [0, 11, 2], </a:t>
            </a:r>
            <a:endParaRPr lang="zh-CN" altLang="en-US"/>
          </a:p>
          <a:p>
            <a:r>
              <a:rPr lang="zh-CN" altLang="en-US"/>
              <a:t>            [0, 12, 4],[0, 13, 1], [0, 14, 1], [0, 15, 3], [0, 16, 4], [0, 17, 6], </a:t>
            </a:r>
            <a:endParaRPr lang="zh-CN" altLang="en-US"/>
          </a:p>
          <a:p>
            <a:r>
              <a:rPr lang="zh-CN" altLang="en-US"/>
              <a:t>            [0, 18, 4], [0, 19, 4],[0, 20, 3], [0, 21, 3], [0, 22, 2], [0, 23, 5], </a:t>
            </a:r>
            <a:endParaRPr lang="zh-CN" altLang="en-US"/>
          </a:p>
          <a:p>
            <a:r>
              <a:rPr lang="zh-CN" altLang="en-US"/>
              <a:t>            [1, 0, 7], [1, 1, 0], [1, 2, 0],[1, 3, 0], [1, 4, 0], [1, 5, 0], [1, 6, 0], </a:t>
            </a:r>
            <a:endParaRPr lang="zh-CN" altLang="en-US"/>
          </a:p>
          <a:p>
            <a:r>
              <a:rPr lang="zh-CN" altLang="en-US"/>
              <a:t>            [1, 7, 0], [1, 8, 0], [1, 9, 0], [1, 10, 5],[1, 11, 2], [1, 12, 2], [1, 13, 6], </a:t>
            </a:r>
            <a:endParaRPr lang="zh-CN" altLang="en-US"/>
          </a:p>
          <a:p>
            <a:r>
              <a:rPr lang="zh-CN" altLang="en-US"/>
              <a:t>            [1, 14, 9], [1, 15, 11], [1, 16, 6], [1, 17, 7],[1, 18, 8], [1, 19, 12], [1, 20, 5], </a:t>
            </a:r>
            <a:endParaRPr lang="zh-CN" altLang="en-US"/>
          </a:p>
          <a:p>
            <a:r>
              <a:rPr lang="zh-CN" altLang="en-US"/>
              <a:t>            [1, 21, 5], [1, 22, 7], [1, 23, 2], [2, 0, 1],[2, 1, 1], [2, 2, 0], [2, 3, 0], [2, 4, 0],</a:t>
            </a:r>
            <a:endParaRPr lang="zh-CN" altLang="en-US"/>
          </a:p>
          <a:p>
            <a:r>
              <a:rPr lang="zh-CN" altLang="en-US"/>
              <a:t>            [2, 5, 0], [2, 6, 0], [2, 7, 0], [2, 8, 0], </a:t>
            </a:r>
            <a:endParaRPr lang="zh-CN" altLang="en-US"/>
          </a:p>
          <a:p>
            <a:r>
              <a:rPr lang="zh-CN" altLang="en-US"/>
              <a:t>            [2, 9, 0], [2, 10, 3], [2, 11, 2], [2, 12, 1], [2, 13, 9], [2, 14, 8], [2, 15, 10], [2, 16, 6], </a:t>
            </a:r>
            <a:endParaRPr lang="zh-CN" altLang="en-US"/>
          </a:p>
          <a:p>
            <a:r>
              <a:rPr lang="zh-CN" altLang="en-US"/>
              <a:t>            [2, 17, 5], [2, 18, 5], [2, 19, 5], [2, 20, 7], [2, 21, 4], [2, 22, 2], [2, 23, 4], [3, 0, 7], [3, 1, 3],</a:t>
            </a:r>
            <a:endParaRPr lang="zh-CN" altLang="en-US"/>
          </a:p>
          <a:p>
            <a:r>
              <a:rPr lang="zh-CN" altLang="en-US"/>
              <a:t>            [3, 2, 0], [3, 3, 0], [3, 4, 0], [3, 5, 0], [3, 6, 0], [3, 7, 0], [3, 8, 1], [3, 9, 0], [3, 10, 5], </a:t>
            </a:r>
            <a:endParaRPr lang="zh-CN" altLang="en-US"/>
          </a:p>
          <a:p>
            <a:r>
              <a:rPr lang="zh-CN" altLang="en-US"/>
              <a:t>            [3, 11, 4], [3, 12, 7], [3, 13, 14], [3, 14, 13], [3, 15, 12], [3, 16, 9], [3, 17, 5], [3, 18, 5], </a:t>
            </a:r>
            <a:endParaRPr lang="zh-CN" altLang="en-US"/>
          </a:p>
          <a:p>
            <a:r>
              <a:rPr lang="zh-CN" altLang="en-US"/>
              <a:t>            [3, 19, 10], [3, 20, 6], [3, 21, 4], [3, 22, 4], [3, 23, 1], [4, 0, 1], [4, 1, 3], [4, 2, 0], [4, 3, 0],</a:t>
            </a:r>
            <a:endParaRPr lang="zh-CN" altLang="en-US"/>
          </a:p>
          <a:p>
            <a:r>
              <a:rPr lang="zh-CN" altLang="en-US"/>
              <a:t>            [4, 4, 0], [4, 5, 1], [4, 6, 0], [4, 7, 0], [4, 8, 0], [4, 9, 2], [4, 10, 4], [4, 11, 4], [4, 12, 2], </a:t>
            </a:r>
            <a:endParaRPr lang="zh-CN" altLang="en-US"/>
          </a:p>
          <a:p>
            <a:r>
              <a:rPr lang="zh-CN" altLang="en-US"/>
              <a:t>            [4, 13, 4], [4, 14, 4], [4, 15, 14], [4, 16, 12], [4, 17, 1], [4, 18, 8], [4, 19, 5], [4, 20, 3], [4, 21, 7],</a:t>
            </a:r>
            <a:endParaRPr lang="zh-CN" altLang="en-US"/>
          </a:p>
          <a:p>
            <a:r>
              <a:rPr lang="zh-CN" altLang="en-US"/>
              <a:t>            [4, 22, 3], [4, 23, 0], [5, 0, 2], [5, 1, 1], [5, 2, 0], [5, 3, 3], [5, 4, 0], [5, 5, 0], [5, 6, 0], [5, 7, 0], [5, 8, 2], </a:t>
            </a:r>
            <a:endParaRPr lang="zh-CN" altLang="en-US"/>
          </a:p>
          <a:p>
            <a:r>
              <a:rPr lang="zh-CN" altLang="en-US"/>
              <a:t>            [5, 9, 0], [5, 10, 4], [5, 11, 1], [5, 12, 5], [5, 13, 10], [5, 14, 5], [5, 15, 7], [5, 16, 11], [5, 17, 6], [5, 18, 0], [5, 19, 5],</a:t>
            </a:r>
            <a:endParaRPr lang="zh-CN" altLang="en-US"/>
          </a:p>
          <a:p>
            <a:r>
              <a:rPr lang="zh-CN" altLang="en-US"/>
              <a:t>            [5, 20, 3], [5, 21, 4], [5, 22, 2], [5, 23, 0], [6, 0, 1], [6, 1, 0], [6, 2, 0], [6, 3, 0], [6, 4, 0], [6, 5, 0], [6, 6, 0], </a:t>
            </a:r>
            <a:endParaRPr lang="zh-CN" altLang="en-US"/>
          </a:p>
          <a:p>
            <a:r>
              <a:rPr lang="zh-CN" altLang="en-US"/>
              <a:t>            [6, 7, 0], [6, 8, 0], [6, 9, 0], [6, 10, 1], [6, 11, 0], [6, 12, 2], [6, 13, 1], [6, 14, 3], [6, 15, 4], [6, 16, 0], [6, 17, 0],</a:t>
            </a:r>
            <a:endParaRPr lang="zh-CN" altLang="en-US"/>
          </a:p>
          <a:p>
            <a:r>
              <a:rPr lang="zh-CN" altLang="en-US"/>
              <a:t>            [6, 18, 0], [6, 19, 0], [6, 20, 1], [6, 21, 2], [6, 22, 2], [6, 23, 6]]</a:t>
            </a:r>
            <a:endParaRPr lang="zh-CN" altLang="en-US"/>
          </a:p>
          <a:p>
            <a:r>
              <a:rPr lang="zh-CN" altLang="en-US"/>
              <a:t>    .map(function (item) {</a:t>
            </a:r>
            <a:endParaRPr lang="zh-CN" altLang="en-US"/>
          </a:p>
          <a:p>
            <a:r>
              <a:rPr lang="zh-CN" altLang="en-US"/>
              <a:t>    return [item[1], item[0], item[2]];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  <a:p>
            <a:r>
              <a:rPr lang="zh-CN" altLang="en-US"/>
              <a:t>// 时间 星期几 多少人</a:t>
            </a:r>
            <a:endParaRPr lang="zh-CN" altLang="en-US"/>
          </a:p>
          <a:p>
            <a:r>
              <a:rPr lang="zh-CN" altLang="en-US"/>
              <a:t>console.log(data)</a:t>
            </a:r>
            <a:endParaRPr lang="zh-CN" altLang="en-US"/>
          </a:p>
          <a:p>
            <a:r>
              <a:rPr lang="zh-CN" altLang="en-US"/>
              <a:t>option = {</a:t>
            </a:r>
            <a:endParaRPr lang="zh-CN" altLang="en-US"/>
          </a:p>
          <a:p>
            <a:r>
              <a:rPr lang="zh-CN" altLang="en-US"/>
              <a:t>  title: {</a:t>
            </a:r>
            <a:endParaRPr lang="zh-CN" altLang="en-US"/>
          </a:p>
          <a:p>
            <a:r>
              <a:rPr lang="zh-CN" altLang="en-US"/>
              <a:t>    text: '登入'</a:t>
            </a:r>
            <a:endParaRPr lang="zh-CN" altLang="en-US"/>
          </a:p>
          <a:p>
            <a:r>
              <a:rPr lang="zh-CN" altLang="en-US"/>
              <a:t>  },</a:t>
            </a:r>
            <a:endParaRPr lang="zh-CN" altLang="en-US"/>
          </a:p>
          <a:p>
            <a:r>
              <a:rPr lang="zh-CN" altLang="en-US"/>
              <a:t>  legend: {</a:t>
            </a:r>
            <a:endParaRPr lang="zh-CN" altLang="en-US"/>
          </a:p>
          <a:p>
            <a:r>
              <a:rPr lang="zh-CN" altLang="en-US"/>
              <a:t>    data: ['打卡'],</a:t>
            </a:r>
            <a:endParaRPr lang="zh-CN" altLang="en-US"/>
          </a:p>
          <a:p>
            <a:r>
              <a:rPr lang="zh-CN" altLang="en-US"/>
              <a:t>    left: 'right'</a:t>
            </a:r>
            <a:endParaRPr lang="zh-CN" altLang="en-US"/>
          </a:p>
          <a:p>
            <a:r>
              <a:rPr lang="zh-CN" altLang="en-US"/>
              <a:t>  },</a:t>
            </a:r>
            <a:endParaRPr lang="zh-CN" altLang="en-US"/>
          </a:p>
          <a:p>
            <a:r>
              <a:rPr lang="zh-CN" altLang="en-US"/>
              <a:t>  grid: {</a:t>
            </a:r>
            <a:endParaRPr lang="zh-CN" altLang="en-US"/>
          </a:p>
          <a:p>
            <a:r>
              <a:rPr lang="zh-CN" altLang="en-US"/>
              <a:t>    left: 2,</a:t>
            </a:r>
            <a:endParaRPr lang="zh-CN" altLang="en-US"/>
          </a:p>
          <a:p>
            <a:r>
              <a:rPr lang="zh-CN" altLang="en-US"/>
              <a:t>    bottom: 10,</a:t>
            </a:r>
            <a:endParaRPr lang="zh-CN" altLang="en-US"/>
          </a:p>
          <a:p>
            <a:r>
              <a:rPr lang="zh-CN" altLang="en-US"/>
              <a:t>    right: 10,</a:t>
            </a:r>
            <a:endParaRPr lang="zh-CN" altLang="en-US"/>
          </a:p>
          <a:p>
            <a:r>
              <a:rPr lang="zh-CN" altLang="en-US"/>
              <a:t>    containLabel: true</a:t>
            </a:r>
            <a:endParaRPr lang="zh-CN" altLang="en-US"/>
          </a:p>
          <a:p>
            <a:r>
              <a:rPr lang="zh-CN" altLang="en-US"/>
              <a:t>  },</a:t>
            </a:r>
            <a:endParaRPr lang="zh-CN" altLang="en-US"/>
          </a:p>
          <a:p>
            <a:r>
              <a:rPr lang="zh-CN" altLang="en-US"/>
              <a:t>  xAxis: {</a:t>
            </a:r>
            <a:endParaRPr lang="zh-CN" altLang="en-US"/>
          </a:p>
          <a:p>
            <a:r>
              <a:rPr lang="zh-CN" altLang="en-US"/>
              <a:t>    type: 'category',</a:t>
            </a:r>
            <a:endParaRPr lang="zh-CN" altLang="en-US"/>
          </a:p>
          <a:p>
            <a:r>
              <a:rPr lang="zh-CN" altLang="en-US"/>
              <a:t>    data: hours,</a:t>
            </a:r>
            <a:endParaRPr lang="zh-CN" altLang="en-US"/>
          </a:p>
          <a:p>
            <a:r>
              <a:rPr lang="zh-CN" altLang="en-US"/>
              <a:t>    boundaryGap: false,</a:t>
            </a:r>
            <a:endParaRPr lang="zh-CN" altLang="en-US"/>
          </a:p>
          <a:p>
            <a:r>
              <a:rPr lang="zh-CN" altLang="en-US"/>
              <a:t>    splitLine: {</a:t>
            </a:r>
            <a:endParaRPr lang="zh-CN" altLang="en-US"/>
          </a:p>
          <a:p>
            <a:r>
              <a:rPr lang="zh-CN" altLang="en-US"/>
              <a:t>      show: true</a:t>
            </a:r>
            <a:endParaRPr lang="zh-CN" altLang="en-US"/>
          </a:p>
          <a:p>
            <a:r>
              <a:rPr lang="zh-CN" altLang="en-US"/>
              <a:t>    },</a:t>
            </a:r>
            <a:endParaRPr lang="zh-CN" altLang="en-US"/>
          </a:p>
          <a:p>
            <a:r>
              <a:rPr lang="zh-CN" altLang="en-US"/>
              <a:t>    axisLine: {</a:t>
            </a:r>
            <a:endParaRPr lang="zh-CN" altLang="en-US"/>
          </a:p>
          <a:p>
            <a:r>
              <a:rPr lang="zh-CN" altLang="en-US"/>
              <a:t>      show: false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},</a:t>
            </a:r>
            <a:endParaRPr lang="zh-CN" altLang="en-US"/>
          </a:p>
          <a:p>
            <a:r>
              <a:rPr lang="zh-CN" altLang="en-US"/>
              <a:t>  yAxis: {</a:t>
            </a:r>
            <a:endParaRPr lang="zh-CN" altLang="en-US"/>
          </a:p>
          <a:p>
            <a:r>
              <a:rPr lang="zh-CN" altLang="en-US"/>
              <a:t>    type: 'category',</a:t>
            </a:r>
            <a:endParaRPr lang="zh-CN" altLang="en-US"/>
          </a:p>
          <a:p>
            <a:r>
              <a:rPr lang="zh-CN" altLang="en-US"/>
              <a:t>    data: days,</a:t>
            </a:r>
            <a:endParaRPr lang="zh-CN" altLang="en-US"/>
          </a:p>
          <a:p>
            <a:r>
              <a:rPr lang="zh-CN" altLang="en-US"/>
              <a:t>    axisLine: {</a:t>
            </a:r>
            <a:endParaRPr lang="zh-CN" altLang="en-US"/>
          </a:p>
          <a:p>
            <a:r>
              <a:rPr lang="zh-CN" altLang="en-US"/>
              <a:t>      show: false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},</a:t>
            </a:r>
            <a:endParaRPr lang="zh-CN" altLang="en-US"/>
          </a:p>
          <a:p>
            <a:r>
              <a:rPr lang="zh-CN" altLang="en-US"/>
              <a:t>  series: [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name: '打卡',</a:t>
            </a:r>
            <a:endParaRPr lang="zh-CN" altLang="en-US"/>
          </a:p>
          <a:p>
            <a:r>
              <a:rPr lang="zh-CN" altLang="en-US"/>
              <a:t>      type: 'scatter',</a:t>
            </a:r>
            <a:endParaRPr lang="zh-CN" altLang="en-US"/>
          </a:p>
          <a:p>
            <a:r>
              <a:rPr lang="zh-CN" altLang="en-US"/>
              <a:t>      symbolSize: function (val) {</a:t>
            </a:r>
            <a:endParaRPr lang="zh-CN" altLang="en-US"/>
          </a:p>
          <a:p>
            <a:r>
              <a:rPr lang="zh-CN" altLang="en-US"/>
              <a:t>        return val[2] * 2;</a:t>
            </a:r>
            <a:endParaRPr lang="zh-CN" altLang="en-US"/>
          </a:p>
          <a:p>
            <a:r>
              <a:rPr lang="zh-CN" altLang="en-US"/>
              <a:t>      },</a:t>
            </a:r>
            <a:endParaRPr lang="zh-CN" altLang="en-US"/>
          </a:p>
          <a:p>
            <a:r>
              <a:rPr lang="zh-CN" altLang="en-US"/>
              <a:t>      data: data,</a:t>
            </a:r>
            <a:endParaRPr lang="zh-CN" altLang="en-US"/>
          </a:p>
          <a:p>
            <a:r>
              <a:rPr lang="zh-CN" altLang="en-US"/>
              <a:t>    //   animationDelay: function (idx) {</a:t>
            </a:r>
            <a:endParaRPr lang="zh-CN" altLang="en-US"/>
          </a:p>
          <a:p>
            <a:r>
              <a:rPr lang="zh-CN" altLang="en-US"/>
              <a:t>    //     return idx * 5;</a:t>
            </a:r>
            <a:endParaRPr lang="zh-CN" altLang="en-US"/>
          </a:p>
          <a:p>
            <a:r>
              <a:rPr lang="zh-CN" altLang="en-US"/>
              <a:t>    //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]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C882-A448-4391-8676-F5947BC890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B73F-1E62-4448-A8B4-8FF89C1E1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880C882-A448-4391-8676-F5947BC890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19DB73F-1E62-4448-A8B4-8FF89C1E19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jpe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9.png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tags" Target="../tags/tag30.xml"/><Relationship Id="rId10" Type="http://schemas.openxmlformats.org/officeDocument/2006/relationships/notesSlide" Target="../notesSlides/notesSlide7.xml"/><Relationship Id="rId1" Type="http://schemas.openxmlformats.org/officeDocument/2006/relationships/tags" Target="../tags/tag29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0.png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1.jpe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6.png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7.jpe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31.png"/><Relationship Id="rId6" Type="http://schemas.openxmlformats.org/officeDocument/2006/relationships/tags" Target="../tags/tag5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tags" Target="../tags/tag11.xml"/><Relationship Id="rId4" Type="http://schemas.openxmlformats.org/officeDocument/2006/relationships/image" Target="../media/image3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194939" y="2793996"/>
            <a:ext cx="8005258" cy="1966239"/>
            <a:chOff x="16969292" y="1259894"/>
            <a:chExt cx="8005258" cy="1966239"/>
          </a:xfrm>
        </p:grpSpPr>
        <p:sp>
          <p:nvSpPr>
            <p:cNvPr id="10" name="文本框 9"/>
            <p:cNvSpPr txBox="1"/>
            <p:nvPr/>
          </p:nvSpPr>
          <p:spPr>
            <a:xfrm>
              <a:off x="16969292" y="1259894"/>
              <a:ext cx="7439025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>
                  <a:latin typeface="Arial" panose="020B0604020202020204" pitchFamily="34" charset="0"/>
                  <a:ea typeface="汉仪粗黑 简" panose="00020600040101010101" charset="-122"/>
                  <a:sym typeface="+mn-ea"/>
                </a:rPr>
                <a:t>echarts</a:t>
              </a:r>
              <a:endParaRPr lang="en-US" altLang="zh-CN" sz="8000" dirty="0">
                <a:latin typeface="Arial" panose="020B0604020202020204" pitchFamily="34" charset="0"/>
                <a:ea typeface="汉仪粗黑 简" panose="00020600040101010101" charset="-122"/>
                <a:sym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187988" y="2395136"/>
              <a:ext cx="6786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0" y="-2"/>
            <a:ext cx="4823439" cy="3501288"/>
            <a:chOff x="0" y="-2"/>
            <a:chExt cx="4823439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34668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34668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9763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51727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主讲老师：老周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</a:rPr>
              <a:t>-micle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226185" y="312420"/>
            <a:ext cx="4301490" cy="613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2.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柱状图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（</a:t>
            </a:r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bar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）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  <a:sym typeface="+mn-ea"/>
            </a:endParaRPr>
          </a:p>
        </p:txBody>
      </p:sp>
      <p:sp>
        <p:nvSpPr>
          <p:cNvPr id="6" name="等腰三角形 5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5550" y="1114425"/>
            <a:ext cx="3924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案例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1 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带背景色的、单个柱子柱状图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51525" y="11144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案例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2 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接替瀑布流图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26185" y="3557270"/>
            <a:ext cx="2111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案例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3 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条形图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51525" y="3557270"/>
            <a:ext cx="2520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案例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4 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堆叠条形图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85" y="1483360"/>
            <a:ext cx="2476500" cy="2073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525" y="1485900"/>
            <a:ext cx="3206115" cy="20713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550" y="3977640"/>
            <a:ext cx="3333750" cy="21666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1525" y="4117340"/>
            <a:ext cx="3337560" cy="2020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226185" y="312420"/>
            <a:ext cx="4064000" cy="613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2.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柱状图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（</a:t>
            </a:r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bar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）</a:t>
            </a:r>
            <a:endParaRPr lang="en-US" altLang="zh-CN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6" name="等腰三角形 5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6185" y="111442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扩展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案例</a:t>
            </a:r>
            <a:endParaRPr lang="zh-CN" altLang="en-US" sz="2000" b="1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85" y="1513205"/>
            <a:ext cx="5534025" cy="3295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312420"/>
            <a:ext cx="421322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3.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饼图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（</a:t>
            </a:r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pie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）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6185" y="978535"/>
            <a:ext cx="824547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饼图主要用于表现不同类目的数据在总和中的占比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15" name="圆角矩形标注 1"/>
          <p:cNvSpPr/>
          <p:nvPr/>
        </p:nvSpPr>
        <p:spPr bwMode="auto">
          <a:xfrm flipV="1">
            <a:off x="2944495" y="1553210"/>
            <a:ext cx="7676515" cy="1628775"/>
          </a:xfrm>
          <a:custGeom>
            <a:avLst/>
            <a:gdLst>
              <a:gd name="T0" fmla="*/ 0 w 5667022"/>
              <a:gd name="T1" fmla="*/ 238532 h 1610056"/>
              <a:gd name="T2" fmla="*/ 238532 w 5667022"/>
              <a:gd name="T3" fmla="*/ 0 h 1610056"/>
              <a:gd name="T4" fmla="*/ 944504 w 5667022"/>
              <a:gd name="T5" fmla="*/ 0 h 1610056"/>
              <a:gd name="T6" fmla="*/ 944504 w 5667022"/>
              <a:gd name="T7" fmla="*/ 0 h 1610056"/>
              <a:gd name="T8" fmla="*/ 2361259 w 5667022"/>
              <a:gd name="T9" fmla="*/ 0 h 1610056"/>
              <a:gd name="T10" fmla="*/ 5428490 w 5667022"/>
              <a:gd name="T11" fmla="*/ 0 h 1610056"/>
              <a:gd name="T12" fmla="*/ 5667022 w 5667022"/>
              <a:gd name="T13" fmla="*/ 238532 h 1610056"/>
              <a:gd name="T14" fmla="*/ 5667022 w 5667022"/>
              <a:gd name="T15" fmla="*/ 834844 h 1610056"/>
              <a:gd name="T16" fmla="*/ 5667022 w 5667022"/>
              <a:gd name="T17" fmla="*/ 834844 h 1610056"/>
              <a:gd name="T18" fmla="*/ 5667022 w 5667022"/>
              <a:gd name="T19" fmla="*/ 1192634 h 1610056"/>
              <a:gd name="T20" fmla="*/ 5667022 w 5667022"/>
              <a:gd name="T21" fmla="*/ 1192629 h 1610056"/>
              <a:gd name="T22" fmla="*/ 5428490 w 5667022"/>
              <a:gd name="T23" fmla="*/ 1431161 h 1610056"/>
              <a:gd name="T24" fmla="*/ 2361259 w 5667022"/>
              <a:gd name="T25" fmla="*/ 1431161 h 1610056"/>
              <a:gd name="T26" fmla="*/ 1652900 w 5667022"/>
              <a:gd name="T27" fmla="*/ 1610056 h 1610056"/>
              <a:gd name="T28" fmla="*/ 1710384 w 5667022"/>
              <a:gd name="T29" fmla="*/ 1448447 h 1610056"/>
              <a:gd name="T30" fmla="*/ 238532 w 5667022"/>
              <a:gd name="T31" fmla="*/ 1431161 h 1610056"/>
              <a:gd name="T32" fmla="*/ 0 w 5667022"/>
              <a:gd name="T33" fmla="*/ 1192629 h 1610056"/>
              <a:gd name="T34" fmla="*/ 0 w 5667022"/>
              <a:gd name="T35" fmla="*/ 1192634 h 1610056"/>
              <a:gd name="T36" fmla="*/ 0 w 5667022"/>
              <a:gd name="T37" fmla="*/ 834844 h 1610056"/>
              <a:gd name="T38" fmla="*/ 0 w 5667022"/>
              <a:gd name="T39" fmla="*/ 834844 h 1610056"/>
              <a:gd name="T40" fmla="*/ 0 w 5667022"/>
              <a:gd name="T41" fmla="*/ 238532 h 161005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667022" h="1610056">
                <a:moveTo>
                  <a:pt x="0" y="238532"/>
                </a:moveTo>
                <a:cubicBezTo>
                  <a:pt x="0" y="106794"/>
                  <a:pt x="106794" y="0"/>
                  <a:pt x="238532" y="0"/>
                </a:cubicBezTo>
                <a:lnTo>
                  <a:pt x="944504" y="0"/>
                </a:lnTo>
                <a:lnTo>
                  <a:pt x="2361259" y="0"/>
                </a:lnTo>
                <a:lnTo>
                  <a:pt x="5428490" y="0"/>
                </a:lnTo>
                <a:cubicBezTo>
                  <a:pt x="5560228" y="0"/>
                  <a:pt x="5667022" y="106794"/>
                  <a:pt x="5667022" y="238532"/>
                </a:cubicBezTo>
                <a:lnTo>
                  <a:pt x="5667022" y="834844"/>
                </a:lnTo>
                <a:lnTo>
                  <a:pt x="5667022" y="1192634"/>
                </a:lnTo>
                <a:lnTo>
                  <a:pt x="5667022" y="1192629"/>
                </a:lnTo>
                <a:cubicBezTo>
                  <a:pt x="5667022" y="1324367"/>
                  <a:pt x="5560228" y="1431161"/>
                  <a:pt x="5428490" y="1431161"/>
                </a:cubicBezTo>
                <a:lnTo>
                  <a:pt x="2361259" y="1431161"/>
                </a:lnTo>
                <a:lnTo>
                  <a:pt x="1652900" y="1610056"/>
                </a:lnTo>
                <a:cubicBezTo>
                  <a:pt x="1653835" y="1561713"/>
                  <a:pt x="1709449" y="1496790"/>
                  <a:pt x="1710384" y="1448447"/>
                </a:cubicBezTo>
                <a:lnTo>
                  <a:pt x="238532" y="1431161"/>
                </a:lnTo>
                <a:cubicBezTo>
                  <a:pt x="106794" y="1431161"/>
                  <a:pt x="0" y="1324367"/>
                  <a:pt x="0" y="1192629"/>
                </a:cubicBezTo>
                <a:lnTo>
                  <a:pt x="0" y="1192634"/>
                </a:lnTo>
                <a:lnTo>
                  <a:pt x="0" y="834844"/>
                </a:lnTo>
                <a:lnTo>
                  <a:pt x="0" y="238532"/>
                </a:lnTo>
                <a:close/>
              </a:path>
            </a:pathLst>
          </a:custGeom>
          <a:noFill/>
          <a:ln w="28575" cap="flat" cmpd="sng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2944495" y="1755140"/>
            <a:ext cx="7677150" cy="139001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altLang="zh-CN" sz="2000" dirty="0" smtClean="0">
                <a:latin typeface="Arial" panose="020B0604020202020204" pitchFamily="34" charset="0"/>
                <a:ea typeface="汉仪旗黑-55简" panose="00020600040101010101" charset="-122"/>
              </a:rPr>
              <a:t>tips</a:t>
            </a:r>
            <a:r>
              <a:rPr lang="zh-CN" altLang="en-US" sz="2000" dirty="0" smtClean="0">
                <a:latin typeface="Arial" panose="020B0604020202020204" pitchFamily="34" charset="0"/>
                <a:ea typeface="汉仪旗黑-55简" panose="00020600040101010101" charset="-122"/>
              </a:rPr>
              <a:t>：</a:t>
            </a:r>
            <a:endParaRPr lang="en-US" altLang="zh-CN" sz="2135" dirty="0" smtClean="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饼图更适合表现数据相对于总数的百分比等关系。如果只是表示不同类目数据间的大小，建议使用 柱状图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+mj-ea"/>
              <a:sym typeface="+mn-ea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altLang="zh-CN" sz="1900" dirty="0">
                <a:latin typeface="Arial" panose="020B0604020202020204" pitchFamily="34" charset="0"/>
                <a:ea typeface="汉仪旗黑-55简" panose="00020600040101010101" charset="-122"/>
              </a:rPr>
              <a:t> </a:t>
            </a:r>
            <a:r>
              <a:rPr lang="en-US" altLang="zh-CN" sz="1900" dirty="0" smtClean="0">
                <a:latin typeface="Arial" panose="020B0604020202020204" pitchFamily="34" charset="0"/>
                <a:ea typeface="汉仪旗黑-55简" panose="00020600040101010101" charset="-122"/>
              </a:rPr>
              <a:t>    </a:t>
            </a:r>
            <a:endParaRPr lang="zh-CN" altLang="en-US" sz="1900" dirty="0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1226185" y="3655695"/>
            <a:ext cx="4596765" cy="30118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bldLvl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312420"/>
            <a:ext cx="357568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3.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饼图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（</a:t>
            </a:r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pie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）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  <a:sym typeface="+mn-ea"/>
            </a:endParaRPr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226185" y="1720215"/>
          <a:ext cx="8783955" cy="377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985"/>
                <a:gridCol w="6236970"/>
              </a:tblGrid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属性名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描述</a:t>
                      </a:r>
                      <a:endParaRPr lang="zh-CN" altLang="en-US" sz="1800" dirty="0">
                        <a:solidFill>
                          <a:srgbClr val="23B6F3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type</a:t>
                      </a:r>
                      <a:endParaRPr lang="en-US" altLang="zh-CN" sz="1800" dirty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  <a:sym typeface="+mn-ea"/>
                        </a:rPr>
                        <a:t>数轴类型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  <a:sym typeface="+mn-ea"/>
                        </a:rPr>
                        <a:t> type:pie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+mn-ea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indent="0" fontAlgn="auto">
                        <a:lnSpc>
                          <a:spcPts val="2660"/>
                        </a:lnSpc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data[]</a:t>
                      </a:r>
                      <a:endParaRPr lang="en-US" altLang="zh-CN" dirty="0" smtClean="0">
                        <a:latin typeface="Arial" panose="020B0604020202020204" pitchFamily="34" charset="0"/>
                        <a:ea typeface="汉仪旗黑-55简" panose="00020600040101010101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R="0" lvl="0" indent="0" algn="l" defTabSz="914400" rtl="0" fontAlgn="auto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name数据项名称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 value数据值 selected itemStyle labelLine...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4351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radius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number：直接指定外半径值。</a:t>
                      </a:r>
                      <a:endParaRPr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string：例如，'20%'，表示外半径为可视区尺寸（容器高宽中较小一项）的 20% 长度</a:t>
                      </a:r>
                      <a:endParaRPr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Array.&lt;number|string&gt;：数组的第一项是内半径，第二项是外半径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   </a:t>
                      </a:r>
                      <a:r>
                        <a:rPr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[0, '75%']</a:t>
                      </a:r>
                      <a:endParaRPr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silent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图形是否不响应和触发鼠标事件，默认为 false，即响应和触发鼠标事件</a:t>
                      </a:r>
                      <a:endParaRPr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roseType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'radius' 扇区圆心角展现数据的百分比，半径展现数据的大小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'area' 所有扇区圆心角相同，仅通过半径展现数据大小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26185" y="117856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series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配置</a:t>
            </a:r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 []</a:t>
            </a:r>
            <a:endParaRPr lang="en-US" altLang="zh-CN" sz="2000" b="1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226185" y="312420"/>
            <a:ext cx="3488690" cy="613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3.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饼图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（</a:t>
            </a:r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pie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）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  <a:sym typeface="+mn-ea"/>
            </a:endParaRPr>
          </a:p>
        </p:txBody>
      </p:sp>
      <p:sp>
        <p:nvSpPr>
          <p:cNvPr id="6" name="等腰三角形 5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6185" y="1114425"/>
            <a:ext cx="3924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案例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1 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饼图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22900" y="11144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案例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2 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环形图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26185" y="3557270"/>
            <a:ext cx="236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案例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3 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南丁格尔图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1482725"/>
            <a:ext cx="2970530" cy="20745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900" y="1566545"/>
            <a:ext cx="2764155" cy="19907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185" y="3925570"/>
            <a:ext cx="2970530" cy="245745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5150485" y="3557270"/>
            <a:ext cx="236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案例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4 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半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圆环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714875" y="3925570"/>
            <a:ext cx="3531870" cy="2040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226185" y="111442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扩展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案例</a:t>
            </a:r>
            <a:endParaRPr lang="zh-CN" altLang="en-US" sz="2000" b="1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</p:txBody>
      </p:sp>
      <p:sp>
        <p:nvSpPr>
          <p:cNvPr id="3" name="等腰三角形 2"/>
          <p:cNvSpPr/>
          <p:nvPr>
            <p:custDataLst>
              <p:tags r:id="rId1"/>
            </p:custDataLst>
          </p:nvPr>
        </p:nvSpPr>
        <p:spPr>
          <a:xfrm rot="5400000">
            <a:off x="827227" y="434803"/>
            <a:ext cx="428592" cy="36947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26185" y="312420"/>
            <a:ext cx="4063365" cy="613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3.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饼图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（</a:t>
            </a:r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pie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）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26185" y="1513205"/>
            <a:ext cx="6134100" cy="4029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312420"/>
            <a:ext cx="437451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4.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散点图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（</a:t>
            </a:r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scatter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）</a:t>
            </a:r>
            <a:endParaRPr lang="en-US" altLang="zh-CN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6185" y="978535"/>
            <a:ext cx="9996170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直角坐标系上的散点图可以用来展现数据的 x，y 之间的关系，如果数据项有多个维度，其它维度的值可以通过不同大小的 symbol 展现成气泡图，也可以用颜色来表现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微软雅黑 Light" panose="020B0502040204020203" charset="-122"/>
            </a:endParaRPr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可以应用在直角坐标系，极坐标系，地理坐标系上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微软雅黑 Light" panose="020B0502040204020203" charset="-122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1226185" y="2267585"/>
            <a:ext cx="5777865" cy="38938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226185" y="312420"/>
            <a:ext cx="5236210" cy="613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4.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散点图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（</a:t>
            </a:r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scatter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）</a:t>
            </a:r>
            <a:endParaRPr lang="en-US" altLang="zh-CN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  <a:p>
            <a:pPr algn="l"/>
            <a:endParaRPr lang="en-US" altLang="zh-CN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4" name="等腰三角形 3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226185" y="1720215"/>
          <a:ext cx="10024110" cy="378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205"/>
                <a:gridCol w="7113905"/>
              </a:tblGrid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属性名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描述</a:t>
                      </a:r>
                      <a:endParaRPr lang="zh-CN" altLang="en-US" sz="1800" dirty="0">
                        <a:solidFill>
                          <a:srgbClr val="23B6F3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type</a:t>
                      </a:r>
                      <a:endParaRPr lang="en-US" altLang="zh-CN" sz="1800" dirty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  <a:sym typeface="+mn-ea"/>
                        </a:rPr>
                        <a:t>数轴类型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  <a:sym typeface="+mn-ea"/>
                        </a:rPr>
                        <a:t> type:scatter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+mn-ea"/>
                        <a:sym typeface="+mn-ea"/>
                      </a:endParaRPr>
                    </a:p>
                  </a:txBody>
                  <a:tcPr/>
                </a:tc>
              </a:tr>
              <a:tr h="767080">
                <a:tc>
                  <a:txBody>
                    <a:bodyPr/>
                    <a:p>
                      <a:pPr indent="0" fontAlgn="auto">
                        <a:lnSpc>
                          <a:spcPts val="2660"/>
                        </a:lnSpc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symbol</a:t>
                      </a:r>
                      <a:endParaRPr lang="en-US" altLang="zh-CN" dirty="0" smtClean="0">
                        <a:latin typeface="Arial" panose="020B0604020202020204" pitchFamily="34" charset="0"/>
                        <a:ea typeface="汉仪旗黑-55简" panose="0002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R="0" lvl="0" indent="0" algn="l" defTabSz="914400" rtl="0" fontAlgn="auto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标记的图形。标记类型包括</a:t>
                      </a:r>
                      <a:endParaRPr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  <a:p>
                      <a:pPr marR="0" lvl="0" indent="0" algn="l" defTabSz="914400" rtl="0" fontAlgn="auto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'circle', 'rect', 'roundRect', 'triangle', 'diamond', 'pin', 'arrow', 'none'</a:t>
                      </a:r>
                      <a:endParaRPr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14351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large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是否开启大数据量优化，在数据图形特别多而出现卡顿时候可以开启。</a:t>
                      </a:r>
                      <a:endParaRPr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cursor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鼠标悬浮时在图形元素上时鼠标的样式是什么。同 CSS 的 cursor。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46405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labelLine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标签的视觉引导线配置。</a:t>
                      </a:r>
                      <a:endParaRPr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itemStyle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图形样式。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emphasis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高亮的图形和标签样式。</a:t>
                      </a:r>
                      <a:endParaRPr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26185" y="117856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series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配置</a:t>
            </a:r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 []</a:t>
            </a:r>
            <a:endParaRPr lang="en-US" altLang="zh-CN" sz="2000" b="1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226185" y="312420"/>
            <a:ext cx="4869815" cy="613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4.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散点图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（</a:t>
            </a:r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scatter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）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  <a:sym typeface="+mn-ea"/>
            </a:endParaRPr>
          </a:p>
        </p:txBody>
      </p:sp>
      <p:sp>
        <p:nvSpPr>
          <p:cNvPr id="6" name="等腰三角形 5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5550" y="1114425"/>
            <a:ext cx="3924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案例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1 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基础散点图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22900" y="11144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案例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2 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基础散点图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2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26185" y="3557270"/>
            <a:ext cx="213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案例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3 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打卡散点图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+mj-ea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22900" y="3557270"/>
            <a:ext cx="3698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案例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4 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打卡散点图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85" y="4043680"/>
            <a:ext cx="2999740" cy="19545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900" y="1471930"/>
            <a:ext cx="3113405" cy="18370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900" y="4043680"/>
            <a:ext cx="3333750" cy="21405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805" y="1482725"/>
            <a:ext cx="2803525" cy="1829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226185" y="312420"/>
            <a:ext cx="4242435" cy="613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4.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散点图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（</a:t>
            </a:r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scatter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）</a:t>
            </a:r>
            <a:endParaRPr lang="en-US" altLang="zh-CN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6" name="等腰三角形 5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6185" y="111442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案例扩展</a:t>
            </a:r>
            <a:endParaRPr lang="zh-CN" altLang="en-US" sz="2000" b="1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3000" y="1513205"/>
            <a:ext cx="5316220" cy="4305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/>
          <p:cNvSpPr txBox="1"/>
          <p:nvPr/>
        </p:nvSpPr>
        <p:spPr>
          <a:xfrm>
            <a:off x="289560" y="3039745"/>
            <a:ext cx="4977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粗黑 简" panose="00020600040101010101" charset="-122"/>
                <a:cs typeface="微软雅黑" panose="020B0503020204020204" charset="-122"/>
              </a:rPr>
              <a:t>echarts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粗黑 简" panose="00020600040101010101" charset="-122"/>
                <a:cs typeface="微软雅黑" panose="020B0503020204020204" charset="-122"/>
              </a:rPr>
              <a:t>应用篇（上）</a:t>
            </a:r>
            <a:endParaRPr lang="zh-CN" alt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汉仪粗黑 简" panose="00020600040101010101" charset="-122"/>
              <a:cs typeface="微软雅黑" panose="020B050302020402020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539105" y="1511935"/>
            <a:ext cx="5212080" cy="4386580"/>
            <a:chOff x="8723" y="2381"/>
            <a:chExt cx="8208" cy="6908"/>
          </a:xfrm>
        </p:grpSpPr>
        <p:grpSp>
          <p:nvGrpSpPr>
            <p:cNvPr id="53" name="组合 52"/>
            <p:cNvGrpSpPr/>
            <p:nvPr/>
          </p:nvGrpSpPr>
          <p:grpSpPr>
            <a:xfrm rot="0">
              <a:off x="8723" y="2381"/>
              <a:ext cx="8208" cy="1077"/>
              <a:chOff x="4849178" y="1625999"/>
              <a:chExt cx="5224189" cy="685585"/>
            </a:xfrm>
          </p:grpSpPr>
          <p:sp>
            <p:nvSpPr>
              <p:cNvPr id="54" name="等腰三角形 53"/>
              <p:cNvSpPr/>
              <p:nvPr/>
            </p:nvSpPr>
            <p:spPr>
              <a:xfrm rot="5400000">
                <a:off x="5666858" y="1872452"/>
                <a:ext cx="249378" cy="21498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4849178" y="1625999"/>
                <a:ext cx="826021" cy="68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4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01</a:t>
                </a:r>
                <a:endParaRPr lang="zh-CN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 flipH="1">
                <a:off x="5947344" y="1787608"/>
                <a:ext cx="4126023" cy="369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汉仪旗黑-55简" panose="00020600040101010101" charset="-122"/>
                    <a:cs typeface="微软雅黑" panose="020B0503020204020204" charset="-122"/>
                    <a:sym typeface="+mn-ea"/>
                  </a:rPr>
                  <a:t>折线图</a:t>
                </a:r>
                <a:endPara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  <a:sym typeface="+mn-ea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8723" y="3839"/>
              <a:ext cx="8208" cy="1077"/>
              <a:chOff x="4849178" y="1625999"/>
              <a:chExt cx="5224189" cy="685585"/>
            </a:xfrm>
          </p:grpSpPr>
          <p:sp>
            <p:nvSpPr>
              <p:cNvPr id="83" name="等腰三角形 82"/>
              <p:cNvSpPr/>
              <p:nvPr/>
            </p:nvSpPr>
            <p:spPr>
              <a:xfrm rot="5400000">
                <a:off x="5666858" y="1872452"/>
                <a:ext cx="249378" cy="21498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4849178" y="1625999"/>
                <a:ext cx="826311" cy="685585"/>
              </a:xfrm>
              <a:prstGeom prst="rect">
                <a:avLst/>
              </a:prstGeom>
              <a:noFill/>
            </p:spPr>
            <p:txBody>
              <a:bodyPr wrap="square" tIns="46990" bIns="46990" rtlCol="0">
                <a:noAutofit/>
              </a:bodyPr>
              <a:lstStyle/>
              <a:p>
                <a:r>
                  <a:rPr lang="en-US" altLang="zh-CN" sz="4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02</a:t>
                </a:r>
                <a:endParaRPr lang="zh-CN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 flipH="1">
                <a:off x="5947344" y="1787608"/>
                <a:ext cx="4126023" cy="369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汉仪旗黑-55简" panose="00020600040101010101" charset="-122"/>
                    <a:cs typeface="微软雅黑" panose="020B0503020204020204" charset="-122"/>
                  </a:rPr>
                  <a:t>柱状图</a:t>
                </a:r>
                <a:endPara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汉仪粗黑 简" panose="00020600040101010101" charset="-122"/>
                  <a:cs typeface="微软雅黑" panose="020B0503020204020204" charset="-122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8723" y="5297"/>
              <a:ext cx="8208" cy="1077"/>
              <a:chOff x="4849178" y="1625999"/>
              <a:chExt cx="5224189" cy="685585"/>
            </a:xfrm>
          </p:grpSpPr>
          <p:sp>
            <p:nvSpPr>
              <p:cNvPr id="87" name="等腰三角形 86"/>
              <p:cNvSpPr/>
              <p:nvPr/>
            </p:nvSpPr>
            <p:spPr>
              <a:xfrm rot="5400000">
                <a:off x="5666858" y="1872452"/>
                <a:ext cx="249378" cy="214980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4849178" y="1625999"/>
                <a:ext cx="826021" cy="68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4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03</a:t>
                </a:r>
                <a:endParaRPr lang="zh-CN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 flipH="1">
                <a:off x="5947344" y="1787608"/>
                <a:ext cx="4126023" cy="369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汉仪旗黑-55简" panose="00020600040101010101" charset="-122"/>
                    <a:cs typeface="微软雅黑" panose="020B0503020204020204" charset="-122"/>
                  </a:rPr>
                  <a:t>饼图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8725" y="6755"/>
              <a:ext cx="8192" cy="1077"/>
              <a:chOff x="4859208" y="1625999"/>
              <a:chExt cx="5214159" cy="683222"/>
            </a:xfrm>
          </p:grpSpPr>
          <p:sp>
            <p:nvSpPr>
              <p:cNvPr id="16" name="等腰三角形 15"/>
              <p:cNvSpPr/>
              <p:nvPr/>
            </p:nvSpPr>
            <p:spPr>
              <a:xfrm rot="5400000">
                <a:off x="5666858" y="1872452"/>
                <a:ext cx="249378" cy="21498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4859208" y="1625999"/>
                <a:ext cx="826135" cy="68322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4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04</a:t>
                </a:r>
                <a:endParaRPr lang="zh-CN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 flipH="1">
                <a:off x="5947344" y="1787608"/>
                <a:ext cx="4126023" cy="367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汉仪旗黑-55简" panose="00020600040101010101" charset="-122"/>
                    <a:cs typeface="微软雅黑" panose="020B0503020204020204" charset="-122"/>
                  </a:rPr>
                  <a:t>散点图</a:t>
                </a:r>
                <a:endPara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725" y="8213"/>
              <a:ext cx="8192" cy="1077"/>
              <a:chOff x="4859208" y="1625999"/>
              <a:chExt cx="5214159" cy="685585"/>
            </a:xfrm>
          </p:grpSpPr>
          <p:sp>
            <p:nvSpPr>
              <p:cNvPr id="20" name="等腰三角形 19"/>
              <p:cNvSpPr/>
              <p:nvPr/>
            </p:nvSpPr>
            <p:spPr>
              <a:xfrm rot="5400000">
                <a:off x="5666858" y="1872452"/>
                <a:ext cx="249378" cy="21498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4859208" y="1625999"/>
                <a:ext cx="826021" cy="68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4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05</a:t>
                </a:r>
                <a:endParaRPr lang="zh-CN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 flipH="1">
                <a:off x="5947344" y="1787608"/>
                <a:ext cx="4126023" cy="369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汉仪旗黑-55简" panose="00020600040101010101" charset="-122"/>
                    <a:cs typeface="微软雅黑" panose="020B0503020204020204" charset="-122"/>
                    <a:sym typeface="+mn-ea"/>
                  </a:rPr>
                  <a:t>雷达图</a:t>
                </a:r>
                <a:endPara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  <a:sym typeface="+mn-ea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312420"/>
            <a:ext cx="417703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5.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雷达图（</a:t>
            </a:r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radar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）</a:t>
            </a:r>
            <a:endParaRPr lang="en-US" altLang="zh-CN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6185" y="978535"/>
            <a:ext cx="7349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雷达图主要用于表现多变量的数据，例如大家熟悉的游戏面板分析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1314450" y="1739900"/>
            <a:ext cx="8853170" cy="39960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312420"/>
            <a:ext cx="406336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5.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雷达图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（</a:t>
            </a:r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radar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）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  <a:sym typeface="+mn-ea"/>
            </a:endParaRPr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226185" y="1720215"/>
          <a:ext cx="8783955" cy="368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985"/>
                <a:gridCol w="6236970"/>
              </a:tblGrid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属性名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描述</a:t>
                      </a:r>
                      <a:endParaRPr lang="zh-CN" altLang="en-US" sz="1800" dirty="0">
                        <a:solidFill>
                          <a:srgbClr val="23B6F3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type</a:t>
                      </a:r>
                      <a:endParaRPr lang="en-US" altLang="zh-CN" sz="1800" dirty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  <a:sym typeface="+mn-ea"/>
                        </a:rPr>
                        <a:t>数轴类型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  <a:sym typeface="+mn-ea"/>
                        </a:rPr>
                        <a:t> type:radar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+mn-ea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indent="0" fontAlgn="auto">
                        <a:lnSpc>
                          <a:spcPts val="2660"/>
                        </a:lnSpc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label</a:t>
                      </a:r>
                      <a:endParaRPr lang="en-US" altLang="zh-CN" dirty="0" smtClean="0">
                        <a:latin typeface="Arial" panose="020B0604020202020204" pitchFamily="34" charset="0"/>
                        <a:ea typeface="汉仪旗黑-55简" panose="00020600040101010101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R="0" lvl="0" indent="0" algn="l" defTabSz="914400" rtl="0" fontAlgn="auto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图形上的文本标签，可用于说明图形的一些数据信息，比如值，名称等。</a:t>
                      </a:r>
                      <a:endParaRPr 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6708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itemStyle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折线拐点标志的样式。</a:t>
                      </a:r>
                      <a:endParaRPr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lineStyle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线条样式。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areaStyle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区域填充样式。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blur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淡出状态的配置。开启 emphasis.focus 后有效。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26185" y="117856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series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配置</a:t>
            </a:r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 []</a:t>
            </a:r>
            <a:endParaRPr lang="en-US" altLang="zh-CN" sz="2000" b="1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226185" y="312420"/>
            <a:ext cx="5165725" cy="613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5.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雷达图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（</a:t>
            </a:r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radar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）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  <a:sym typeface="+mn-ea"/>
            </a:endParaRPr>
          </a:p>
        </p:txBody>
      </p:sp>
      <p:sp>
        <p:nvSpPr>
          <p:cNvPr id="6" name="等腰三角形 5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5550" y="1114425"/>
            <a:ext cx="3924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案例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1 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基础雷达图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22900" y="11144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案例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2 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多数据雷达图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40" y="4297045"/>
            <a:ext cx="2663825" cy="23126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26185" y="37274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案例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3 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雷达图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130" y="4297045"/>
            <a:ext cx="2251710" cy="23158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422265" y="36982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案例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4 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卫星雷达图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265" y="1547495"/>
            <a:ext cx="3076575" cy="1952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323340" y="1547495"/>
            <a:ext cx="2414270" cy="1943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 flipH="1">
            <a:off x="1061085" y="1243965"/>
            <a:ext cx="9255760" cy="3685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60000"/>
              </a:lnSpc>
            </a:pPr>
            <a:r>
              <a:rPr lang="zh-CN" altLang="en-U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介绍折线图、柱状图、饼图、散点图、雷达图的特性及应用</a:t>
            </a:r>
            <a:endParaRPr lang="zh-CN" altLang="en-US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汉仪旗黑-55简" panose="00020600040101010101" charset="-122"/>
              <a:cs typeface="+mj-ea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针对各种不同案例，根据文档能够了解各种图形的属性该如何运用</a:t>
            </a:r>
            <a:endParaRPr lang="zh-CN" altLang="en-US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汉仪旗黑-55简" panose="00020600040101010101" charset="-122"/>
              <a:cs typeface="+mj-ea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各个图形之间的关联比如：</a:t>
            </a:r>
            <a:endParaRPr lang="zh-CN" altLang="en-US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汉仪旗黑-55简" panose="00020600040101010101" charset="-122"/>
              <a:cs typeface="+mj-ea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折线图</a:t>
            </a:r>
            <a:r>
              <a:rPr 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属性：</a:t>
            </a:r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label</a:t>
            </a:r>
            <a:r>
              <a:rPr lang="zh-CN" altLang="en-U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lineStyle</a:t>
            </a:r>
            <a:r>
              <a:rPr lang="zh-CN" altLang="en-U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data</a:t>
            </a:r>
            <a:r>
              <a:rPr lang="zh-CN" altLang="en-U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step</a:t>
            </a:r>
            <a:r>
              <a:rPr lang="zh-CN" altLang="en-U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stack</a:t>
            </a:r>
            <a:r>
              <a:rPr lang="zh-CN" altLang="en-U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smooth</a:t>
            </a:r>
            <a:r>
              <a:rPr lang="zh-CN" altLang="en-U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等</a:t>
            </a:r>
            <a:endParaRPr lang="en-US" altLang="zh-CN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汉仪旗黑-55简" panose="00020600040101010101" charset="-122"/>
              <a:cs typeface="+mj-ea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柱状图属性：</a:t>
            </a:r>
            <a:r>
              <a:rPr lang="en-US" altLang="zh-CN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showBackground</a:t>
            </a:r>
            <a:r>
              <a:rPr lang="zh-CN" altLang="en-US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backgroundStyle</a:t>
            </a:r>
            <a:r>
              <a:rPr lang="zh-CN" altLang="en-US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label</a:t>
            </a:r>
            <a:r>
              <a:rPr lang="zh-CN" altLang="en-US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itemStyle</a:t>
            </a:r>
            <a:r>
              <a:rPr lang="zh-CN" altLang="en-US" dirty="0" smtClean="0">
                <a:effectLst/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等</a:t>
            </a:r>
            <a:endParaRPr lang="en-US" altLang="zh-CN" dirty="0" smtClean="0">
              <a:latin typeface="Arial" panose="020B0604020202020204" pitchFamily="34" charset="0"/>
              <a:ea typeface="汉仪旗黑-55简" panose="00020600040101010101" charset="-122"/>
              <a:cs typeface="Times New Roman" panose="02020603050405020304" charset="0"/>
            </a:endParaRPr>
          </a:p>
          <a:p>
            <a:pPr>
              <a:lnSpc>
                <a:spcPct val="160000"/>
              </a:lnSpc>
            </a:pPr>
            <a:r>
              <a:rPr lang="zh-CN" altLang="en-US" dirty="0" smtClean="0">
                <a:effectLst/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饼图属性：</a:t>
            </a:r>
            <a:r>
              <a:rPr lang="en-US" altLang="zh-CN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data</a:t>
            </a:r>
            <a:r>
              <a:rPr lang="zh-CN" altLang="en-US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radius</a:t>
            </a:r>
            <a:r>
              <a:rPr lang="zh-CN" altLang="en-US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silent</a:t>
            </a:r>
            <a:r>
              <a:rPr lang="zh-CN" altLang="en-US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roseType</a:t>
            </a:r>
            <a:r>
              <a:rPr lang="zh-CN" altLang="en-US" dirty="0" smtClean="0">
                <a:effectLst/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等</a:t>
            </a:r>
            <a:endParaRPr lang="zh-CN" altLang="en-US" dirty="0" smtClean="0">
              <a:effectLst/>
              <a:latin typeface="Arial" panose="020B0604020202020204" pitchFamily="34" charset="0"/>
              <a:ea typeface="汉仪旗黑-55简" panose="00020600040101010101" charset="-122"/>
              <a:cs typeface="+mj-ea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汉仪旗黑-55简" panose="00020600040101010101" charset="-122"/>
                <a:cs typeface="Times New Roman" panose="02020603050405020304" charset="0"/>
                <a:sym typeface="+mn-ea"/>
              </a:rPr>
              <a:t>散点图属性：</a:t>
            </a:r>
            <a:r>
              <a:rPr lang="en-US" altLang="zh-CN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symbol</a:t>
            </a:r>
            <a:r>
              <a:rPr lang="zh-CN" altLang="en-US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large</a:t>
            </a:r>
            <a:r>
              <a:rPr lang="zh-CN" altLang="en-US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cursor</a:t>
            </a:r>
            <a:r>
              <a:rPr lang="zh-CN" altLang="en-US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labelLine</a:t>
            </a:r>
            <a:r>
              <a:rPr lang="zh-CN" altLang="en-US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itemStyle</a:t>
            </a:r>
            <a:r>
              <a:rPr lang="zh-CN" altLang="en-US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emphasis</a:t>
            </a:r>
            <a:r>
              <a:rPr lang="zh-CN" altLang="en-US" dirty="0" smtClean="0">
                <a:effectLst/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等</a:t>
            </a:r>
            <a:endParaRPr lang="zh-CN" altLang="en-US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汉仪旗黑-55简" panose="00020600040101010101" charset="-122"/>
              <a:cs typeface="Times New Roman" panose="02020603050405020304" charset="0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汉仪旗黑-55简" panose="00020600040101010101" charset="-122"/>
                <a:cs typeface="Times New Roman" panose="02020603050405020304" charset="0"/>
                <a:sym typeface="+mn-ea"/>
              </a:rPr>
              <a:t>雷达图属性：</a:t>
            </a:r>
            <a:r>
              <a:rPr lang="en-US" altLang="zh-CN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label</a:t>
            </a:r>
            <a:r>
              <a:rPr lang="zh-CN" altLang="en-US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itemStyle</a:t>
            </a:r>
            <a:r>
              <a:rPr lang="zh-CN" altLang="en-US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lineStyle</a:t>
            </a:r>
            <a:r>
              <a:rPr lang="zh-CN" altLang="en-US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areaStyle</a:t>
            </a:r>
            <a:r>
              <a:rPr lang="zh-CN" altLang="en-US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blur</a:t>
            </a:r>
            <a:r>
              <a:rPr lang="zh-CN" altLang="en-US" dirty="0" smtClean="0">
                <a:effectLst/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等</a:t>
            </a:r>
            <a:endParaRPr lang="zh-CN" altLang="en-US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汉仪旗黑-55简" panose="0002060004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8845" y="312420"/>
            <a:ext cx="495808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小结</a:t>
            </a:r>
            <a:endParaRPr lang="zh-CN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18845" y="312420"/>
            <a:ext cx="495808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课后练习</a:t>
            </a:r>
            <a:endParaRPr lang="zh-CN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0615" y="1050290"/>
            <a:ext cx="9811385" cy="5407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18845" y="312420"/>
            <a:ext cx="495808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课后练习</a:t>
            </a:r>
            <a:endParaRPr lang="zh-CN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0" y="978535"/>
            <a:ext cx="7610475" cy="5255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2"/>
            <a:ext cx="4818451" cy="3501288"/>
            <a:chOff x="0" y="-2"/>
            <a:chExt cx="4818451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29680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29680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4775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43020" y="3441758"/>
            <a:ext cx="52437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accent1"/>
                </a:solidFill>
                <a:latin typeface="Arial" panose="020B0604020202020204" pitchFamily="34" charset="0"/>
                <a:ea typeface="汉仪粗黑 简" panose="00020600040101010101" charset="-122"/>
                <a:cs typeface="微软雅黑" panose="020B0503020204020204" charset="-122"/>
              </a:rPr>
              <a:t>T</a:t>
            </a:r>
            <a:r>
              <a:rPr lang="en-US" altLang="zh-CN" sz="6000" dirty="0" smtClean="0">
                <a:solidFill>
                  <a:schemeClr val="accent2"/>
                </a:solidFill>
                <a:latin typeface="Arial" panose="020B0604020202020204" pitchFamily="34" charset="0"/>
                <a:ea typeface="汉仪粗黑 简" panose="00020600040101010101" charset="-122"/>
                <a:cs typeface="微软雅黑" panose="020B0503020204020204" charset="-122"/>
              </a:rPr>
              <a:t>H</a:t>
            </a:r>
            <a:r>
              <a:rPr lang="en-US" altLang="zh-CN" sz="6000" dirty="0" smtClean="0">
                <a:solidFill>
                  <a:schemeClr val="accent3"/>
                </a:solidFill>
                <a:latin typeface="Arial" panose="020B0604020202020204" pitchFamily="34" charset="0"/>
                <a:ea typeface="汉仪粗黑 简" panose="00020600040101010101" charset="-122"/>
                <a:cs typeface="微软雅黑" panose="020B0503020204020204" charset="-122"/>
              </a:rPr>
              <a:t>A</a:t>
            </a:r>
            <a:r>
              <a:rPr lang="en-US" altLang="zh-CN" sz="6000" dirty="0" smtClean="0">
                <a:solidFill>
                  <a:schemeClr val="accent4"/>
                </a:solidFill>
                <a:latin typeface="Arial" panose="020B0604020202020204" pitchFamily="34" charset="0"/>
                <a:ea typeface="汉仪粗黑 简" panose="00020600040101010101" charset="-122"/>
                <a:cs typeface="微软雅黑" panose="020B0503020204020204" charset="-122"/>
              </a:rPr>
              <a:t>N</a:t>
            </a:r>
            <a:r>
              <a:rPr lang="en-US" altLang="zh-CN" sz="6000" dirty="0" smtClean="0">
                <a:solidFill>
                  <a:schemeClr val="accent5"/>
                </a:solidFill>
                <a:latin typeface="Arial" panose="020B0604020202020204" pitchFamily="34" charset="0"/>
                <a:ea typeface="汉仪粗黑 简" panose="00020600040101010101" charset="-122"/>
                <a:cs typeface="微软雅黑" panose="020B0503020204020204" charset="-122"/>
              </a:rPr>
              <a:t>K</a:t>
            </a:r>
            <a:r>
              <a:rPr lang="en-US" altLang="zh-CN" sz="6000" dirty="0" smtClean="0">
                <a:solidFill>
                  <a:schemeClr val="accent6"/>
                </a:solidFill>
                <a:latin typeface="Arial" panose="020B0604020202020204" pitchFamily="34" charset="0"/>
                <a:ea typeface="汉仪粗黑 简" panose="00020600040101010101" charset="-122"/>
                <a:cs typeface="微软雅黑" panose="020B0503020204020204" charset="-122"/>
              </a:rPr>
              <a:t>S</a:t>
            </a:r>
            <a:endParaRPr lang="en-US" altLang="zh-CN" sz="6000" dirty="0" smtClean="0">
              <a:solidFill>
                <a:schemeClr val="accent6"/>
              </a:solidFill>
              <a:latin typeface="Arial" panose="020B0604020202020204" pitchFamily="34" charset="0"/>
              <a:ea typeface="汉仪粗黑 简" panose="00020600040101010101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312420"/>
            <a:ext cx="239395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预览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6185" y="1257300"/>
            <a:ext cx="4064000" cy="4585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type: 'line'：折线/面积图</a:t>
            </a:r>
            <a:endParaRPr lang="zh-CN" altLang="en-US" sz="2000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type: 'bar'：柱状/条形图</a:t>
            </a:r>
            <a:endParaRPr lang="zh-CN" altLang="en-US" sz="2000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type: 'pie'：饼图</a:t>
            </a:r>
            <a:endParaRPr lang="zh-CN" altLang="en-US" sz="2000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type: 'scatter'：散点</a:t>
            </a:r>
            <a:r>
              <a:rPr lang="zh-CN" altLang="en-US" sz="2000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图</a:t>
            </a:r>
            <a:endParaRPr lang="zh-CN" altLang="en-US" sz="2000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type: 'radar'：雷达图</a:t>
            </a:r>
            <a:endParaRPr lang="zh-CN" altLang="en-US" sz="2000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type: 'candlestick'：K线图</a:t>
            </a:r>
            <a:endParaRPr lang="zh-CN" altLang="en-US" sz="2000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type: 'tree'：树型图</a:t>
            </a:r>
            <a:endParaRPr lang="zh-CN" altLang="en-US" sz="2000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type: 'gauge'：仪表盘</a:t>
            </a:r>
            <a:endParaRPr lang="zh-CN" altLang="en-US" sz="2000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type: 'map'：地图</a:t>
            </a:r>
            <a:endParaRPr lang="zh-CN" altLang="en-US" sz="2000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type: 'lines'：</a:t>
            </a:r>
            <a:r>
              <a:rPr lang="zh-CN" altLang="en-US" sz="2000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路径图</a:t>
            </a:r>
            <a:endParaRPr lang="zh-CN" altLang="en-US" sz="2000">
              <a:latin typeface="Arial" panose="020B0604020202020204" pitchFamily="34" charset="0"/>
              <a:ea typeface="汉仪旗黑-55简" panose="00020600040101010101" charset="-122"/>
              <a:cs typeface="+mj-ea"/>
              <a:sym typeface="+mn-ea"/>
            </a:endParaRPr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type: </a:t>
            </a:r>
            <a:r>
              <a:rPr lang="zh-CN" altLang="en-US" sz="2000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'pictorialBar'：象形柱状图</a:t>
            </a:r>
            <a:endParaRPr lang="zh-CN" altLang="en-US" sz="2000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312420"/>
            <a:ext cx="430276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1.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折线图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（</a:t>
            </a:r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line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）</a:t>
            </a:r>
            <a:endParaRPr lang="en-US" altLang="zh-CN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6185" y="978535"/>
            <a:ext cx="8245475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折线图是用折线将各个数据点标志连接起来的图表，用于展现数据的变化趋势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可用于直角坐标系和极坐标系上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15" name="圆角矩形标注 1"/>
          <p:cNvSpPr/>
          <p:nvPr/>
        </p:nvSpPr>
        <p:spPr bwMode="auto">
          <a:xfrm flipV="1">
            <a:off x="2715895" y="1788795"/>
            <a:ext cx="7676515" cy="1489075"/>
          </a:xfrm>
          <a:custGeom>
            <a:avLst/>
            <a:gdLst>
              <a:gd name="T0" fmla="*/ 0 w 5667022"/>
              <a:gd name="T1" fmla="*/ 238532 h 1610056"/>
              <a:gd name="T2" fmla="*/ 238532 w 5667022"/>
              <a:gd name="T3" fmla="*/ 0 h 1610056"/>
              <a:gd name="T4" fmla="*/ 944504 w 5667022"/>
              <a:gd name="T5" fmla="*/ 0 h 1610056"/>
              <a:gd name="T6" fmla="*/ 944504 w 5667022"/>
              <a:gd name="T7" fmla="*/ 0 h 1610056"/>
              <a:gd name="T8" fmla="*/ 2361259 w 5667022"/>
              <a:gd name="T9" fmla="*/ 0 h 1610056"/>
              <a:gd name="T10" fmla="*/ 5428490 w 5667022"/>
              <a:gd name="T11" fmla="*/ 0 h 1610056"/>
              <a:gd name="T12" fmla="*/ 5667022 w 5667022"/>
              <a:gd name="T13" fmla="*/ 238532 h 1610056"/>
              <a:gd name="T14" fmla="*/ 5667022 w 5667022"/>
              <a:gd name="T15" fmla="*/ 834844 h 1610056"/>
              <a:gd name="T16" fmla="*/ 5667022 w 5667022"/>
              <a:gd name="T17" fmla="*/ 834844 h 1610056"/>
              <a:gd name="T18" fmla="*/ 5667022 w 5667022"/>
              <a:gd name="T19" fmla="*/ 1192634 h 1610056"/>
              <a:gd name="T20" fmla="*/ 5667022 w 5667022"/>
              <a:gd name="T21" fmla="*/ 1192629 h 1610056"/>
              <a:gd name="T22" fmla="*/ 5428490 w 5667022"/>
              <a:gd name="T23" fmla="*/ 1431161 h 1610056"/>
              <a:gd name="T24" fmla="*/ 2361259 w 5667022"/>
              <a:gd name="T25" fmla="*/ 1431161 h 1610056"/>
              <a:gd name="T26" fmla="*/ 1652900 w 5667022"/>
              <a:gd name="T27" fmla="*/ 1610056 h 1610056"/>
              <a:gd name="T28" fmla="*/ 1710384 w 5667022"/>
              <a:gd name="T29" fmla="*/ 1448447 h 1610056"/>
              <a:gd name="T30" fmla="*/ 238532 w 5667022"/>
              <a:gd name="T31" fmla="*/ 1431161 h 1610056"/>
              <a:gd name="T32" fmla="*/ 0 w 5667022"/>
              <a:gd name="T33" fmla="*/ 1192629 h 1610056"/>
              <a:gd name="T34" fmla="*/ 0 w 5667022"/>
              <a:gd name="T35" fmla="*/ 1192634 h 1610056"/>
              <a:gd name="T36" fmla="*/ 0 w 5667022"/>
              <a:gd name="T37" fmla="*/ 834844 h 1610056"/>
              <a:gd name="T38" fmla="*/ 0 w 5667022"/>
              <a:gd name="T39" fmla="*/ 834844 h 1610056"/>
              <a:gd name="T40" fmla="*/ 0 w 5667022"/>
              <a:gd name="T41" fmla="*/ 238532 h 161005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667022" h="1610056">
                <a:moveTo>
                  <a:pt x="0" y="238532"/>
                </a:moveTo>
                <a:cubicBezTo>
                  <a:pt x="0" y="106794"/>
                  <a:pt x="106794" y="0"/>
                  <a:pt x="238532" y="0"/>
                </a:cubicBezTo>
                <a:lnTo>
                  <a:pt x="944504" y="0"/>
                </a:lnTo>
                <a:lnTo>
                  <a:pt x="2361259" y="0"/>
                </a:lnTo>
                <a:lnTo>
                  <a:pt x="5428490" y="0"/>
                </a:lnTo>
                <a:cubicBezTo>
                  <a:pt x="5560228" y="0"/>
                  <a:pt x="5667022" y="106794"/>
                  <a:pt x="5667022" y="238532"/>
                </a:cubicBezTo>
                <a:lnTo>
                  <a:pt x="5667022" y="834844"/>
                </a:lnTo>
                <a:lnTo>
                  <a:pt x="5667022" y="1192634"/>
                </a:lnTo>
                <a:lnTo>
                  <a:pt x="5667022" y="1192629"/>
                </a:lnTo>
                <a:cubicBezTo>
                  <a:pt x="5667022" y="1324367"/>
                  <a:pt x="5560228" y="1431161"/>
                  <a:pt x="5428490" y="1431161"/>
                </a:cubicBezTo>
                <a:lnTo>
                  <a:pt x="2361259" y="1431161"/>
                </a:lnTo>
                <a:lnTo>
                  <a:pt x="1652900" y="1610056"/>
                </a:lnTo>
                <a:cubicBezTo>
                  <a:pt x="1653835" y="1561713"/>
                  <a:pt x="1709449" y="1496790"/>
                  <a:pt x="1710384" y="1448447"/>
                </a:cubicBezTo>
                <a:lnTo>
                  <a:pt x="238532" y="1431161"/>
                </a:lnTo>
                <a:cubicBezTo>
                  <a:pt x="106794" y="1431161"/>
                  <a:pt x="0" y="1324367"/>
                  <a:pt x="0" y="1192629"/>
                </a:cubicBezTo>
                <a:lnTo>
                  <a:pt x="0" y="1192634"/>
                </a:lnTo>
                <a:lnTo>
                  <a:pt x="0" y="834844"/>
                </a:lnTo>
                <a:lnTo>
                  <a:pt x="0" y="238532"/>
                </a:lnTo>
                <a:close/>
              </a:path>
            </a:pathLst>
          </a:custGeom>
          <a:noFill/>
          <a:ln w="28575" cap="flat" cmpd="sng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2374260" y="1788850"/>
            <a:ext cx="8453756" cy="14389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altLang="zh-CN" sz="2135" dirty="0">
                <a:latin typeface="Arial" panose="020B0604020202020204" pitchFamily="34" charset="0"/>
                <a:ea typeface="汉仪旗黑-55简" panose="00020600040101010101" charset="-122"/>
              </a:rPr>
              <a:t>  </a:t>
            </a:r>
            <a:r>
              <a:rPr lang="en-US" altLang="zh-CN" sz="2000" dirty="0">
                <a:latin typeface="Arial" panose="020B0604020202020204" pitchFamily="34" charset="0"/>
                <a:ea typeface="汉仪旗黑-55简" panose="00020600040101010101" charset="-122"/>
              </a:rPr>
              <a:t>   </a:t>
            </a:r>
            <a:r>
              <a:rPr lang="en-US" altLang="zh-CN" sz="2000" dirty="0" smtClean="0">
                <a:latin typeface="Arial" panose="020B0604020202020204" pitchFamily="34" charset="0"/>
                <a:ea typeface="汉仪旗黑-55简" panose="00020600040101010101" charset="-122"/>
              </a:rPr>
              <a:t>tips</a:t>
            </a:r>
            <a:r>
              <a:rPr lang="zh-CN" altLang="en-US" sz="2000" dirty="0" smtClean="0">
                <a:latin typeface="Arial" panose="020B0604020202020204" pitchFamily="34" charset="0"/>
                <a:ea typeface="汉仪旗黑-55简" panose="00020600040101010101" charset="-122"/>
              </a:rPr>
              <a:t>：</a:t>
            </a:r>
            <a:endParaRPr lang="en-US" altLang="zh-CN" sz="2135" dirty="0" smtClean="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altLang="zh-CN" sz="1900" dirty="0">
                <a:latin typeface="Arial" panose="020B0604020202020204" pitchFamily="34" charset="0"/>
                <a:ea typeface="汉仪旗黑-55简" panose="00020600040101010101" charset="-122"/>
              </a:rPr>
              <a:t> </a:t>
            </a:r>
            <a:r>
              <a:rPr lang="en-US" altLang="zh-CN" sz="1900" dirty="0" smtClean="0">
                <a:latin typeface="Arial" panose="020B0604020202020204" pitchFamily="34" charset="0"/>
                <a:ea typeface="汉仪旗黑-55简" panose="00020600040101010101" charset="-122"/>
              </a:rPr>
              <a:t>   </a:t>
            </a:r>
            <a:r>
              <a:rPr lang="en-US" altLang="zh-CN" dirty="0" smtClean="0">
                <a:latin typeface="Arial" panose="020B0604020202020204" pitchFamily="34" charset="0"/>
                <a:ea typeface="汉仪旗黑-55简" panose="00020600040101010101" charset="-122"/>
              </a:rPr>
              <a:t> 1</a:t>
            </a:r>
            <a:r>
              <a:rPr lang="zh-CN" altLang="en-US" dirty="0">
                <a:latin typeface="Arial" panose="020B0604020202020204" pitchFamily="34" charset="0"/>
                <a:ea typeface="汉仪旗黑-55简" panose="00020600040101010101" charset="-122"/>
              </a:rPr>
              <a:t>、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设置 areaStyle 后可以绘制面积图</a:t>
            </a:r>
            <a:endParaRPr lang="en-US" altLang="zh-CN" dirty="0" smtClean="0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altLang="zh-CN" dirty="0">
                <a:latin typeface="Arial" panose="020B0604020202020204" pitchFamily="34" charset="0"/>
                <a:ea typeface="汉仪旗黑-55简" panose="00020600040101010101" charset="-122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汉仪旗黑-55简" panose="00020600040101010101" charset="-122"/>
              </a:rPr>
              <a:t>    2</a:t>
            </a:r>
            <a:r>
              <a:rPr lang="zh-CN" altLang="en-US" dirty="0" smtClean="0">
                <a:latin typeface="Arial" panose="020B0604020202020204" pitchFamily="34" charset="0"/>
                <a:ea typeface="汉仪旗黑-55简" panose="00020600040101010101" charset="-122"/>
              </a:rPr>
              <a:t>、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配合分段型 visualMap组件可以将折线/面积图通过不同颜色分区间</a:t>
            </a:r>
            <a:endParaRPr lang="zh-CN" altLang="en-US" dirty="0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590" y="3806825"/>
            <a:ext cx="3968115" cy="25901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185" y="3806825"/>
            <a:ext cx="4521835" cy="2433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226185" y="312420"/>
            <a:ext cx="4332605" cy="613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1.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折线图（</a:t>
            </a:r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line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）</a:t>
            </a:r>
            <a:endParaRPr lang="en-US" altLang="zh-CN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  <a:p>
            <a:pPr algn="l"/>
            <a:endParaRPr lang="en-US" altLang="zh-CN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4" name="等腰三角形 3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226185" y="1720215"/>
          <a:ext cx="8783955" cy="3823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985"/>
                <a:gridCol w="6236970"/>
              </a:tblGrid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属性名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描述</a:t>
                      </a:r>
                      <a:endParaRPr lang="zh-CN" altLang="en-US" sz="1800" dirty="0">
                        <a:solidFill>
                          <a:srgbClr val="23B6F3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type</a:t>
                      </a:r>
                      <a:endParaRPr lang="en-US" altLang="zh-CN" sz="1800" dirty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  <a:sym typeface="+mn-ea"/>
                        </a:rPr>
                        <a:t>数轴类型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  <a:sym typeface="+mn-ea"/>
                        </a:rPr>
                        <a:t> type:line</a:t>
                      </a:r>
                      <a:endParaRPr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+mn-ea"/>
                        <a:sym typeface="+mn-ea"/>
                      </a:endParaRPr>
                    </a:p>
                  </a:txBody>
                  <a:tcPr/>
                </a:tc>
              </a:tr>
              <a:tr h="767080">
                <a:tc>
                  <a:txBody>
                    <a:bodyPr/>
                    <a:p>
                      <a:pPr indent="0" fontAlgn="auto">
                        <a:lnSpc>
                          <a:spcPts val="2660"/>
                        </a:lnSpc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label</a:t>
                      </a:r>
                      <a:endParaRPr lang="en-US" altLang="zh-CN" dirty="0" smtClean="0">
                        <a:latin typeface="Arial" panose="020B0604020202020204" pitchFamily="34" charset="0"/>
                        <a:ea typeface="汉仪旗黑-55简" panose="0002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R="0" lvl="0" indent="0" algn="l" defTabSz="914400" rtl="0" fontAlgn="auto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图形上的文本标签，可用于说明图形的一些数据信息，比如值，名称等</a:t>
                      </a:r>
                      <a:endParaRPr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14351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lineStyle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线条样式</a:t>
                      </a:r>
                      <a:endParaRPr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data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系列中的数据内容数组，可以为空值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76708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step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是否是阶梯线图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 可以设置为 true 显示成阶梯线图，也支持设置成 'start', 'middle', 'end'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stack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数据堆叠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smooth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是否平滑视觉引导线，默认不平滑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 Boolean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26185" y="117856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series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配置</a:t>
            </a:r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 []</a:t>
            </a:r>
            <a:endParaRPr lang="en-US" altLang="zh-CN" sz="2000" b="1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226185" y="312420"/>
            <a:ext cx="4733290" cy="613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1.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折线图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（</a:t>
            </a:r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line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）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  <a:sym typeface="+mn-ea"/>
            </a:endParaRPr>
          </a:p>
        </p:txBody>
      </p:sp>
      <p:sp>
        <p:nvSpPr>
          <p:cNvPr id="6" name="等腰三角形 5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6185" y="11144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案例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1 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基础折线图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26185" y="1482725"/>
            <a:ext cx="2376805" cy="20745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22900" y="11144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案例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2 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平滑折线图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534025" y="1482725"/>
            <a:ext cx="2390140" cy="20745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26185" y="3557270"/>
            <a:ext cx="2111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案例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3 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基础面积图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22900" y="3557270"/>
            <a:ext cx="2111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案例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4 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堆叠面积图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6185" y="3925570"/>
            <a:ext cx="3619500" cy="21691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4025" y="3977640"/>
            <a:ext cx="3696335" cy="2172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226185" y="312420"/>
            <a:ext cx="4752975" cy="613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1.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折线图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（</a:t>
            </a:r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line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）</a:t>
            </a:r>
            <a:endParaRPr lang="en-US" altLang="zh-CN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  <a:p>
            <a:pPr algn="l"/>
            <a:endParaRPr lang="en-US" altLang="zh-CN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6" name="等腰三角形 5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6185" y="111442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cs typeface="+mj-ea"/>
              </a:rPr>
              <a:t>扩展案例</a:t>
            </a:r>
            <a:endParaRPr lang="zh-CN" altLang="en-US" sz="2000" b="1">
              <a:latin typeface="Arial" panose="020B0604020202020204" pitchFamily="34" charset="0"/>
              <a:ea typeface="汉仪旗黑-55简" panose="00020600040101010101" charset="-122"/>
              <a:cs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26185" y="1701800"/>
            <a:ext cx="5648325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312420"/>
            <a:ext cx="542988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2.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柱状图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（</a:t>
            </a:r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bar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）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  <a:sym typeface="+mn-ea"/>
            </a:endParaRPr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6185" y="978535"/>
            <a:ext cx="8245475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柱状图（或称条形图）是一种通过柱形的高度（横向的情况下则是宽度）来表现数据大小的一种常用图表类型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85" y="2153920"/>
            <a:ext cx="4603750" cy="2860675"/>
          </a:xfrm>
          <a:prstGeom prst="rect">
            <a:avLst/>
          </a:prstGeom>
        </p:spPr>
      </p:pic>
      <p:pic>
        <p:nvPicPr>
          <p:cNvPr id="105" name="图片 104"/>
          <p:cNvPicPr/>
          <p:nvPr/>
        </p:nvPicPr>
        <p:blipFill>
          <a:blip r:embed="rId4"/>
          <a:stretch>
            <a:fillRect/>
          </a:stretch>
        </p:blipFill>
        <p:spPr>
          <a:xfrm>
            <a:off x="6327775" y="2233930"/>
            <a:ext cx="4888865" cy="27806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312420"/>
            <a:ext cx="535876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2.1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柱状图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（</a:t>
            </a:r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bar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）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  <a:sym typeface="+mn-ea"/>
            </a:endParaRPr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226185" y="1720215"/>
          <a:ext cx="8783955" cy="377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985"/>
                <a:gridCol w="6236970"/>
              </a:tblGrid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属性名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描述</a:t>
                      </a:r>
                      <a:endParaRPr lang="zh-CN" altLang="en-US" sz="1800" dirty="0">
                        <a:solidFill>
                          <a:srgbClr val="23B6F3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type</a:t>
                      </a:r>
                      <a:endParaRPr lang="en-US" altLang="zh-CN" sz="1800" dirty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  <a:sym typeface="+mn-ea"/>
                        </a:rPr>
                        <a:t>数轴类型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  <a:sym typeface="+mn-ea"/>
                        </a:rPr>
                        <a:t> type:bar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+mn-ea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indent="0" fontAlgn="auto">
                        <a:lnSpc>
                          <a:spcPts val="2660"/>
                        </a:lnSpc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showBackground</a:t>
                      </a:r>
                      <a:endParaRPr lang="en-US" altLang="zh-CN" dirty="0" smtClean="0">
                        <a:latin typeface="Arial" panose="020B0604020202020204" pitchFamily="34" charset="0"/>
                        <a:ea typeface="汉仪旗黑-55简" panose="00020600040101010101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R="0" lvl="0" indent="0" algn="l" defTabSz="914400" rtl="0" fontAlgn="auto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是否显示柱条的背景色</a:t>
                      </a:r>
                      <a:r>
                        <a:rPr 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（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Boolean</a:t>
                      </a:r>
                      <a:r>
                        <a:rPr 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）</a:t>
                      </a:r>
                      <a:endParaRPr 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4351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backgroundStyle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每一个柱条的背景样式。需要将 showBackground 设置为 true 时才有效</a:t>
                      </a:r>
                      <a:endParaRPr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label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show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:true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itemStyle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图形样式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26185" y="117856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series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配置</a:t>
            </a:r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 []</a:t>
            </a:r>
            <a:endParaRPr lang="en-US" altLang="zh-CN" sz="2000" b="1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UNIT_PLACING_PICTURE_USER_VIEWPORT" val="{&quot;height&quot;:12540,&quot;width&quot;:14370}"/>
</p:tagLst>
</file>

<file path=ppt/tags/tag11.xml><?xml version="1.0" encoding="utf-8"?>
<p:tagLst xmlns:p="http://schemas.openxmlformats.org/presentationml/2006/main">
  <p:tag name="KSO_WM_UNIT_PLACING_PICTURE_USER_VIEWPORT" val="{&quot;height&quot;:3267,&quot;width&quot;:3764}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TABLE_BEAUTIFY" val="smartTable{aae248c8-9d5e-401d-a8ff-f10151b601d6}"/>
  <p:tag name="TABLE_ENDDRAG_ORIGIN_RECT" val="691*164"/>
  <p:tag name="TABLE_ENDDRAG_RECT" val="96*135*691*164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TABLE_BEAUTIFY" val="smartTable{aae248c8-9d5e-401d-a8ff-f10151b601d6}"/>
  <p:tag name="TABLE_ENDDRAG_ORIGIN_RECT" val="691*164"/>
  <p:tag name="TABLE_ENDDRAG_RECT" val="96*135*691*164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UNIT_TABLE_BEAUTIFY" val="smartTable{aae248c8-9d5e-401d-a8ff-f10151b601d6}"/>
  <p:tag name="TABLE_ENDDRAG_ORIGIN_RECT" val="691*164"/>
  <p:tag name="TABLE_ENDDRAG_RECT" val="96*135*691*164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UNIT_TABLE_BEAUTIFY" val="smartTable{aae248c8-9d5e-401d-a8ff-f10151b601d6}"/>
  <p:tag name="TABLE_ENDDRAG_ORIGIN_RECT" val="691*220"/>
  <p:tag name="TABLE_ENDDRAG_RECT" val="96*135*691*220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PP_MARK_KEY" val="627ce2a8-3608-4072-ba45-2fb9fef53791"/>
  <p:tag name="COMMONDATA" val="eyJoZGlkIjoiMTQwYTFiMjk5NGI0NTcxOGYwODY4ZjgxZWU4MjkxODAifQ=="/>
  <p:tag name="FULLTEXTBEAUTIFYED" val="1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TABLE_BEAUTIFY" val="smartTable{aae248c8-9d5e-401d-a8ff-f10151b601d6}"/>
  <p:tag name="TABLE_ENDDRAG_ORIGIN_RECT" val="691*164"/>
  <p:tag name="TABLE_ENDDRAG_RECT" val="96*135*691*164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0">
      <a:majorFont>
        <a:latin typeface="Roboto"/>
        <a:ea typeface="微软雅黑"/>
        <a:cs typeface=""/>
      </a:majorFont>
      <a:minorFont>
        <a:latin typeface="Roboto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lnSpc>
            <a:spcPct val="160000"/>
          </a:lnSpc>
          <a:defRPr lang="zh-CN" altLang="en-US" dirty="0" smtClean="0">
            <a:solidFill>
              <a:schemeClr val="tx1"/>
            </a:solidFill>
            <a:effectLst/>
            <a:latin typeface="+mj-ea"/>
            <a:ea typeface="+mj-ea"/>
            <a:cs typeface="+mj-ea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2479</Words>
  <Application>WPS 演示</Application>
  <PresentationFormat>宽屏</PresentationFormat>
  <Paragraphs>321</Paragraphs>
  <Slides>26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汉仪粗黑 简</vt:lpstr>
      <vt:lpstr>汉仪旗黑-55简</vt:lpstr>
      <vt:lpstr>Times New Roman</vt:lpstr>
      <vt:lpstr>Arial Unicode MS</vt:lpstr>
      <vt:lpstr>Calibri</vt:lpstr>
      <vt:lpstr>微软雅黑 Light</vt:lpstr>
      <vt:lpstr>Roboto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https://800sucai.taobao.com/</cp:keywords>
  <dc:description>https://800sucai.taobao.com/</dc:description>
  <dc:subject>哎呀小小草</dc:subject>
  <cp:category>https://800sucai.taobao.com/</cp:category>
  <cp:lastModifiedBy>来自赛博坦星球的你</cp:lastModifiedBy>
  <cp:revision>309</cp:revision>
  <dcterms:created xsi:type="dcterms:W3CDTF">2015-09-11T13:14:00Z</dcterms:created>
  <dcterms:modified xsi:type="dcterms:W3CDTF">2023-04-10T08:41:44Z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77EE6DAAEADA4868B90C5F23DEF02063</vt:lpwstr>
  </property>
</Properties>
</file>