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EFAE-D29E-33BE-B638-ED9F177BD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45D4E-3AAC-EA8C-B85C-961D012FF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22CC-AE94-6460-A039-27C36583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684E-FB99-1F03-C432-2358FEE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4B93-AA12-A1D7-A05C-47825EC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0A8D-05E9-F890-97DC-A505C913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E3495-F0BE-ECE8-E159-942BE906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F76A-2F6A-B31D-418B-2BEE2928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322B-4764-B77D-309F-40458E7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AFB8-A207-DA49-0059-67760178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C4EBD-0E7E-71A1-3E1B-4E88D218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FE28-F9FA-4395-29C4-145F41CA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9472-E685-56CD-22C4-A847F746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AE86-5075-6F0A-29E5-DC6E2AC4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1FDC-1FB0-BCC3-F630-240491CF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DC10-BE0B-C25F-678A-ACD9E6F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BF2A-6C9C-B92D-D483-2071C327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0BBE-DAD8-CE7B-FA0C-968D8382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5656-2656-4FD6-C2CC-F3B6B4F9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33AF-452B-E028-4C98-62BDE66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53EA-1318-F834-44B4-B52016AD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B5CE-A4F2-EA90-6D54-CFC5EA73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FB8B-E799-9E0C-3647-9A10997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8820-8FD1-163D-58DE-1CA679D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707C-502C-9381-A061-7DA81E5A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62F8-FAED-5D87-1D90-AFDBCD8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E9A0-3E6B-A2F5-4204-9AC26E481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8CEA5-75C1-198A-4340-2330A0AF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446B-5109-C8AE-E914-A0B67E39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B368-4D0E-F2AE-FB2F-CD9288C9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EBE7-C17A-6E66-FDCC-CFF99043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F0A9-EA9F-9490-5DCD-AE807696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065E-7A59-8DBE-F22C-1689BEC2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B67C-C103-6F1A-CE2E-24918212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9AEA3-008C-3595-AC78-5AF47AD6F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9BFF3-84BB-A910-BD8C-20442AEBD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0B8D3-71E5-4045-F65D-B4F3A3F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D706-FBE5-D8C0-5571-3C6E62D8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CBC2A-61DB-C04B-7080-1A318BB6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5A08-5A4F-3D1A-971E-AC688130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EE667-0A51-1FEE-4BB1-5D3EAA5D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FB174-479F-473A-64DE-1E8E6EC2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B3CE1-383C-1F80-7A9A-814DEDC9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8EED8-3548-D5A7-FC3F-DD82F31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FAA11-305E-E28B-C62E-0FD03E2B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9EDD9-1F98-4BA2-8441-BD84CED3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5761-BF57-92DD-5B19-FF7F9112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FD58-512C-1474-DBE9-132D5379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69A1-E61E-E6F5-E057-4E488FDB0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C706-071A-C9EE-7427-77C2ED18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A3D0-FB1E-450E-C233-A2D8B880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E35C-0FED-F874-FE39-C8556AC2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F2C7-E52F-F6CC-2D56-088348E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9E035-1115-2DFB-8E41-9FA308BB6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CC5A2-3135-8B7E-92CA-6EE5F2D6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34003-DDF0-EC0B-7858-2B10DB2C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FE9DF-BD52-A49D-D8ED-917E7B8E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F5FE-14CA-35AD-C982-C4055FA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BA1AC-BE2F-39D3-042C-57F3AA34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A3BC-DC43-05F3-0BBA-1FAEFB6D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2B74-D900-3966-44B6-666AB55B6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AF0D-A767-3148-BD4A-D3F58C37A46B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76BF-70C7-A99F-ACC0-C6DE40F3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87B4-78D7-3D75-87E3-57B7C77CB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373C-8E66-2B4C-851C-442AE20D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1A7291-CB8C-B18D-2735-FAB5AB6F7466}"/>
              </a:ext>
            </a:extLst>
          </p:cNvPr>
          <p:cNvSpPr txBox="1"/>
          <p:nvPr/>
        </p:nvSpPr>
        <p:spPr>
          <a:xfrm>
            <a:off x="1447801" y="4740"/>
            <a:ext cx="75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27C93E-BC5F-5348-241F-BE891F95B325}"/>
              </a:ext>
            </a:extLst>
          </p:cNvPr>
          <p:cNvSpPr/>
          <p:nvPr/>
        </p:nvSpPr>
        <p:spPr>
          <a:xfrm>
            <a:off x="94595" y="1135124"/>
            <a:ext cx="1072053" cy="672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(Vocal Size, Hidden Size)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66BF99-A1C3-FD3E-2128-25279570045D}"/>
              </a:ext>
            </a:extLst>
          </p:cNvPr>
          <p:cNvGrpSpPr/>
          <p:nvPr/>
        </p:nvGrpSpPr>
        <p:grpSpPr>
          <a:xfrm>
            <a:off x="374438" y="266029"/>
            <a:ext cx="3507816" cy="2383913"/>
            <a:chOff x="374438" y="266029"/>
            <a:chExt cx="3507816" cy="23839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40F7338-01FC-5CB4-604E-168FA3385823}"/>
                </a:ext>
              </a:extLst>
            </p:cNvPr>
            <p:cNvSpPr/>
            <p:nvPr/>
          </p:nvSpPr>
          <p:spPr>
            <a:xfrm>
              <a:off x="374438" y="451296"/>
              <a:ext cx="2903473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0C59AB-E201-6761-197E-AB44D028B96D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46" y="266029"/>
              <a:ext cx="0" cy="189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F9CE963-35D1-1A85-A931-F47F111C1E71}"/>
                </a:ext>
              </a:extLst>
            </p:cNvPr>
            <p:cNvSpPr/>
            <p:nvPr/>
          </p:nvSpPr>
          <p:spPr>
            <a:xfrm>
              <a:off x="1241541" y="1135122"/>
              <a:ext cx="1169268" cy="6871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(Max Position,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Size)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82D2F38-2F78-CDDD-FB1F-6F5771634FF0}"/>
                </a:ext>
              </a:extLst>
            </p:cNvPr>
            <p:cNvSpPr/>
            <p:nvPr/>
          </p:nvSpPr>
          <p:spPr>
            <a:xfrm>
              <a:off x="2519853" y="1145637"/>
              <a:ext cx="1362401" cy="6871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 Type Embeddings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(Type Vocab Size, 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Size)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7C927F-C2F9-C1A3-79AA-182CF636D3BF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1826175" y="756096"/>
              <a:ext cx="0" cy="379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B72FAC9-C912-69B1-314D-0B76B26B81AF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rot="10800000" flipV="1">
              <a:off x="630623" y="927166"/>
              <a:ext cx="1195551" cy="2079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8F0F3363-315E-3B8F-CED0-1A231DFD748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823546" y="925653"/>
              <a:ext cx="1377508" cy="2199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58EB0A-C86F-D4FB-941E-F9B221BA59F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799899" y="1914859"/>
              <a:ext cx="0" cy="392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9FB1317C-65D2-4CEE-BE59-7E591309EB08}"/>
                </a:ext>
              </a:extLst>
            </p:cNvPr>
            <p:cNvCxnSpPr>
              <a:cxnSpLocks/>
              <a:stCxn id="12" idx="2"/>
              <a:endCxn id="37" idx="2"/>
            </p:cNvCxnSpPr>
            <p:nvPr/>
          </p:nvCxnSpPr>
          <p:spPr>
            <a:xfrm rot="16200000" flipH="1">
              <a:off x="787946" y="1650459"/>
              <a:ext cx="670703" cy="9853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AA31E3F-F5B3-25F9-EF5B-6B8029D2DF56}"/>
                </a:ext>
              </a:extLst>
            </p:cNvPr>
            <p:cNvCxnSpPr>
              <a:cxnSpLocks/>
              <a:stCxn id="14" idx="2"/>
              <a:endCxn id="37" idx="6"/>
            </p:cNvCxnSpPr>
            <p:nvPr/>
          </p:nvCxnSpPr>
          <p:spPr>
            <a:xfrm rot="5400000">
              <a:off x="2269570" y="1547002"/>
              <a:ext cx="645739" cy="121723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61079B-A8F4-9AA0-326C-3E8D93A806C2}"/>
                </a:ext>
              </a:extLst>
            </p:cNvPr>
            <p:cNvSpPr/>
            <p:nvPr/>
          </p:nvSpPr>
          <p:spPr>
            <a:xfrm>
              <a:off x="1615973" y="2307031"/>
              <a:ext cx="367851" cy="3429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➕</a:t>
              </a:r>
            </a:p>
          </p:txBody>
        </p: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F7A626F-4BDD-4592-707B-884284374AB7}"/>
              </a:ext>
            </a:extLst>
          </p:cNvPr>
          <p:cNvSpPr/>
          <p:nvPr/>
        </p:nvSpPr>
        <p:spPr>
          <a:xfrm>
            <a:off x="885496" y="2831235"/>
            <a:ext cx="1828801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E7DE79-9ECB-95FC-487B-4605228ED5C2}"/>
              </a:ext>
            </a:extLst>
          </p:cNvPr>
          <p:cNvCxnSpPr>
            <a:cxnSpLocks/>
          </p:cNvCxnSpPr>
          <p:nvPr/>
        </p:nvCxnSpPr>
        <p:spPr>
          <a:xfrm flipH="1">
            <a:off x="1799898" y="2656500"/>
            <a:ext cx="1" cy="18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6D15A7-FFC3-468C-D290-9BECB904F851}"/>
              </a:ext>
            </a:extLst>
          </p:cNvPr>
          <p:cNvCxnSpPr>
            <a:cxnSpLocks/>
          </p:cNvCxnSpPr>
          <p:nvPr/>
        </p:nvCxnSpPr>
        <p:spPr>
          <a:xfrm flipH="1">
            <a:off x="1799897" y="3187262"/>
            <a:ext cx="1" cy="18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90FCF2A-87DB-69FF-9D0C-611E9C1C5EE6}"/>
              </a:ext>
            </a:extLst>
          </p:cNvPr>
          <p:cNvSpPr/>
          <p:nvPr/>
        </p:nvSpPr>
        <p:spPr>
          <a:xfrm>
            <a:off x="374438" y="3368555"/>
            <a:ext cx="2903473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EC54E0A-15E7-7291-AE83-6C2BC45B09EE}"/>
              </a:ext>
            </a:extLst>
          </p:cNvPr>
          <p:cNvSpPr/>
          <p:nvPr/>
        </p:nvSpPr>
        <p:spPr>
          <a:xfrm>
            <a:off x="909145" y="3854648"/>
            <a:ext cx="1828801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BertSelfAttention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2DF554-3160-647B-2814-63B5297E4046}"/>
              </a:ext>
            </a:extLst>
          </p:cNvPr>
          <p:cNvCxnSpPr>
            <a:cxnSpLocks/>
          </p:cNvCxnSpPr>
          <p:nvPr/>
        </p:nvCxnSpPr>
        <p:spPr>
          <a:xfrm flipH="1">
            <a:off x="1818290" y="3679913"/>
            <a:ext cx="1" cy="18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2D71AE2-7D47-D19E-4B76-224BE5313185}"/>
              </a:ext>
            </a:extLst>
          </p:cNvPr>
          <p:cNvSpPr/>
          <p:nvPr/>
        </p:nvSpPr>
        <p:spPr>
          <a:xfrm>
            <a:off x="94595" y="4577229"/>
            <a:ext cx="1073363" cy="4729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Size)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F1146AA-0EAD-5F13-7356-7396B479C0AE}"/>
              </a:ext>
            </a:extLst>
          </p:cNvPr>
          <p:cNvSpPr/>
          <p:nvPr/>
        </p:nvSpPr>
        <p:spPr>
          <a:xfrm>
            <a:off x="1384740" y="4577229"/>
            <a:ext cx="1073363" cy="4729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Size)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5FC5F82-F0AE-C486-8D1E-89701D12749B}"/>
              </a:ext>
            </a:extLst>
          </p:cNvPr>
          <p:cNvSpPr/>
          <p:nvPr/>
        </p:nvSpPr>
        <p:spPr>
          <a:xfrm>
            <a:off x="1079951" y="5211796"/>
            <a:ext cx="304790" cy="356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✖️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B230CDD-286B-E564-5DE6-CF94F92610C5}"/>
              </a:ext>
            </a:extLst>
          </p:cNvPr>
          <p:cNvCxnSpPr>
            <a:stCxn id="101" idx="2"/>
            <a:endCxn id="103" idx="2"/>
          </p:cNvCxnSpPr>
          <p:nvPr/>
        </p:nvCxnSpPr>
        <p:spPr>
          <a:xfrm rot="16200000" flipH="1">
            <a:off x="685818" y="4995676"/>
            <a:ext cx="339593" cy="4486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83B25EC-2F2A-FFEA-7545-A0FD774D6CE3}"/>
              </a:ext>
            </a:extLst>
          </p:cNvPr>
          <p:cNvCxnSpPr>
            <a:cxnSpLocks/>
            <a:stCxn id="102" idx="2"/>
            <a:endCxn id="103" idx="6"/>
          </p:cNvCxnSpPr>
          <p:nvPr/>
        </p:nvCxnSpPr>
        <p:spPr>
          <a:xfrm rot="5400000">
            <a:off x="1483286" y="4951673"/>
            <a:ext cx="339593" cy="5366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74371EFF-EF1A-DE76-8EF2-F724C4E485D2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1044135" y="3797818"/>
            <a:ext cx="366554" cy="1192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56FABE2-F56B-CD81-7D33-F13A3C105BDA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1823546" y="4210675"/>
            <a:ext cx="97876" cy="36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27AB20A-9C55-D287-8B5F-68DD0EDE011E}"/>
              </a:ext>
            </a:extLst>
          </p:cNvPr>
          <p:cNvSpPr/>
          <p:nvPr/>
        </p:nvSpPr>
        <p:spPr>
          <a:xfrm>
            <a:off x="582007" y="5813476"/>
            <a:ext cx="1541077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3BAA-FEB5-A766-502D-ADB74B2B77B0}"/>
              </a:ext>
            </a:extLst>
          </p:cNvPr>
          <p:cNvSpPr txBox="1"/>
          <p:nvPr/>
        </p:nvSpPr>
        <p:spPr>
          <a:xfrm>
            <a:off x="1921421" y="5139772"/>
            <a:ext cx="88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B75410-2C4B-DE77-7D5B-62ECE9227240}"/>
              </a:ext>
            </a:extLst>
          </p:cNvPr>
          <p:cNvCxnSpPr>
            <a:cxnSpLocks/>
          </p:cNvCxnSpPr>
          <p:nvPr/>
        </p:nvCxnSpPr>
        <p:spPr>
          <a:xfrm flipH="1">
            <a:off x="1241540" y="5600003"/>
            <a:ext cx="1" cy="18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2C87E169-83E5-444D-CB6C-5CB8AADCB5E4}"/>
              </a:ext>
            </a:extLst>
          </p:cNvPr>
          <p:cNvSpPr/>
          <p:nvPr/>
        </p:nvSpPr>
        <p:spPr>
          <a:xfrm>
            <a:off x="2458103" y="5813476"/>
            <a:ext cx="304790" cy="356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✖️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5B887A7A-71F6-77CD-45AF-B516DCFF2955}"/>
              </a:ext>
            </a:extLst>
          </p:cNvPr>
          <p:cNvSpPr/>
          <p:nvPr/>
        </p:nvSpPr>
        <p:spPr>
          <a:xfrm>
            <a:off x="2808892" y="4563423"/>
            <a:ext cx="1073363" cy="4729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Size)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1033E4A-0CEA-1429-3DCF-43902DA09177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1826173" y="4391968"/>
            <a:ext cx="1519401" cy="1714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D41865E-2E03-59B7-D3EC-593C3E8E14DC}"/>
              </a:ext>
            </a:extLst>
          </p:cNvPr>
          <p:cNvCxnSpPr>
            <a:cxnSpLocks/>
            <a:endCxn id="127" idx="6"/>
          </p:cNvCxnSpPr>
          <p:nvPr/>
        </p:nvCxnSpPr>
        <p:spPr>
          <a:xfrm rot="5400000">
            <a:off x="2585509" y="5231428"/>
            <a:ext cx="937446" cy="582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D39E39-0B86-7412-F1B1-922C955E25DA}"/>
              </a:ext>
            </a:extLst>
          </p:cNvPr>
          <p:cNvCxnSpPr>
            <a:cxnSpLocks/>
            <a:stCxn id="124" idx="3"/>
            <a:endCxn id="127" idx="2"/>
          </p:cNvCxnSpPr>
          <p:nvPr/>
        </p:nvCxnSpPr>
        <p:spPr>
          <a:xfrm>
            <a:off x="2123084" y="5991490"/>
            <a:ext cx="3350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2D56424-7E27-FB17-1653-F1F237762879}"/>
              </a:ext>
            </a:extLst>
          </p:cNvPr>
          <p:cNvCxnSpPr>
            <a:cxnSpLocks/>
            <a:stCxn id="127" idx="4"/>
            <a:endCxn id="155" idx="1"/>
          </p:cNvCxnSpPr>
          <p:nvPr/>
        </p:nvCxnSpPr>
        <p:spPr>
          <a:xfrm rot="5400000" flipH="1" flipV="1">
            <a:off x="1083435" y="2055586"/>
            <a:ext cx="5640980" cy="2586854"/>
          </a:xfrm>
          <a:prstGeom prst="bentConnector4">
            <a:avLst>
              <a:gd name="adj1" fmla="val -4052"/>
              <a:gd name="adj2" fmla="val 529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5877BEB-CE58-CB05-89E9-15E1BE37DA57}"/>
              </a:ext>
            </a:extLst>
          </p:cNvPr>
          <p:cNvGrpSpPr/>
          <p:nvPr/>
        </p:nvGrpSpPr>
        <p:grpSpPr>
          <a:xfrm>
            <a:off x="5189434" y="2453942"/>
            <a:ext cx="2318853" cy="816387"/>
            <a:chOff x="5180249" y="3034862"/>
            <a:chExt cx="2318853" cy="81638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DB54559-A9E0-A073-DD67-724EF7D0938E}"/>
                </a:ext>
              </a:extLst>
            </p:cNvPr>
            <p:cNvGrpSpPr/>
            <p:nvPr/>
          </p:nvGrpSpPr>
          <p:grpSpPr>
            <a:xfrm>
              <a:off x="5180249" y="3333800"/>
              <a:ext cx="2305674" cy="517449"/>
              <a:chOff x="5193429" y="2198925"/>
              <a:chExt cx="2305674" cy="517449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64C6C19B-3289-1FD3-7B9F-F9E875C38475}"/>
                  </a:ext>
                </a:extLst>
              </p:cNvPr>
              <p:cNvSpPr/>
              <p:nvPr/>
            </p:nvSpPr>
            <p:spPr>
              <a:xfrm>
                <a:off x="5193429" y="2411574"/>
                <a:ext cx="2305674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GELU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(4* Hidden Size, 4* Hidden Size)</a:t>
                </a: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145E373B-F144-ED29-B0C3-4EEFD486F1FD}"/>
                  </a:ext>
                </a:extLst>
              </p:cNvPr>
              <p:cNvCxnSpPr>
                <a:cxnSpLocks/>
                <a:stCxn id="140" idx="2"/>
                <a:endCxn id="148" idx="0"/>
              </p:cNvCxnSpPr>
              <p:nvPr/>
            </p:nvCxnSpPr>
            <p:spPr>
              <a:xfrm>
                <a:off x="6346266" y="2198925"/>
                <a:ext cx="0" cy="212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C070E16E-8FCB-C30C-7A0E-6E06A0930599}"/>
                </a:ext>
              </a:extLst>
            </p:cNvPr>
            <p:cNvSpPr/>
            <p:nvPr/>
          </p:nvSpPr>
          <p:spPr>
            <a:xfrm>
              <a:off x="5193429" y="3034862"/>
              <a:ext cx="2305673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Liner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(4* Hidden Size, 4* Hidden Size)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F5B5398-B0AD-3699-6503-A1DD3CD3219D}"/>
              </a:ext>
            </a:extLst>
          </p:cNvPr>
          <p:cNvCxnSpPr>
            <a:cxnSpLocks/>
          </p:cNvCxnSpPr>
          <p:nvPr/>
        </p:nvCxnSpPr>
        <p:spPr>
          <a:xfrm>
            <a:off x="6349836" y="2216666"/>
            <a:ext cx="0" cy="19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771065E-5FD9-356D-4831-70E0414D5BD5}"/>
              </a:ext>
            </a:extLst>
          </p:cNvPr>
          <p:cNvSpPr/>
          <p:nvPr/>
        </p:nvSpPr>
        <p:spPr>
          <a:xfrm>
            <a:off x="5197352" y="300950"/>
            <a:ext cx="2310935" cy="455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6B496BD-DA90-E8CC-B99B-3F5D522BCD03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346267" y="753465"/>
            <a:ext cx="0" cy="59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4F766B9C-775F-FE71-C220-B7C6532D755E}"/>
              </a:ext>
            </a:extLst>
          </p:cNvPr>
          <p:cNvSpPr/>
          <p:nvPr/>
        </p:nvSpPr>
        <p:spPr>
          <a:xfrm>
            <a:off x="5431866" y="1345023"/>
            <a:ext cx="1828801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B3F0890-364A-4C3A-2FC2-885A6B0B895B}"/>
              </a:ext>
            </a:extLst>
          </p:cNvPr>
          <p:cNvSpPr/>
          <p:nvPr/>
        </p:nvSpPr>
        <p:spPr>
          <a:xfrm>
            <a:off x="6198458" y="849712"/>
            <a:ext cx="367851" cy="342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➕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899DFE9-7470-7D8E-7ED8-C7E0616B70A0}"/>
              </a:ext>
            </a:extLst>
          </p:cNvPr>
          <p:cNvCxnSpPr>
            <a:cxnSpLocks/>
            <a:stCxn id="46" idx="3"/>
            <a:endCxn id="164" idx="2"/>
          </p:cNvCxnSpPr>
          <p:nvPr/>
        </p:nvCxnSpPr>
        <p:spPr>
          <a:xfrm flipV="1">
            <a:off x="2714297" y="1021168"/>
            <a:ext cx="3484161" cy="198808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6153F58-D6EB-A5AB-61D4-15E7D298B064}"/>
              </a:ext>
            </a:extLst>
          </p:cNvPr>
          <p:cNvSpPr/>
          <p:nvPr/>
        </p:nvSpPr>
        <p:spPr>
          <a:xfrm>
            <a:off x="5193429" y="1894125"/>
            <a:ext cx="2305674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BertIntermediate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Size, 4 * Hidden Size)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23A8ECB-C762-6648-9070-5E7DFC69D0E9}"/>
              </a:ext>
            </a:extLst>
          </p:cNvPr>
          <p:cNvCxnSpPr>
            <a:cxnSpLocks/>
            <a:stCxn id="162" idx="2"/>
            <a:endCxn id="140" idx="0"/>
          </p:cNvCxnSpPr>
          <p:nvPr/>
        </p:nvCxnSpPr>
        <p:spPr>
          <a:xfrm flipH="1">
            <a:off x="6346266" y="1701050"/>
            <a:ext cx="1" cy="19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FB0290C4-FE3B-768D-7626-98962A94104D}"/>
              </a:ext>
            </a:extLst>
          </p:cNvPr>
          <p:cNvSpPr/>
          <p:nvPr/>
        </p:nvSpPr>
        <p:spPr>
          <a:xfrm>
            <a:off x="5189434" y="3496112"/>
            <a:ext cx="2305673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(4* Hidden Size, Hidden Size)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5ABB958-FDBF-5A83-A0BB-59324CB01E06}"/>
              </a:ext>
            </a:extLst>
          </p:cNvPr>
          <p:cNvCxnSpPr>
            <a:cxnSpLocks/>
          </p:cNvCxnSpPr>
          <p:nvPr/>
        </p:nvCxnSpPr>
        <p:spPr>
          <a:xfrm>
            <a:off x="6349836" y="3277908"/>
            <a:ext cx="0" cy="19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BAAEC59-1FCF-83B7-DE90-1E8BC8AA9F9D}"/>
              </a:ext>
            </a:extLst>
          </p:cNvPr>
          <p:cNvCxnSpPr>
            <a:cxnSpLocks/>
          </p:cNvCxnSpPr>
          <p:nvPr/>
        </p:nvCxnSpPr>
        <p:spPr>
          <a:xfrm>
            <a:off x="6367189" y="3836833"/>
            <a:ext cx="0" cy="19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A092714C-6254-6803-7045-333B60EE0D44}"/>
              </a:ext>
            </a:extLst>
          </p:cNvPr>
          <p:cNvSpPr/>
          <p:nvPr/>
        </p:nvSpPr>
        <p:spPr>
          <a:xfrm>
            <a:off x="5427869" y="4635709"/>
            <a:ext cx="1828801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Size)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68F48AF-C8B1-BDF8-9C92-2392E3C5CDE1}"/>
              </a:ext>
            </a:extLst>
          </p:cNvPr>
          <p:cNvSpPr/>
          <p:nvPr/>
        </p:nvSpPr>
        <p:spPr>
          <a:xfrm>
            <a:off x="6198457" y="4068582"/>
            <a:ext cx="367851" cy="342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➕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C7EFEE7-2DA6-CF18-D08D-267124A08F74}"/>
              </a:ext>
            </a:extLst>
          </p:cNvPr>
          <p:cNvCxnSpPr>
            <a:cxnSpLocks/>
          </p:cNvCxnSpPr>
          <p:nvPr/>
        </p:nvCxnSpPr>
        <p:spPr>
          <a:xfrm>
            <a:off x="6382382" y="4415288"/>
            <a:ext cx="0" cy="19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8212ABD-A91D-EA6D-3960-13064D4427E8}"/>
              </a:ext>
            </a:extLst>
          </p:cNvPr>
          <p:cNvCxnSpPr>
            <a:cxnSpLocks/>
            <a:stCxn id="162" idx="3"/>
            <a:endCxn id="197" idx="6"/>
          </p:cNvCxnSpPr>
          <p:nvPr/>
        </p:nvCxnSpPr>
        <p:spPr>
          <a:xfrm flipH="1">
            <a:off x="6566308" y="1523037"/>
            <a:ext cx="694359" cy="2717001"/>
          </a:xfrm>
          <a:prstGeom prst="bentConnector3">
            <a:avLst>
              <a:gd name="adj1" fmla="val -101037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825607E-A579-1E51-FD79-FA3EFFD27F5F}"/>
              </a:ext>
            </a:extLst>
          </p:cNvPr>
          <p:cNvCxnSpPr>
            <a:cxnSpLocks/>
          </p:cNvCxnSpPr>
          <p:nvPr/>
        </p:nvCxnSpPr>
        <p:spPr>
          <a:xfrm>
            <a:off x="6394771" y="5015968"/>
            <a:ext cx="0" cy="195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872E5933-03BD-5928-63B2-D3EE497AFE18}"/>
              </a:ext>
            </a:extLst>
          </p:cNvPr>
          <p:cNvSpPr/>
          <p:nvPr/>
        </p:nvSpPr>
        <p:spPr>
          <a:xfrm>
            <a:off x="5427868" y="5240616"/>
            <a:ext cx="1828801" cy="3560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143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ZHENG</dc:creator>
  <cp:lastModifiedBy>Yifei ZHENG</cp:lastModifiedBy>
  <cp:revision>1</cp:revision>
  <dcterms:created xsi:type="dcterms:W3CDTF">2024-02-03T05:35:52Z</dcterms:created>
  <dcterms:modified xsi:type="dcterms:W3CDTF">2024-02-03T08:36:39Z</dcterms:modified>
</cp:coreProperties>
</file>