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6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10"/>
          <p:cNvGrpSpPr/>
          <p:nvPr/>
        </p:nvGrpSpPr>
        <p:grpSpPr bwMode="auto">
          <a:xfrm>
            <a:off x="0" y="3489325"/>
            <a:ext cx="12187238" cy="6864350"/>
            <a:chOff x="0" y="-7447"/>
            <a:chExt cx="9144002" cy="5150950"/>
          </a:xfrm>
        </p:grpSpPr>
        <p:cxnSp>
          <p:nvCxnSpPr>
            <p:cNvPr id="95" name="直线连接符 2"/>
            <p:cNvCxnSpPr/>
            <p:nvPr/>
          </p:nvCxnSpPr>
          <p:spPr>
            <a:xfrm>
              <a:off x="0" y="-300"/>
              <a:ext cx="1395958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3"/>
            <p:cNvCxnSpPr/>
            <p:nvPr/>
          </p:nvCxnSpPr>
          <p:spPr>
            <a:xfrm flipV="1">
              <a:off x="732521" y="326102"/>
              <a:ext cx="663437" cy="91011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4"/>
            <p:cNvCxnSpPr/>
            <p:nvPr/>
          </p:nvCxnSpPr>
          <p:spPr>
            <a:xfrm>
              <a:off x="0" y="-300"/>
              <a:ext cx="732521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5"/>
            <p:cNvCxnSpPr/>
            <p:nvPr/>
          </p:nvCxnSpPr>
          <p:spPr>
            <a:xfrm>
              <a:off x="0" y="1693653"/>
              <a:ext cx="1976019" cy="3883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6"/>
            <p:cNvCxnSpPr/>
            <p:nvPr/>
          </p:nvCxnSpPr>
          <p:spPr>
            <a:xfrm flipV="1">
              <a:off x="1395958" y="-300"/>
              <a:ext cx="1205384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7"/>
            <p:cNvCxnSpPr/>
            <p:nvPr/>
          </p:nvCxnSpPr>
          <p:spPr>
            <a:xfrm flipV="1">
              <a:off x="1976019" y="-300"/>
              <a:ext cx="625322" cy="208229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8"/>
            <p:cNvCxnSpPr/>
            <p:nvPr/>
          </p:nvCxnSpPr>
          <p:spPr>
            <a:xfrm flipH="1" flipV="1">
              <a:off x="1395958" y="326102"/>
              <a:ext cx="580061" cy="175589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9"/>
            <p:cNvCxnSpPr/>
            <p:nvPr/>
          </p:nvCxnSpPr>
          <p:spPr>
            <a:xfrm>
              <a:off x="732521" y="1236214"/>
              <a:ext cx="1243498" cy="84578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"/>
            <p:cNvCxnSpPr/>
            <p:nvPr/>
          </p:nvCxnSpPr>
          <p:spPr>
            <a:xfrm flipV="1">
              <a:off x="572915" y="2081999"/>
              <a:ext cx="1403105" cy="8982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1"/>
            <p:cNvCxnSpPr/>
            <p:nvPr/>
          </p:nvCxnSpPr>
          <p:spPr>
            <a:xfrm>
              <a:off x="6676063" y="3311366"/>
              <a:ext cx="1561519" cy="27756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12"/>
            <p:cNvCxnSpPr/>
            <p:nvPr/>
          </p:nvCxnSpPr>
          <p:spPr>
            <a:xfrm flipH="1">
              <a:off x="1976019" y="1693653"/>
              <a:ext cx="1057688" cy="3883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3"/>
            <p:cNvCxnSpPr/>
            <p:nvPr/>
          </p:nvCxnSpPr>
          <p:spPr>
            <a:xfrm>
              <a:off x="2601342" y="-300"/>
              <a:ext cx="432366" cy="169395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4"/>
            <p:cNvCxnSpPr/>
            <p:nvPr/>
          </p:nvCxnSpPr>
          <p:spPr>
            <a:xfrm>
              <a:off x="575297" y="2980199"/>
              <a:ext cx="1320919" cy="3978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5"/>
            <p:cNvCxnSpPr/>
            <p:nvPr/>
          </p:nvCxnSpPr>
          <p:spPr>
            <a:xfrm flipH="1">
              <a:off x="1896216" y="2081999"/>
              <a:ext cx="79803" cy="12877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6"/>
            <p:cNvCxnSpPr/>
            <p:nvPr/>
          </p:nvCxnSpPr>
          <p:spPr>
            <a:xfrm>
              <a:off x="0" y="2980199"/>
              <a:ext cx="5729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7"/>
            <p:cNvCxnSpPr/>
            <p:nvPr/>
          </p:nvCxnSpPr>
          <p:spPr>
            <a:xfrm>
              <a:off x="0" y="1693653"/>
              <a:ext cx="572915" cy="12865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8"/>
            <p:cNvCxnSpPr/>
            <p:nvPr/>
          </p:nvCxnSpPr>
          <p:spPr>
            <a:xfrm flipV="1">
              <a:off x="0" y="1236214"/>
              <a:ext cx="732521" cy="45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9"/>
            <p:cNvCxnSpPr/>
            <p:nvPr/>
          </p:nvCxnSpPr>
          <p:spPr>
            <a:xfrm>
              <a:off x="8237582" y="3588927"/>
              <a:ext cx="906420" cy="1554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20"/>
            <p:cNvCxnSpPr/>
            <p:nvPr/>
          </p:nvCxnSpPr>
          <p:spPr>
            <a:xfrm flipV="1">
              <a:off x="8237582" y="1587632"/>
              <a:ext cx="906420" cy="20012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1"/>
            <p:cNvCxnSpPr/>
            <p:nvPr/>
          </p:nvCxnSpPr>
          <p:spPr>
            <a:xfrm>
              <a:off x="7496723" y="2152283"/>
              <a:ext cx="740858" cy="143664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66"/>
            <p:cNvCxnSpPr/>
            <p:nvPr/>
          </p:nvCxnSpPr>
          <p:spPr>
            <a:xfrm>
              <a:off x="2601342" y="-300"/>
              <a:ext cx="1659189" cy="10852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67"/>
            <p:cNvCxnSpPr/>
            <p:nvPr/>
          </p:nvCxnSpPr>
          <p:spPr>
            <a:xfrm flipV="1">
              <a:off x="3448207" y="1084926"/>
              <a:ext cx="812324" cy="15128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68"/>
            <p:cNvCxnSpPr/>
            <p:nvPr/>
          </p:nvCxnSpPr>
          <p:spPr>
            <a:xfrm>
              <a:off x="2601342" y="-300"/>
              <a:ext cx="846866" cy="122936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连接符 69"/>
            <p:cNvCxnSpPr/>
            <p:nvPr/>
          </p:nvCxnSpPr>
          <p:spPr>
            <a:xfrm>
              <a:off x="3033708" y="1685315"/>
              <a:ext cx="1976019" cy="3895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连接符 70"/>
            <p:cNvCxnSpPr/>
            <p:nvPr/>
          </p:nvCxnSpPr>
          <p:spPr>
            <a:xfrm flipV="1">
              <a:off x="4260531" y="-7447"/>
              <a:ext cx="1375709" cy="109237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连接符 71"/>
            <p:cNvCxnSpPr/>
            <p:nvPr/>
          </p:nvCxnSpPr>
          <p:spPr>
            <a:xfrm flipV="1">
              <a:off x="5009727" y="-7447"/>
              <a:ext cx="626514" cy="208229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72"/>
            <p:cNvCxnSpPr/>
            <p:nvPr/>
          </p:nvCxnSpPr>
          <p:spPr>
            <a:xfrm flipH="1" flipV="1">
              <a:off x="4260531" y="1084926"/>
              <a:ext cx="749196" cy="9899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73"/>
            <p:cNvCxnSpPr/>
            <p:nvPr/>
          </p:nvCxnSpPr>
          <p:spPr>
            <a:xfrm>
              <a:off x="3448207" y="1236214"/>
              <a:ext cx="1561519" cy="8386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74"/>
            <p:cNvCxnSpPr/>
            <p:nvPr/>
          </p:nvCxnSpPr>
          <p:spPr>
            <a:xfrm flipV="1">
              <a:off x="3607813" y="2074852"/>
              <a:ext cx="1401913" cy="8982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连接符 75"/>
            <p:cNvCxnSpPr/>
            <p:nvPr/>
          </p:nvCxnSpPr>
          <p:spPr>
            <a:xfrm flipH="1">
              <a:off x="5009727" y="1685315"/>
              <a:ext cx="1058880" cy="3895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76"/>
            <p:cNvCxnSpPr/>
            <p:nvPr/>
          </p:nvCxnSpPr>
          <p:spPr>
            <a:xfrm>
              <a:off x="5636240" y="-7447"/>
              <a:ext cx="432366" cy="16927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77"/>
            <p:cNvCxnSpPr/>
            <p:nvPr/>
          </p:nvCxnSpPr>
          <p:spPr>
            <a:xfrm flipH="1" flipV="1">
              <a:off x="1976019" y="2081999"/>
              <a:ext cx="1632985" cy="89105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78"/>
            <p:cNvCxnSpPr/>
            <p:nvPr/>
          </p:nvCxnSpPr>
          <p:spPr>
            <a:xfrm flipH="1">
              <a:off x="4260531" y="326102"/>
              <a:ext cx="95287" cy="75882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79"/>
            <p:cNvCxnSpPr/>
            <p:nvPr/>
          </p:nvCxnSpPr>
          <p:spPr>
            <a:xfrm flipV="1">
              <a:off x="1896216" y="2973052"/>
              <a:ext cx="1711597" cy="40502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80"/>
            <p:cNvCxnSpPr/>
            <p:nvPr/>
          </p:nvCxnSpPr>
          <p:spPr>
            <a:xfrm>
              <a:off x="3033708" y="1685315"/>
              <a:ext cx="574106" cy="12877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81"/>
            <p:cNvCxnSpPr/>
            <p:nvPr/>
          </p:nvCxnSpPr>
          <p:spPr>
            <a:xfrm flipV="1">
              <a:off x="3033708" y="1236214"/>
              <a:ext cx="414499" cy="4491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连接符 90"/>
            <p:cNvCxnSpPr/>
            <p:nvPr/>
          </p:nvCxnSpPr>
          <p:spPr>
            <a:xfrm flipH="1">
              <a:off x="5742248" y="1693653"/>
              <a:ext cx="326359" cy="16177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91"/>
            <p:cNvCxnSpPr/>
            <p:nvPr/>
          </p:nvCxnSpPr>
          <p:spPr>
            <a:xfrm flipH="1" flipV="1">
              <a:off x="5636240" y="-300"/>
              <a:ext cx="1616310" cy="47888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92"/>
            <p:cNvCxnSpPr/>
            <p:nvPr/>
          </p:nvCxnSpPr>
          <p:spPr>
            <a:xfrm>
              <a:off x="5009727" y="2074852"/>
              <a:ext cx="732521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连接符 93"/>
            <p:cNvCxnSpPr/>
            <p:nvPr/>
          </p:nvCxnSpPr>
          <p:spPr>
            <a:xfrm flipH="1" flipV="1">
              <a:off x="0" y="2973052"/>
              <a:ext cx="575297" cy="79217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94"/>
            <p:cNvCxnSpPr/>
            <p:nvPr/>
          </p:nvCxnSpPr>
          <p:spPr>
            <a:xfrm flipV="1">
              <a:off x="7252550" y="-300"/>
              <a:ext cx="985031" cy="48960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连接符 95"/>
            <p:cNvCxnSpPr/>
            <p:nvPr/>
          </p:nvCxnSpPr>
          <p:spPr>
            <a:xfrm flipV="1">
              <a:off x="7690872" y="-300"/>
              <a:ext cx="546710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连接符 97"/>
            <p:cNvCxnSpPr/>
            <p:nvPr/>
          </p:nvCxnSpPr>
          <p:spPr>
            <a:xfrm flipV="1">
              <a:off x="6068606" y="478582"/>
              <a:ext cx="1183944" cy="121507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连接符 98"/>
            <p:cNvCxnSpPr/>
            <p:nvPr/>
          </p:nvCxnSpPr>
          <p:spPr>
            <a:xfrm flipV="1">
              <a:off x="572915" y="3369737"/>
              <a:ext cx="1323301" cy="3954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连接符 99"/>
            <p:cNvCxnSpPr/>
            <p:nvPr/>
          </p:nvCxnSpPr>
          <p:spPr>
            <a:xfrm flipH="1" flipV="1">
              <a:off x="7252550" y="489303"/>
              <a:ext cx="438321" cy="73976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100"/>
            <p:cNvCxnSpPr/>
            <p:nvPr/>
          </p:nvCxnSpPr>
          <p:spPr>
            <a:xfrm flipV="1">
              <a:off x="6068606" y="1236214"/>
              <a:ext cx="1622265" cy="45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连接符 101"/>
            <p:cNvCxnSpPr/>
            <p:nvPr/>
          </p:nvCxnSpPr>
          <p:spPr>
            <a:xfrm flipH="1" flipV="1">
              <a:off x="1896216" y="3378076"/>
              <a:ext cx="961210" cy="7933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连接符 102"/>
            <p:cNvCxnSpPr/>
            <p:nvPr/>
          </p:nvCxnSpPr>
          <p:spPr>
            <a:xfrm flipH="1">
              <a:off x="572915" y="2973052"/>
              <a:ext cx="2382" cy="79217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03"/>
            <p:cNvCxnSpPr/>
            <p:nvPr/>
          </p:nvCxnSpPr>
          <p:spPr>
            <a:xfrm>
              <a:off x="3607813" y="2993303"/>
              <a:ext cx="2134434" cy="3180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04"/>
            <p:cNvCxnSpPr/>
            <p:nvPr/>
          </p:nvCxnSpPr>
          <p:spPr>
            <a:xfrm flipH="1">
              <a:off x="2857426" y="2973052"/>
              <a:ext cx="750387" cy="11983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连接符 105"/>
            <p:cNvCxnSpPr/>
            <p:nvPr/>
          </p:nvCxnSpPr>
          <p:spPr>
            <a:xfrm flipV="1">
              <a:off x="2857426" y="4171446"/>
              <a:ext cx="1323301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连接符 132"/>
            <p:cNvCxnSpPr/>
            <p:nvPr/>
          </p:nvCxnSpPr>
          <p:spPr>
            <a:xfrm>
              <a:off x="6068606" y="1693653"/>
              <a:ext cx="607456" cy="16177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连接符 133"/>
            <p:cNvCxnSpPr/>
            <p:nvPr/>
          </p:nvCxnSpPr>
          <p:spPr>
            <a:xfrm flipV="1">
              <a:off x="6676063" y="2152283"/>
              <a:ext cx="820661" cy="115908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34"/>
            <p:cNvCxnSpPr/>
            <p:nvPr/>
          </p:nvCxnSpPr>
          <p:spPr>
            <a:xfrm>
              <a:off x="5742248" y="3311366"/>
              <a:ext cx="9338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35"/>
            <p:cNvCxnSpPr/>
            <p:nvPr/>
          </p:nvCxnSpPr>
          <p:spPr>
            <a:xfrm flipV="1">
              <a:off x="8237582" y="3311366"/>
              <a:ext cx="906420" cy="27756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36"/>
            <p:cNvCxnSpPr/>
            <p:nvPr/>
          </p:nvCxnSpPr>
          <p:spPr>
            <a:xfrm flipV="1">
              <a:off x="7496723" y="1236214"/>
              <a:ext cx="194148" cy="91606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连接符 137"/>
            <p:cNvCxnSpPr/>
            <p:nvPr/>
          </p:nvCxnSpPr>
          <p:spPr>
            <a:xfrm flipV="1">
              <a:off x="7496723" y="1587632"/>
              <a:ext cx="1647279" cy="56465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连接符 138"/>
            <p:cNvCxnSpPr/>
            <p:nvPr/>
          </p:nvCxnSpPr>
          <p:spPr>
            <a:xfrm flipH="1" flipV="1">
              <a:off x="6068606" y="1693653"/>
              <a:ext cx="1428117" cy="45863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39"/>
            <p:cNvCxnSpPr/>
            <p:nvPr/>
          </p:nvCxnSpPr>
          <p:spPr>
            <a:xfrm flipV="1">
              <a:off x="4180728" y="3311366"/>
              <a:ext cx="1561520" cy="86008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线连接符 140"/>
            <p:cNvCxnSpPr/>
            <p:nvPr/>
          </p:nvCxnSpPr>
          <p:spPr>
            <a:xfrm flipH="1" flipV="1">
              <a:off x="5742248" y="3311366"/>
              <a:ext cx="493111" cy="159150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连接符 141"/>
            <p:cNvCxnSpPr/>
            <p:nvPr/>
          </p:nvCxnSpPr>
          <p:spPr>
            <a:xfrm>
              <a:off x="8237582" y="-300"/>
              <a:ext cx="906420" cy="15879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线连接符 142"/>
            <p:cNvCxnSpPr/>
            <p:nvPr/>
          </p:nvCxnSpPr>
          <p:spPr>
            <a:xfrm>
              <a:off x="7690872" y="1236214"/>
              <a:ext cx="1453130" cy="35141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连接符 143"/>
            <p:cNvCxnSpPr/>
            <p:nvPr/>
          </p:nvCxnSpPr>
          <p:spPr>
            <a:xfrm flipH="1">
              <a:off x="1825942" y="3369737"/>
              <a:ext cx="70274" cy="147118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连接符 144"/>
            <p:cNvCxnSpPr/>
            <p:nvPr/>
          </p:nvCxnSpPr>
          <p:spPr>
            <a:xfrm>
              <a:off x="572915" y="3765231"/>
              <a:ext cx="1253027" cy="107569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连接符 145"/>
            <p:cNvCxnSpPr/>
            <p:nvPr/>
          </p:nvCxnSpPr>
          <p:spPr>
            <a:xfrm flipV="1">
              <a:off x="1825942" y="4171446"/>
              <a:ext cx="1031484" cy="66948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连接符 146"/>
            <p:cNvCxnSpPr/>
            <p:nvPr/>
          </p:nvCxnSpPr>
          <p:spPr>
            <a:xfrm flipH="1">
              <a:off x="0" y="3765231"/>
              <a:ext cx="572915" cy="5289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连接符 147"/>
            <p:cNvCxnSpPr/>
            <p:nvPr/>
          </p:nvCxnSpPr>
          <p:spPr>
            <a:xfrm flipH="1" flipV="1">
              <a:off x="3607813" y="2993303"/>
              <a:ext cx="572914" cy="117814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连接符 193"/>
            <p:cNvCxnSpPr/>
            <p:nvPr/>
          </p:nvCxnSpPr>
          <p:spPr>
            <a:xfrm>
              <a:off x="4180728" y="4171446"/>
              <a:ext cx="2054631" cy="7314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符 196"/>
            <p:cNvCxnSpPr/>
            <p:nvPr/>
          </p:nvCxnSpPr>
          <p:spPr>
            <a:xfrm flipH="1">
              <a:off x="5970937" y="4902871"/>
              <a:ext cx="264422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符 197"/>
            <p:cNvCxnSpPr/>
            <p:nvPr/>
          </p:nvCxnSpPr>
          <p:spPr>
            <a:xfrm flipH="1">
              <a:off x="6235359" y="3311366"/>
              <a:ext cx="440703" cy="159150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符 198"/>
            <p:cNvCxnSpPr/>
            <p:nvPr/>
          </p:nvCxnSpPr>
          <p:spPr>
            <a:xfrm flipH="1" flipV="1">
              <a:off x="6235359" y="4902871"/>
              <a:ext cx="1528169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符 199"/>
            <p:cNvCxnSpPr/>
            <p:nvPr/>
          </p:nvCxnSpPr>
          <p:spPr>
            <a:xfrm flipH="1">
              <a:off x="7763528" y="3588927"/>
              <a:ext cx="474054" cy="1554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符 200"/>
            <p:cNvCxnSpPr/>
            <p:nvPr/>
          </p:nvCxnSpPr>
          <p:spPr>
            <a:xfrm>
              <a:off x="6676063" y="3311366"/>
              <a:ext cx="1087465" cy="18321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符 213"/>
            <p:cNvCxnSpPr/>
            <p:nvPr/>
          </p:nvCxnSpPr>
          <p:spPr>
            <a:xfrm flipH="1" flipV="1">
              <a:off x="572915" y="3765231"/>
              <a:ext cx="561003" cy="137827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214"/>
            <p:cNvCxnSpPr/>
            <p:nvPr/>
          </p:nvCxnSpPr>
          <p:spPr>
            <a:xfrm flipH="1" flipV="1">
              <a:off x="2857426" y="4171446"/>
              <a:ext cx="590781" cy="97205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符 215"/>
            <p:cNvCxnSpPr/>
            <p:nvPr/>
          </p:nvCxnSpPr>
          <p:spPr>
            <a:xfrm flipH="1" flipV="1">
              <a:off x="0" y="4294145"/>
              <a:ext cx="1133918" cy="84935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符 234"/>
            <p:cNvCxnSpPr/>
            <p:nvPr/>
          </p:nvCxnSpPr>
          <p:spPr>
            <a:xfrm flipV="1">
              <a:off x="3448207" y="4171446"/>
              <a:ext cx="732520" cy="97205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符 235"/>
            <p:cNvCxnSpPr/>
            <p:nvPr/>
          </p:nvCxnSpPr>
          <p:spPr>
            <a:xfrm>
              <a:off x="1825942" y="4840926"/>
              <a:ext cx="1622265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符 236"/>
            <p:cNvCxnSpPr/>
            <p:nvPr/>
          </p:nvCxnSpPr>
          <p:spPr>
            <a:xfrm flipH="1">
              <a:off x="1133918" y="4840926"/>
              <a:ext cx="692024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符 246"/>
            <p:cNvCxnSpPr/>
            <p:nvPr/>
          </p:nvCxnSpPr>
          <p:spPr>
            <a:xfrm>
              <a:off x="4544011" y="4902871"/>
              <a:ext cx="1426926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符 247"/>
            <p:cNvCxnSpPr/>
            <p:nvPr/>
          </p:nvCxnSpPr>
          <p:spPr>
            <a:xfrm flipV="1">
              <a:off x="3448207" y="4902871"/>
              <a:ext cx="1095803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符 248"/>
            <p:cNvCxnSpPr/>
            <p:nvPr/>
          </p:nvCxnSpPr>
          <p:spPr>
            <a:xfrm flipH="1" flipV="1">
              <a:off x="4180728" y="4171446"/>
              <a:ext cx="363283" cy="7314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符 259"/>
            <p:cNvCxnSpPr/>
            <p:nvPr/>
          </p:nvCxnSpPr>
          <p:spPr>
            <a:xfrm flipV="1">
              <a:off x="4355818" y="-300"/>
              <a:ext cx="1280422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连接符 270"/>
            <p:cNvCxnSpPr/>
            <p:nvPr/>
          </p:nvCxnSpPr>
          <p:spPr>
            <a:xfrm flipH="1" flipV="1">
              <a:off x="2601342" y="-300"/>
              <a:ext cx="1754477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线连接符 282"/>
            <p:cNvCxnSpPr/>
            <p:nvPr/>
          </p:nvCxnSpPr>
          <p:spPr>
            <a:xfrm flipV="1">
              <a:off x="4544011" y="4902871"/>
              <a:ext cx="1691348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285"/>
            <p:cNvCxnSpPr/>
            <p:nvPr/>
          </p:nvCxnSpPr>
          <p:spPr>
            <a:xfrm flipH="1" flipV="1">
              <a:off x="1825942" y="4840926"/>
              <a:ext cx="294199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79626"/>
            <a:ext cx="9144000" cy="926718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044239"/>
            <a:ext cx="9144000" cy="3381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2DF7C-2A18-41DC-97E2-293FAC45FA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08D1C-5172-40DE-9CA7-472DB605FA2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10719"/>
            <a:ext cx="10515600" cy="59125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/>
          <p:cNvGrpSpPr/>
          <p:nvPr/>
        </p:nvGrpSpPr>
        <p:grpSpPr bwMode="auto">
          <a:xfrm>
            <a:off x="-6988175" y="-7938"/>
            <a:ext cx="12187238" cy="6865938"/>
            <a:chOff x="0" y="-7447"/>
            <a:chExt cx="9144002" cy="5150950"/>
          </a:xfrm>
        </p:grpSpPr>
        <p:cxnSp>
          <p:nvCxnSpPr>
            <p:cNvPr id="8" name="直线连接符 2"/>
            <p:cNvCxnSpPr/>
            <p:nvPr/>
          </p:nvCxnSpPr>
          <p:spPr>
            <a:xfrm>
              <a:off x="0" y="-300"/>
              <a:ext cx="1395958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3"/>
            <p:cNvCxnSpPr/>
            <p:nvPr/>
          </p:nvCxnSpPr>
          <p:spPr>
            <a:xfrm flipV="1">
              <a:off x="732520" y="326026"/>
              <a:ext cx="663438" cy="9099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4"/>
            <p:cNvCxnSpPr/>
            <p:nvPr/>
          </p:nvCxnSpPr>
          <p:spPr>
            <a:xfrm>
              <a:off x="0" y="-300"/>
              <a:ext cx="732520" cy="12362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5"/>
            <p:cNvCxnSpPr/>
            <p:nvPr/>
          </p:nvCxnSpPr>
          <p:spPr>
            <a:xfrm>
              <a:off x="0" y="1693260"/>
              <a:ext cx="1976019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6"/>
            <p:cNvCxnSpPr/>
            <p:nvPr/>
          </p:nvCxnSpPr>
          <p:spPr>
            <a:xfrm flipV="1">
              <a:off x="1395958" y="-300"/>
              <a:ext cx="1205384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7"/>
            <p:cNvCxnSpPr/>
            <p:nvPr/>
          </p:nvCxnSpPr>
          <p:spPr>
            <a:xfrm flipV="1">
              <a:off x="1976019" y="-300"/>
              <a:ext cx="625323" cy="208300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8"/>
            <p:cNvCxnSpPr/>
            <p:nvPr/>
          </p:nvCxnSpPr>
          <p:spPr>
            <a:xfrm flipH="1" flipV="1">
              <a:off x="1395958" y="326026"/>
              <a:ext cx="580061" cy="175668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9"/>
            <p:cNvCxnSpPr/>
            <p:nvPr/>
          </p:nvCxnSpPr>
          <p:spPr>
            <a:xfrm>
              <a:off x="732520" y="1235927"/>
              <a:ext cx="1243498" cy="84678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0"/>
            <p:cNvCxnSpPr/>
            <p:nvPr/>
          </p:nvCxnSpPr>
          <p:spPr>
            <a:xfrm flipV="1">
              <a:off x="572914" y="2082708"/>
              <a:ext cx="1403105" cy="89799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1"/>
            <p:cNvCxnSpPr/>
            <p:nvPr/>
          </p:nvCxnSpPr>
          <p:spPr>
            <a:xfrm>
              <a:off x="6676063" y="3310599"/>
              <a:ext cx="1561519" cy="27868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2"/>
            <p:cNvCxnSpPr/>
            <p:nvPr/>
          </p:nvCxnSpPr>
          <p:spPr>
            <a:xfrm flipH="1">
              <a:off x="1976019" y="1693260"/>
              <a:ext cx="1057688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3"/>
            <p:cNvCxnSpPr/>
            <p:nvPr/>
          </p:nvCxnSpPr>
          <p:spPr>
            <a:xfrm>
              <a:off x="2601342" y="-300"/>
              <a:ext cx="432365" cy="169356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4"/>
            <p:cNvCxnSpPr/>
            <p:nvPr/>
          </p:nvCxnSpPr>
          <p:spPr>
            <a:xfrm>
              <a:off x="575296" y="2980700"/>
              <a:ext cx="1320920" cy="3965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5"/>
            <p:cNvCxnSpPr/>
            <p:nvPr/>
          </p:nvCxnSpPr>
          <p:spPr>
            <a:xfrm flipH="1">
              <a:off x="1896216" y="2082708"/>
              <a:ext cx="79803" cy="128744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6"/>
            <p:cNvCxnSpPr/>
            <p:nvPr/>
          </p:nvCxnSpPr>
          <p:spPr>
            <a:xfrm>
              <a:off x="0" y="2980700"/>
              <a:ext cx="572914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"/>
            <p:cNvCxnSpPr/>
            <p:nvPr/>
          </p:nvCxnSpPr>
          <p:spPr>
            <a:xfrm>
              <a:off x="0" y="1693260"/>
              <a:ext cx="572914" cy="128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8"/>
            <p:cNvCxnSpPr/>
            <p:nvPr/>
          </p:nvCxnSpPr>
          <p:spPr>
            <a:xfrm flipV="1">
              <a:off x="0" y="1235927"/>
              <a:ext cx="732520" cy="45733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9"/>
            <p:cNvCxnSpPr/>
            <p:nvPr/>
          </p:nvCxnSpPr>
          <p:spPr>
            <a:xfrm>
              <a:off x="8237582" y="3589286"/>
              <a:ext cx="906420" cy="15542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0"/>
            <p:cNvCxnSpPr/>
            <p:nvPr/>
          </p:nvCxnSpPr>
          <p:spPr>
            <a:xfrm flipV="1">
              <a:off x="8237582" y="1587264"/>
              <a:ext cx="906420" cy="200202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1"/>
            <p:cNvCxnSpPr/>
            <p:nvPr/>
          </p:nvCxnSpPr>
          <p:spPr>
            <a:xfrm>
              <a:off x="7496723" y="2151784"/>
              <a:ext cx="740858" cy="14375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6"/>
            <p:cNvCxnSpPr/>
            <p:nvPr/>
          </p:nvCxnSpPr>
          <p:spPr>
            <a:xfrm>
              <a:off x="2601342" y="-300"/>
              <a:ext cx="1659189" cy="108497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7"/>
            <p:cNvCxnSpPr/>
            <p:nvPr/>
          </p:nvCxnSpPr>
          <p:spPr>
            <a:xfrm flipV="1">
              <a:off x="3448207" y="1084674"/>
              <a:ext cx="812324" cy="15125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8"/>
            <p:cNvCxnSpPr/>
            <p:nvPr/>
          </p:nvCxnSpPr>
          <p:spPr>
            <a:xfrm>
              <a:off x="2601342" y="-300"/>
              <a:ext cx="846865" cy="122908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9"/>
            <p:cNvCxnSpPr/>
            <p:nvPr/>
          </p:nvCxnSpPr>
          <p:spPr>
            <a:xfrm>
              <a:off x="3033707" y="1686115"/>
              <a:ext cx="1976019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0"/>
            <p:cNvCxnSpPr/>
            <p:nvPr/>
          </p:nvCxnSpPr>
          <p:spPr>
            <a:xfrm flipV="1">
              <a:off x="4260530" y="-7447"/>
              <a:ext cx="1375710" cy="109212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1"/>
            <p:cNvCxnSpPr/>
            <p:nvPr/>
          </p:nvCxnSpPr>
          <p:spPr>
            <a:xfrm flipV="1">
              <a:off x="5009727" y="-7447"/>
              <a:ext cx="626514" cy="208300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2"/>
            <p:cNvCxnSpPr/>
            <p:nvPr/>
          </p:nvCxnSpPr>
          <p:spPr>
            <a:xfrm flipH="1" flipV="1">
              <a:off x="4260530" y="1084674"/>
              <a:ext cx="749196" cy="99088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3"/>
            <p:cNvCxnSpPr/>
            <p:nvPr/>
          </p:nvCxnSpPr>
          <p:spPr>
            <a:xfrm>
              <a:off x="3448207" y="1235927"/>
              <a:ext cx="1561520" cy="83963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4"/>
            <p:cNvCxnSpPr/>
            <p:nvPr/>
          </p:nvCxnSpPr>
          <p:spPr>
            <a:xfrm flipV="1">
              <a:off x="3607813" y="2075562"/>
              <a:ext cx="1401914" cy="89799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5"/>
            <p:cNvCxnSpPr/>
            <p:nvPr/>
          </p:nvCxnSpPr>
          <p:spPr>
            <a:xfrm flipH="1">
              <a:off x="5009727" y="1686115"/>
              <a:ext cx="1058880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6"/>
            <p:cNvCxnSpPr/>
            <p:nvPr/>
          </p:nvCxnSpPr>
          <p:spPr>
            <a:xfrm>
              <a:off x="5636240" y="-7447"/>
              <a:ext cx="432366" cy="16935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7"/>
            <p:cNvCxnSpPr/>
            <p:nvPr/>
          </p:nvCxnSpPr>
          <p:spPr>
            <a:xfrm flipH="1" flipV="1">
              <a:off x="1976019" y="2082708"/>
              <a:ext cx="1632985" cy="8908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8"/>
            <p:cNvCxnSpPr/>
            <p:nvPr/>
          </p:nvCxnSpPr>
          <p:spPr>
            <a:xfrm flipH="1">
              <a:off x="4260530" y="326026"/>
              <a:ext cx="95287" cy="75864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9"/>
            <p:cNvCxnSpPr/>
            <p:nvPr/>
          </p:nvCxnSpPr>
          <p:spPr>
            <a:xfrm flipV="1">
              <a:off x="1896216" y="2973554"/>
              <a:ext cx="1711597" cy="40374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80"/>
            <p:cNvCxnSpPr/>
            <p:nvPr/>
          </p:nvCxnSpPr>
          <p:spPr>
            <a:xfrm>
              <a:off x="3033707" y="1686115"/>
              <a:ext cx="574106" cy="128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1"/>
            <p:cNvCxnSpPr/>
            <p:nvPr/>
          </p:nvCxnSpPr>
          <p:spPr>
            <a:xfrm flipV="1">
              <a:off x="3033707" y="1235927"/>
              <a:ext cx="414499" cy="45018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0"/>
            <p:cNvCxnSpPr/>
            <p:nvPr/>
          </p:nvCxnSpPr>
          <p:spPr>
            <a:xfrm flipH="1">
              <a:off x="5742248" y="1693260"/>
              <a:ext cx="326359" cy="16173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1"/>
            <p:cNvCxnSpPr/>
            <p:nvPr/>
          </p:nvCxnSpPr>
          <p:spPr>
            <a:xfrm flipH="1" flipV="1">
              <a:off x="5636240" y="-300"/>
              <a:ext cx="1616310" cy="4787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2"/>
            <p:cNvCxnSpPr/>
            <p:nvPr/>
          </p:nvCxnSpPr>
          <p:spPr>
            <a:xfrm>
              <a:off x="5009727" y="2075562"/>
              <a:ext cx="732521" cy="12350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3"/>
            <p:cNvCxnSpPr/>
            <p:nvPr/>
          </p:nvCxnSpPr>
          <p:spPr>
            <a:xfrm flipH="1" flipV="1">
              <a:off x="0" y="2973554"/>
              <a:ext cx="575296" cy="79199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4"/>
            <p:cNvCxnSpPr/>
            <p:nvPr/>
          </p:nvCxnSpPr>
          <p:spPr>
            <a:xfrm flipV="1">
              <a:off x="7252550" y="-300"/>
              <a:ext cx="985031" cy="48948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5"/>
            <p:cNvCxnSpPr/>
            <p:nvPr/>
          </p:nvCxnSpPr>
          <p:spPr>
            <a:xfrm flipV="1">
              <a:off x="7690872" y="-300"/>
              <a:ext cx="546710" cy="12362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7"/>
            <p:cNvCxnSpPr/>
            <p:nvPr/>
          </p:nvCxnSpPr>
          <p:spPr>
            <a:xfrm flipV="1">
              <a:off x="6068606" y="478470"/>
              <a:ext cx="1183944" cy="121479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8"/>
            <p:cNvCxnSpPr/>
            <p:nvPr/>
          </p:nvCxnSpPr>
          <p:spPr>
            <a:xfrm flipV="1">
              <a:off x="572914" y="3370148"/>
              <a:ext cx="1323302" cy="395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9"/>
            <p:cNvCxnSpPr/>
            <p:nvPr/>
          </p:nvCxnSpPr>
          <p:spPr>
            <a:xfrm flipH="1" flipV="1">
              <a:off x="7252550" y="489188"/>
              <a:ext cx="438321" cy="73959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0"/>
            <p:cNvCxnSpPr/>
            <p:nvPr/>
          </p:nvCxnSpPr>
          <p:spPr>
            <a:xfrm flipV="1">
              <a:off x="6068606" y="1235927"/>
              <a:ext cx="1622265" cy="45733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1"/>
            <p:cNvCxnSpPr/>
            <p:nvPr/>
          </p:nvCxnSpPr>
          <p:spPr>
            <a:xfrm flipH="1" flipV="1">
              <a:off x="1896216" y="3377293"/>
              <a:ext cx="961210" cy="7943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2"/>
            <p:cNvCxnSpPr/>
            <p:nvPr/>
          </p:nvCxnSpPr>
          <p:spPr>
            <a:xfrm flipH="1">
              <a:off x="572914" y="2973554"/>
              <a:ext cx="2382" cy="79199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3"/>
            <p:cNvCxnSpPr/>
            <p:nvPr/>
          </p:nvCxnSpPr>
          <p:spPr>
            <a:xfrm>
              <a:off x="3607813" y="2993801"/>
              <a:ext cx="2134435" cy="31679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4"/>
            <p:cNvCxnSpPr/>
            <p:nvPr/>
          </p:nvCxnSpPr>
          <p:spPr>
            <a:xfrm flipH="1">
              <a:off x="2857426" y="2973554"/>
              <a:ext cx="750387" cy="11981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5"/>
            <p:cNvCxnSpPr/>
            <p:nvPr/>
          </p:nvCxnSpPr>
          <p:spPr>
            <a:xfrm flipV="1">
              <a:off x="2857426" y="4171671"/>
              <a:ext cx="1323302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2"/>
            <p:cNvCxnSpPr/>
            <p:nvPr/>
          </p:nvCxnSpPr>
          <p:spPr>
            <a:xfrm>
              <a:off x="6068606" y="1693260"/>
              <a:ext cx="607456" cy="16173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3"/>
            <p:cNvCxnSpPr/>
            <p:nvPr/>
          </p:nvCxnSpPr>
          <p:spPr>
            <a:xfrm flipV="1">
              <a:off x="6676063" y="2151784"/>
              <a:ext cx="820661" cy="115881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4"/>
            <p:cNvCxnSpPr/>
            <p:nvPr/>
          </p:nvCxnSpPr>
          <p:spPr>
            <a:xfrm>
              <a:off x="5742248" y="3310599"/>
              <a:ext cx="9338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6"/>
            <p:cNvCxnSpPr/>
            <p:nvPr/>
          </p:nvCxnSpPr>
          <p:spPr>
            <a:xfrm flipV="1">
              <a:off x="7496723" y="1235927"/>
              <a:ext cx="194148" cy="91585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7"/>
            <p:cNvCxnSpPr/>
            <p:nvPr/>
          </p:nvCxnSpPr>
          <p:spPr>
            <a:xfrm flipV="1">
              <a:off x="7496723" y="1587264"/>
              <a:ext cx="1647279" cy="56452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8"/>
            <p:cNvCxnSpPr/>
            <p:nvPr/>
          </p:nvCxnSpPr>
          <p:spPr>
            <a:xfrm flipH="1" flipV="1">
              <a:off x="6068606" y="1693260"/>
              <a:ext cx="1428117" cy="45852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9"/>
            <p:cNvCxnSpPr/>
            <p:nvPr/>
          </p:nvCxnSpPr>
          <p:spPr>
            <a:xfrm flipV="1">
              <a:off x="4180728" y="3310599"/>
              <a:ext cx="1561520" cy="86107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0"/>
            <p:cNvCxnSpPr/>
            <p:nvPr/>
          </p:nvCxnSpPr>
          <p:spPr>
            <a:xfrm flipH="1" flipV="1">
              <a:off x="5742248" y="3310599"/>
              <a:ext cx="493111" cy="15923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1"/>
            <p:cNvCxnSpPr/>
            <p:nvPr/>
          </p:nvCxnSpPr>
          <p:spPr>
            <a:xfrm>
              <a:off x="8237582" y="-300"/>
              <a:ext cx="906420" cy="158756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2"/>
            <p:cNvCxnSpPr/>
            <p:nvPr/>
          </p:nvCxnSpPr>
          <p:spPr>
            <a:xfrm>
              <a:off x="7690872" y="1235927"/>
              <a:ext cx="1453130" cy="35133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3"/>
            <p:cNvCxnSpPr/>
            <p:nvPr/>
          </p:nvCxnSpPr>
          <p:spPr>
            <a:xfrm flipH="1">
              <a:off x="1825941" y="3370148"/>
              <a:ext cx="70275" cy="147084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4"/>
            <p:cNvCxnSpPr/>
            <p:nvPr/>
          </p:nvCxnSpPr>
          <p:spPr>
            <a:xfrm>
              <a:off x="572914" y="3765550"/>
              <a:ext cx="1253027" cy="10754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5"/>
            <p:cNvCxnSpPr/>
            <p:nvPr/>
          </p:nvCxnSpPr>
          <p:spPr>
            <a:xfrm flipV="1">
              <a:off x="1825941" y="4171671"/>
              <a:ext cx="1031484" cy="669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6"/>
            <p:cNvCxnSpPr/>
            <p:nvPr/>
          </p:nvCxnSpPr>
          <p:spPr>
            <a:xfrm flipH="1">
              <a:off x="0" y="3765550"/>
              <a:ext cx="572914" cy="52879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7"/>
            <p:cNvCxnSpPr/>
            <p:nvPr/>
          </p:nvCxnSpPr>
          <p:spPr>
            <a:xfrm flipH="1" flipV="1">
              <a:off x="3607813" y="2993801"/>
              <a:ext cx="572915" cy="11778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3"/>
            <p:cNvCxnSpPr/>
            <p:nvPr/>
          </p:nvCxnSpPr>
          <p:spPr>
            <a:xfrm>
              <a:off x="4180728" y="4171671"/>
              <a:ext cx="2054631" cy="73125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6"/>
            <p:cNvCxnSpPr/>
            <p:nvPr/>
          </p:nvCxnSpPr>
          <p:spPr>
            <a:xfrm flipH="1">
              <a:off x="5970937" y="4902927"/>
              <a:ext cx="264422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7"/>
            <p:cNvCxnSpPr/>
            <p:nvPr/>
          </p:nvCxnSpPr>
          <p:spPr>
            <a:xfrm flipH="1">
              <a:off x="6235359" y="3310599"/>
              <a:ext cx="440703" cy="15923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8"/>
            <p:cNvCxnSpPr/>
            <p:nvPr/>
          </p:nvCxnSpPr>
          <p:spPr>
            <a:xfrm flipH="1" flipV="1">
              <a:off x="6235359" y="4902927"/>
              <a:ext cx="1528169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9"/>
            <p:cNvCxnSpPr/>
            <p:nvPr/>
          </p:nvCxnSpPr>
          <p:spPr>
            <a:xfrm flipH="1">
              <a:off x="7763528" y="3589286"/>
              <a:ext cx="474054" cy="15542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00"/>
            <p:cNvCxnSpPr/>
            <p:nvPr/>
          </p:nvCxnSpPr>
          <p:spPr>
            <a:xfrm>
              <a:off x="6676063" y="3310599"/>
              <a:ext cx="1087465" cy="183290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3"/>
            <p:cNvCxnSpPr/>
            <p:nvPr/>
          </p:nvCxnSpPr>
          <p:spPr>
            <a:xfrm flipH="1" flipV="1">
              <a:off x="572914" y="3765550"/>
              <a:ext cx="561004" cy="137795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4"/>
            <p:cNvCxnSpPr/>
            <p:nvPr/>
          </p:nvCxnSpPr>
          <p:spPr>
            <a:xfrm flipH="1" flipV="1">
              <a:off x="2857426" y="4171671"/>
              <a:ext cx="590781" cy="9718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15"/>
            <p:cNvCxnSpPr/>
            <p:nvPr/>
          </p:nvCxnSpPr>
          <p:spPr>
            <a:xfrm flipH="1" flipV="1">
              <a:off x="0" y="4294341"/>
              <a:ext cx="1133918" cy="8491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4"/>
            <p:cNvCxnSpPr/>
            <p:nvPr/>
          </p:nvCxnSpPr>
          <p:spPr>
            <a:xfrm flipV="1">
              <a:off x="3448207" y="4171671"/>
              <a:ext cx="732521" cy="9718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5"/>
            <p:cNvCxnSpPr/>
            <p:nvPr/>
          </p:nvCxnSpPr>
          <p:spPr>
            <a:xfrm>
              <a:off x="1825941" y="4840996"/>
              <a:ext cx="1622265" cy="30250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36"/>
            <p:cNvCxnSpPr/>
            <p:nvPr/>
          </p:nvCxnSpPr>
          <p:spPr>
            <a:xfrm flipH="1">
              <a:off x="1133918" y="4840996"/>
              <a:ext cx="692023" cy="30250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6"/>
            <p:cNvCxnSpPr/>
            <p:nvPr/>
          </p:nvCxnSpPr>
          <p:spPr>
            <a:xfrm>
              <a:off x="4544010" y="4902927"/>
              <a:ext cx="1426927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7"/>
            <p:cNvCxnSpPr/>
            <p:nvPr/>
          </p:nvCxnSpPr>
          <p:spPr>
            <a:xfrm flipV="1">
              <a:off x="3448207" y="4902927"/>
              <a:ext cx="1095803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48"/>
            <p:cNvCxnSpPr/>
            <p:nvPr/>
          </p:nvCxnSpPr>
          <p:spPr>
            <a:xfrm flipH="1" flipV="1">
              <a:off x="4180728" y="4171671"/>
              <a:ext cx="363282" cy="73125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59"/>
            <p:cNvCxnSpPr/>
            <p:nvPr/>
          </p:nvCxnSpPr>
          <p:spPr>
            <a:xfrm flipV="1">
              <a:off x="4355818" y="-300"/>
              <a:ext cx="1280423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70"/>
            <p:cNvCxnSpPr/>
            <p:nvPr/>
          </p:nvCxnSpPr>
          <p:spPr>
            <a:xfrm flipH="1" flipV="1">
              <a:off x="2601342" y="-300"/>
              <a:ext cx="1754476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2"/>
            <p:cNvCxnSpPr/>
            <p:nvPr/>
          </p:nvCxnSpPr>
          <p:spPr>
            <a:xfrm flipV="1">
              <a:off x="4544010" y="4902927"/>
              <a:ext cx="1691349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85"/>
            <p:cNvCxnSpPr/>
            <p:nvPr/>
          </p:nvCxnSpPr>
          <p:spPr>
            <a:xfrm flipH="1" flipV="1">
              <a:off x="1825941" y="4840996"/>
              <a:ext cx="294200" cy="30250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95099" y="2778124"/>
            <a:ext cx="4307923" cy="56674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 flipH="1">
            <a:off x="7395098" y="3636170"/>
            <a:ext cx="4307923" cy="37088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882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89933"/>
            <a:ext cx="5157787" cy="34997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882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89933"/>
            <a:ext cx="5183188" cy="34997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0"/>
          <p:cNvGrpSpPr/>
          <p:nvPr/>
        </p:nvGrpSpPr>
        <p:grpSpPr bwMode="auto">
          <a:xfrm>
            <a:off x="-101600" y="3938588"/>
            <a:ext cx="12187238" cy="6864350"/>
            <a:chOff x="0" y="-7447"/>
            <a:chExt cx="9144002" cy="5150950"/>
          </a:xfrm>
        </p:grpSpPr>
        <p:cxnSp>
          <p:nvCxnSpPr>
            <p:cNvPr id="7" name="直线连接符 2"/>
            <p:cNvCxnSpPr/>
            <p:nvPr/>
          </p:nvCxnSpPr>
          <p:spPr>
            <a:xfrm>
              <a:off x="0" y="-300"/>
              <a:ext cx="1395958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3"/>
            <p:cNvCxnSpPr/>
            <p:nvPr/>
          </p:nvCxnSpPr>
          <p:spPr>
            <a:xfrm flipV="1">
              <a:off x="732521" y="326102"/>
              <a:ext cx="663437" cy="91011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4"/>
            <p:cNvCxnSpPr/>
            <p:nvPr/>
          </p:nvCxnSpPr>
          <p:spPr>
            <a:xfrm>
              <a:off x="0" y="-300"/>
              <a:ext cx="732521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5"/>
            <p:cNvCxnSpPr/>
            <p:nvPr/>
          </p:nvCxnSpPr>
          <p:spPr>
            <a:xfrm>
              <a:off x="0" y="1693653"/>
              <a:ext cx="1976019" cy="3883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6"/>
            <p:cNvCxnSpPr/>
            <p:nvPr/>
          </p:nvCxnSpPr>
          <p:spPr>
            <a:xfrm flipV="1">
              <a:off x="1395958" y="-300"/>
              <a:ext cx="1205384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7"/>
            <p:cNvCxnSpPr/>
            <p:nvPr/>
          </p:nvCxnSpPr>
          <p:spPr>
            <a:xfrm flipV="1">
              <a:off x="1976019" y="-300"/>
              <a:ext cx="625322" cy="208229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8"/>
            <p:cNvCxnSpPr/>
            <p:nvPr/>
          </p:nvCxnSpPr>
          <p:spPr>
            <a:xfrm flipH="1" flipV="1">
              <a:off x="1395958" y="326102"/>
              <a:ext cx="580061" cy="175589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9"/>
            <p:cNvCxnSpPr/>
            <p:nvPr/>
          </p:nvCxnSpPr>
          <p:spPr>
            <a:xfrm>
              <a:off x="732521" y="1236214"/>
              <a:ext cx="1243498" cy="84578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0"/>
            <p:cNvCxnSpPr/>
            <p:nvPr/>
          </p:nvCxnSpPr>
          <p:spPr>
            <a:xfrm flipV="1">
              <a:off x="572915" y="2081999"/>
              <a:ext cx="1403105" cy="8982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1"/>
            <p:cNvCxnSpPr/>
            <p:nvPr/>
          </p:nvCxnSpPr>
          <p:spPr>
            <a:xfrm>
              <a:off x="6676063" y="3311366"/>
              <a:ext cx="1561519" cy="27756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2"/>
            <p:cNvCxnSpPr/>
            <p:nvPr/>
          </p:nvCxnSpPr>
          <p:spPr>
            <a:xfrm flipH="1">
              <a:off x="1976019" y="1693653"/>
              <a:ext cx="1057688" cy="3883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3"/>
            <p:cNvCxnSpPr/>
            <p:nvPr/>
          </p:nvCxnSpPr>
          <p:spPr>
            <a:xfrm>
              <a:off x="2601342" y="-300"/>
              <a:ext cx="432366" cy="169395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4"/>
            <p:cNvCxnSpPr/>
            <p:nvPr/>
          </p:nvCxnSpPr>
          <p:spPr>
            <a:xfrm>
              <a:off x="575297" y="2980199"/>
              <a:ext cx="1320919" cy="3978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5"/>
            <p:cNvCxnSpPr/>
            <p:nvPr/>
          </p:nvCxnSpPr>
          <p:spPr>
            <a:xfrm flipH="1">
              <a:off x="1896216" y="2081999"/>
              <a:ext cx="79803" cy="12877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6"/>
            <p:cNvCxnSpPr/>
            <p:nvPr/>
          </p:nvCxnSpPr>
          <p:spPr>
            <a:xfrm>
              <a:off x="0" y="2980199"/>
              <a:ext cx="5729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7"/>
            <p:cNvCxnSpPr/>
            <p:nvPr/>
          </p:nvCxnSpPr>
          <p:spPr>
            <a:xfrm>
              <a:off x="0" y="1693653"/>
              <a:ext cx="572915" cy="12865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8"/>
            <p:cNvCxnSpPr/>
            <p:nvPr/>
          </p:nvCxnSpPr>
          <p:spPr>
            <a:xfrm flipV="1">
              <a:off x="0" y="1236214"/>
              <a:ext cx="732521" cy="45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9"/>
            <p:cNvCxnSpPr/>
            <p:nvPr/>
          </p:nvCxnSpPr>
          <p:spPr>
            <a:xfrm>
              <a:off x="8237582" y="3588926"/>
              <a:ext cx="906420" cy="1554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0"/>
            <p:cNvCxnSpPr/>
            <p:nvPr/>
          </p:nvCxnSpPr>
          <p:spPr>
            <a:xfrm flipV="1">
              <a:off x="8237582" y="1587632"/>
              <a:ext cx="906420" cy="20012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1"/>
            <p:cNvCxnSpPr/>
            <p:nvPr/>
          </p:nvCxnSpPr>
          <p:spPr>
            <a:xfrm>
              <a:off x="7496723" y="2152283"/>
              <a:ext cx="740858" cy="143664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66"/>
            <p:cNvCxnSpPr/>
            <p:nvPr/>
          </p:nvCxnSpPr>
          <p:spPr>
            <a:xfrm>
              <a:off x="2601342" y="-300"/>
              <a:ext cx="1659189" cy="10852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7"/>
            <p:cNvCxnSpPr/>
            <p:nvPr/>
          </p:nvCxnSpPr>
          <p:spPr>
            <a:xfrm flipV="1">
              <a:off x="3448207" y="1084926"/>
              <a:ext cx="812324" cy="15128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8"/>
            <p:cNvCxnSpPr/>
            <p:nvPr/>
          </p:nvCxnSpPr>
          <p:spPr>
            <a:xfrm>
              <a:off x="2601342" y="-300"/>
              <a:ext cx="846866" cy="122936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9"/>
            <p:cNvCxnSpPr/>
            <p:nvPr/>
          </p:nvCxnSpPr>
          <p:spPr>
            <a:xfrm>
              <a:off x="3033708" y="1685314"/>
              <a:ext cx="1976019" cy="3895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0"/>
            <p:cNvCxnSpPr/>
            <p:nvPr/>
          </p:nvCxnSpPr>
          <p:spPr>
            <a:xfrm flipV="1">
              <a:off x="4260531" y="-7447"/>
              <a:ext cx="1375709" cy="109237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1"/>
            <p:cNvCxnSpPr/>
            <p:nvPr/>
          </p:nvCxnSpPr>
          <p:spPr>
            <a:xfrm flipV="1">
              <a:off x="5009727" y="-7447"/>
              <a:ext cx="626514" cy="208229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2"/>
            <p:cNvCxnSpPr/>
            <p:nvPr/>
          </p:nvCxnSpPr>
          <p:spPr>
            <a:xfrm flipH="1" flipV="1">
              <a:off x="4260531" y="1084926"/>
              <a:ext cx="749196" cy="9899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3"/>
            <p:cNvCxnSpPr/>
            <p:nvPr/>
          </p:nvCxnSpPr>
          <p:spPr>
            <a:xfrm>
              <a:off x="3448207" y="1236214"/>
              <a:ext cx="1561519" cy="8386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4"/>
            <p:cNvCxnSpPr/>
            <p:nvPr/>
          </p:nvCxnSpPr>
          <p:spPr>
            <a:xfrm flipV="1">
              <a:off x="3607813" y="2074852"/>
              <a:ext cx="1401913" cy="8982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5"/>
            <p:cNvCxnSpPr/>
            <p:nvPr/>
          </p:nvCxnSpPr>
          <p:spPr>
            <a:xfrm flipH="1">
              <a:off x="5009727" y="1685314"/>
              <a:ext cx="1058880" cy="3895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6"/>
            <p:cNvCxnSpPr/>
            <p:nvPr/>
          </p:nvCxnSpPr>
          <p:spPr>
            <a:xfrm>
              <a:off x="5636240" y="-7447"/>
              <a:ext cx="432366" cy="169276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7"/>
            <p:cNvCxnSpPr/>
            <p:nvPr/>
          </p:nvCxnSpPr>
          <p:spPr>
            <a:xfrm flipH="1" flipV="1">
              <a:off x="1976019" y="2081999"/>
              <a:ext cx="1632985" cy="89105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8"/>
            <p:cNvCxnSpPr/>
            <p:nvPr/>
          </p:nvCxnSpPr>
          <p:spPr>
            <a:xfrm flipH="1">
              <a:off x="4260531" y="326102"/>
              <a:ext cx="95287" cy="75882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9"/>
            <p:cNvCxnSpPr/>
            <p:nvPr/>
          </p:nvCxnSpPr>
          <p:spPr>
            <a:xfrm flipV="1">
              <a:off x="1896216" y="2973052"/>
              <a:ext cx="1711597" cy="40502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80"/>
            <p:cNvCxnSpPr/>
            <p:nvPr/>
          </p:nvCxnSpPr>
          <p:spPr>
            <a:xfrm>
              <a:off x="3033708" y="1685314"/>
              <a:ext cx="574106" cy="128773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81"/>
            <p:cNvCxnSpPr/>
            <p:nvPr/>
          </p:nvCxnSpPr>
          <p:spPr>
            <a:xfrm flipV="1">
              <a:off x="3033708" y="1236214"/>
              <a:ext cx="414499" cy="44910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0"/>
            <p:cNvCxnSpPr/>
            <p:nvPr/>
          </p:nvCxnSpPr>
          <p:spPr>
            <a:xfrm flipH="1">
              <a:off x="5742248" y="1693653"/>
              <a:ext cx="326359" cy="16177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1"/>
            <p:cNvCxnSpPr/>
            <p:nvPr/>
          </p:nvCxnSpPr>
          <p:spPr>
            <a:xfrm flipH="1" flipV="1">
              <a:off x="5636240" y="-300"/>
              <a:ext cx="1616310" cy="47888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2"/>
            <p:cNvCxnSpPr/>
            <p:nvPr/>
          </p:nvCxnSpPr>
          <p:spPr>
            <a:xfrm>
              <a:off x="5009727" y="2074852"/>
              <a:ext cx="732521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3"/>
            <p:cNvCxnSpPr/>
            <p:nvPr/>
          </p:nvCxnSpPr>
          <p:spPr>
            <a:xfrm flipH="1" flipV="1">
              <a:off x="0" y="2973052"/>
              <a:ext cx="575297" cy="79217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4"/>
            <p:cNvCxnSpPr/>
            <p:nvPr/>
          </p:nvCxnSpPr>
          <p:spPr>
            <a:xfrm flipV="1">
              <a:off x="7252550" y="-300"/>
              <a:ext cx="985031" cy="4896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5"/>
            <p:cNvCxnSpPr/>
            <p:nvPr/>
          </p:nvCxnSpPr>
          <p:spPr>
            <a:xfrm flipV="1">
              <a:off x="7690872" y="-300"/>
              <a:ext cx="546710" cy="123651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7"/>
            <p:cNvCxnSpPr/>
            <p:nvPr/>
          </p:nvCxnSpPr>
          <p:spPr>
            <a:xfrm flipV="1">
              <a:off x="6068606" y="478582"/>
              <a:ext cx="1183944" cy="121507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8"/>
            <p:cNvCxnSpPr/>
            <p:nvPr/>
          </p:nvCxnSpPr>
          <p:spPr>
            <a:xfrm flipV="1">
              <a:off x="572915" y="3369737"/>
              <a:ext cx="1323301" cy="3954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9"/>
            <p:cNvCxnSpPr/>
            <p:nvPr/>
          </p:nvCxnSpPr>
          <p:spPr>
            <a:xfrm flipH="1" flipV="1">
              <a:off x="7252550" y="489302"/>
              <a:ext cx="438321" cy="73976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100"/>
            <p:cNvCxnSpPr/>
            <p:nvPr/>
          </p:nvCxnSpPr>
          <p:spPr>
            <a:xfrm flipV="1">
              <a:off x="6068606" y="1236214"/>
              <a:ext cx="1622265" cy="45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1"/>
            <p:cNvCxnSpPr/>
            <p:nvPr/>
          </p:nvCxnSpPr>
          <p:spPr>
            <a:xfrm flipH="1" flipV="1">
              <a:off x="1896216" y="3378076"/>
              <a:ext cx="961210" cy="7933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2"/>
            <p:cNvCxnSpPr/>
            <p:nvPr/>
          </p:nvCxnSpPr>
          <p:spPr>
            <a:xfrm flipH="1">
              <a:off x="572915" y="2973052"/>
              <a:ext cx="2382" cy="79217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3"/>
            <p:cNvCxnSpPr/>
            <p:nvPr/>
          </p:nvCxnSpPr>
          <p:spPr>
            <a:xfrm>
              <a:off x="3607813" y="2993303"/>
              <a:ext cx="2134434" cy="31806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4"/>
            <p:cNvCxnSpPr/>
            <p:nvPr/>
          </p:nvCxnSpPr>
          <p:spPr>
            <a:xfrm flipH="1">
              <a:off x="2857426" y="2973052"/>
              <a:ext cx="750387" cy="11983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5"/>
            <p:cNvCxnSpPr/>
            <p:nvPr/>
          </p:nvCxnSpPr>
          <p:spPr>
            <a:xfrm flipV="1">
              <a:off x="2857426" y="4171446"/>
              <a:ext cx="1323301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32"/>
            <p:cNvCxnSpPr/>
            <p:nvPr/>
          </p:nvCxnSpPr>
          <p:spPr>
            <a:xfrm>
              <a:off x="6068606" y="1693653"/>
              <a:ext cx="607456" cy="16177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3"/>
            <p:cNvCxnSpPr/>
            <p:nvPr/>
          </p:nvCxnSpPr>
          <p:spPr>
            <a:xfrm flipV="1">
              <a:off x="6676063" y="2152283"/>
              <a:ext cx="820661" cy="115908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4"/>
            <p:cNvCxnSpPr/>
            <p:nvPr/>
          </p:nvCxnSpPr>
          <p:spPr>
            <a:xfrm>
              <a:off x="5742248" y="3311366"/>
              <a:ext cx="9338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5"/>
            <p:cNvCxnSpPr/>
            <p:nvPr/>
          </p:nvCxnSpPr>
          <p:spPr>
            <a:xfrm flipV="1">
              <a:off x="8237582" y="3311366"/>
              <a:ext cx="906420" cy="27756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6"/>
            <p:cNvCxnSpPr/>
            <p:nvPr/>
          </p:nvCxnSpPr>
          <p:spPr>
            <a:xfrm flipV="1">
              <a:off x="7496723" y="1236214"/>
              <a:ext cx="194148" cy="91606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7"/>
            <p:cNvCxnSpPr/>
            <p:nvPr/>
          </p:nvCxnSpPr>
          <p:spPr>
            <a:xfrm flipV="1">
              <a:off x="7496723" y="1587632"/>
              <a:ext cx="1647279" cy="56465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8"/>
            <p:cNvCxnSpPr/>
            <p:nvPr/>
          </p:nvCxnSpPr>
          <p:spPr>
            <a:xfrm flipH="1" flipV="1">
              <a:off x="6068606" y="1693653"/>
              <a:ext cx="1428117" cy="45863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9"/>
            <p:cNvCxnSpPr/>
            <p:nvPr/>
          </p:nvCxnSpPr>
          <p:spPr>
            <a:xfrm flipV="1">
              <a:off x="4180728" y="3311366"/>
              <a:ext cx="1561520" cy="86008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0"/>
            <p:cNvCxnSpPr/>
            <p:nvPr/>
          </p:nvCxnSpPr>
          <p:spPr>
            <a:xfrm flipH="1" flipV="1">
              <a:off x="5742248" y="3311366"/>
              <a:ext cx="493111" cy="159150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1"/>
            <p:cNvCxnSpPr/>
            <p:nvPr/>
          </p:nvCxnSpPr>
          <p:spPr>
            <a:xfrm>
              <a:off x="8237582" y="-300"/>
              <a:ext cx="906420" cy="158793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2"/>
            <p:cNvCxnSpPr/>
            <p:nvPr/>
          </p:nvCxnSpPr>
          <p:spPr>
            <a:xfrm>
              <a:off x="7690872" y="1236214"/>
              <a:ext cx="1453130" cy="3514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3"/>
            <p:cNvCxnSpPr/>
            <p:nvPr/>
          </p:nvCxnSpPr>
          <p:spPr>
            <a:xfrm flipH="1">
              <a:off x="1825942" y="3369737"/>
              <a:ext cx="70274" cy="147119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4"/>
            <p:cNvCxnSpPr/>
            <p:nvPr/>
          </p:nvCxnSpPr>
          <p:spPr>
            <a:xfrm>
              <a:off x="572915" y="3765230"/>
              <a:ext cx="1253027" cy="107569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5"/>
            <p:cNvCxnSpPr/>
            <p:nvPr/>
          </p:nvCxnSpPr>
          <p:spPr>
            <a:xfrm flipV="1">
              <a:off x="1825942" y="4171446"/>
              <a:ext cx="1031484" cy="66948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6"/>
            <p:cNvCxnSpPr/>
            <p:nvPr/>
          </p:nvCxnSpPr>
          <p:spPr>
            <a:xfrm flipH="1">
              <a:off x="0" y="3765230"/>
              <a:ext cx="572915" cy="52891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7"/>
            <p:cNvCxnSpPr/>
            <p:nvPr/>
          </p:nvCxnSpPr>
          <p:spPr>
            <a:xfrm flipH="1" flipV="1">
              <a:off x="3607813" y="2993303"/>
              <a:ext cx="572914" cy="117814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3"/>
            <p:cNvCxnSpPr/>
            <p:nvPr/>
          </p:nvCxnSpPr>
          <p:spPr>
            <a:xfrm>
              <a:off x="4180728" y="4171446"/>
              <a:ext cx="2054631" cy="7314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6"/>
            <p:cNvCxnSpPr/>
            <p:nvPr/>
          </p:nvCxnSpPr>
          <p:spPr>
            <a:xfrm flipH="1">
              <a:off x="5970937" y="4902871"/>
              <a:ext cx="264422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7"/>
            <p:cNvCxnSpPr/>
            <p:nvPr/>
          </p:nvCxnSpPr>
          <p:spPr>
            <a:xfrm flipH="1">
              <a:off x="6235359" y="3311366"/>
              <a:ext cx="440703" cy="159150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8"/>
            <p:cNvCxnSpPr/>
            <p:nvPr/>
          </p:nvCxnSpPr>
          <p:spPr>
            <a:xfrm flipH="1" flipV="1">
              <a:off x="6235359" y="4902871"/>
              <a:ext cx="1528169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9"/>
            <p:cNvCxnSpPr/>
            <p:nvPr/>
          </p:nvCxnSpPr>
          <p:spPr>
            <a:xfrm flipH="1">
              <a:off x="7763528" y="3588926"/>
              <a:ext cx="474054" cy="1554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00"/>
            <p:cNvCxnSpPr/>
            <p:nvPr/>
          </p:nvCxnSpPr>
          <p:spPr>
            <a:xfrm>
              <a:off x="6676063" y="3311366"/>
              <a:ext cx="1087465" cy="18321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3"/>
            <p:cNvCxnSpPr/>
            <p:nvPr/>
          </p:nvCxnSpPr>
          <p:spPr>
            <a:xfrm flipH="1" flipV="1">
              <a:off x="572915" y="3765230"/>
              <a:ext cx="561003" cy="137827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4"/>
            <p:cNvCxnSpPr/>
            <p:nvPr/>
          </p:nvCxnSpPr>
          <p:spPr>
            <a:xfrm flipH="1" flipV="1">
              <a:off x="2857426" y="4171446"/>
              <a:ext cx="590781" cy="97205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15"/>
            <p:cNvCxnSpPr/>
            <p:nvPr/>
          </p:nvCxnSpPr>
          <p:spPr>
            <a:xfrm flipH="1" flipV="1">
              <a:off x="0" y="4294144"/>
              <a:ext cx="1133918" cy="84935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4"/>
            <p:cNvCxnSpPr/>
            <p:nvPr/>
          </p:nvCxnSpPr>
          <p:spPr>
            <a:xfrm flipV="1">
              <a:off x="3448207" y="4171446"/>
              <a:ext cx="732520" cy="97205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5"/>
            <p:cNvCxnSpPr/>
            <p:nvPr/>
          </p:nvCxnSpPr>
          <p:spPr>
            <a:xfrm>
              <a:off x="1825942" y="4840926"/>
              <a:ext cx="1622265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36"/>
            <p:cNvCxnSpPr/>
            <p:nvPr/>
          </p:nvCxnSpPr>
          <p:spPr>
            <a:xfrm flipH="1">
              <a:off x="1133918" y="4840926"/>
              <a:ext cx="692024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6"/>
            <p:cNvCxnSpPr/>
            <p:nvPr/>
          </p:nvCxnSpPr>
          <p:spPr>
            <a:xfrm>
              <a:off x="4544011" y="4902871"/>
              <a:ext cx="1426926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7"/>
            <p:cNvCxnSpPr/>
            <p:nvPr/>
          </p:nvCxnSpPr>
          <p:spPr>
            <a:xfrm flipV="1">
              <a:off x="3448207" y="4902871"/>
              <a:ext cx="1095803" cy="2406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48"/>
            <p:cNvCxnSpPr/>
            <p:nvPr/>
          </p:nvCxnSpPr>
          <p:spPr>
            <a:xfrm flipH="1" flipV="1">
              <a:off x="4180728" y="4171446"/>
              <a:ext cx="363283" cy="73142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59"/>
            <p:cNvCxnSpPr/>
            <p:nvPr/>
          </p:nvCxnSpPr>
          <p:spPr>
            <a:xfrm flipV="1">
              <a:off x="4355818" y="-300"/>
              <a:ext cx="1280422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70"/>
            <p:cNvCxnSpPr/>
            <p:nvPr/>
          </p:nvCxnSpPr>
          <p:spPr>
            <a:xfrm flipH="1" flipV="1">
              <a:off x="2601342" y="-300"/>
              <a:ext cx="1754477" cy="326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2"/>
            <p:cNvCxnSpPr/>
            <p:nvPr/>
          </p:nvCxnSpPr>
          <p:spPr>
            <a:xfrm flipV="1">
              <a:off x="4544011" y="4902871"/>
              <a:ext cx="1691348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85"/>
            <p:cNvCxnSpPr/>
            <p:nvPr/>
          </p:nvCxnSpPr>
          <p:spPr>
            <a:xfrm flipH="1" flipV="1">
              <a:off x="1825942" y="4840926"/>
              <a:ext cx="294199" cy="3025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7" y="2416973"/>
            <a:ext cx="10515600" cy="77707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  <p:sp>
        <p:nvSpPr>
          <p:cNvPr id="94" name="内容占位符 93"/>
          <p:cNvSpPr>
            <a:spLocks noGrp="1"/>
          </p:cNvSpPr>
          <p:nvPr>
            <p:ph sz="quarter" idx="13"/>
          </p:nvPr>
        </p:nvSpPr>
        <p:spPr>
          <a:xfrm>
            <a:off x="871537" y="3249809"/>
            <a:ext cx="10515600" cy="38343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64426" y="365125"/>
            <a:ext cx="78937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8418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058E05D-FD8E-4D09-B87A-3DEB75D75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FD9872-F5CC-4F11-BE04-0F6AD8E1BAD2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57960" y="965201"/>
            <a:ext cx="9144000" cy="926718"/>
          </a:xfrm>
        </p:spPr>
        <p:txBody>
          <a:bodyPr>
            <a:normAutofit/>
          </a:bodyPr>
          <a:p>
            <a:r>
              <a:rPr lang="zh-CN" altLang="en-US" b="1" dirty="0" smtClean="0">
                <a:solidFill>
                  <a:schemeClr val="bg1"/>
                </a:solidFill>
                <a:uFillTx/>
                <a:latin typeface="华文彩云" panose="02010800040101010101" charset="-122"/>
                <a:ea typeface="华文彩云" panose="02010800040101010101" charset="-122"/>
                <a:cs typeface="经典繁仿黑" panose="02010609000101010101" pitchFamily="49" charset="-122"/>
                <a:sym typeface="+mn-ea"/>
              </a:rPr>
              <a:t>开题报告</a:t>
            </a:r>
            <a:endParaRPr lang="zh-CN" altLang="en-US" b="1" dirty="0" smtClean="0">
              <a:solidFill>
                <a:schemeClr val="bg1"/>
              </a:solidFill>
              <a:uFillTx/>
              <a:latin typeface="华文彩云" panose="02010800040101010101" charset="-122"/>
              <a:ea typeface="华文彩云" panose="02010800040101010101" charset="-122"/>
              <a:cs typeface="经典繁仿黑" panose="02010609000101010101" pitchFamily="49" charset="-122"/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1773555"/>
            <a:ext cx="9589135" cy="4025900"/>
          </a:xfrm>
        </p:spPr>
        <p:txBody>
          <a:bodyPr>
            <a:normAutofit/>
          </a:bodyPr>
          <a:p>
            <a:r>
              <a:rPr lang="zh-CN" altLang="en-US" sz="2800" b="1" dirty="0" smtClean="0">
                <a:solidFill>
                  <a:schemeClr val="bg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  <a:sym typeface="+mn-ea"/>
              </a:rPr>
              <a:t>论文题目：基于STM32的室内温湿度调控系统的设计与实现</a:t>
            </a:r>
            <a:endParaRPr lang="zh-CN" altLang="en-US" sz="2800" b="1" dirty="0" smtClean="0">
              <a:solidFill>
                <a:schemeClr val="bg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  <a:sym typeface="+mn-ea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  <a:sym typeface="+mn-ea"/>
              </a:rPr>
              <a:t>学院：原网络技术学院</a:t>
            </a:r>
            <a:endParaRPr lang="zh-CN" altLang="en-US" sz="2800" b="1" dirty="0" smtClean="0">
              <a:solidFill>
                <a:schemeClr val="bg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  <a:sym typeface="+mn-ea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  <a:sym typeface="+mn-ea"/>
              </a:rPr>
              <a:t> 班级：计算机科学与技术 </a:t>
            </a:r>
            <a:endParaRPr lang="zh-CN" altLang="en-US" sz="2800" b="1" dirty="0" smtClean="0">
              <a:solidFill>
                <a:schemeClr val="bg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  <a:sym typeface="+mn-ea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  <a:sym typeface="+mn-ea"/>
              </a:rPr>
              <a:t>姓名：范可君</a:t>
            </a:r>
            <a:r>
              <a:rPr lang="zh-CN" altLang="en-US" sz="2800" b="1" dirty="0" smtClean="0">
                <a:solidFill>
                  <a:schemeClr val="bg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  <a:sym typeface="+mn-ea"/>
              </a:rPr>
              <a:t>   </a:t>
            </a:r>
            <a:endParaRPr lang="zh-CN" altLang="en-US" sz="2800" b="1" dirty="0" smtClean="0">
              <a:solidFill>
                <a:schemeClr val="bg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  <a:sym typeface="+mn-ea"/>
              </a:rPr>
              <a:t>学号：</a:t>
            </a:r>
            <a:r>
              <a:rPr lang="en-US" altLang="zh-CN" sz="2800" b="1" dirty="0" smtClean="0">
                <a:solidFill>
                  <a:schemeClr val="bg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  <a:sym typeface="+mn-ea"/>
              </a:rPr>
              <a:t>20151104758</a:t>
            </a:r>
            <a:endParaRPr lang="zh-CN" altLang="en-US" sz="2800" b="1" dirty="0" smtClean="0">
              <a:solidFill>
                <a:schemeClr val="bg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  <a:sym typeface="+mn-ea"/>
              </a:rPr>
              <a:t>指导老师：李红霞</a:t>
            </a:r>
            <a:endParaRPr lang="zh-CN" altLang="en-US" sz="2800" b="1" dirty="0" smtClean="0">
              <a:solidFill>
                <a:schemeClr val="bg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18452" y="2326168"/>
            <a:ext cx="10515600" cy="77707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谢谢您的观看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18452" y="3237109"/>
            <a:ext cx="10515600" cy="383436"/>
          </a:xfrm>
        </p:spPr>
        <p:txBody>
          <a:bodyPr/>
          <a:lstStyle/>
          <a:p>
            <a:r>
              <a:rPr lang="en-US" altLang="zh-CN" dirty="0" smtClean="0"/>
              <a:t>THANK YOU FOR YOUR WATCH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10"/>
          <p:cNvGrpSpPr/>
          <p:nvPr/>
        </p:nvGrpSpPr>
        <p:grpSpPr bwMode="auto">
          <a:xfrm>
            <a:off x="-6988175" y="-7938"/>
            <a:ext cx="12187238" cy="6865938"/>
            <a:chOff x="0" y="-7447"/>
            <a:chExt cx="9144002" cy="5150950"/>
          </a:xfrm>
        </p:grpSpPr>
        <p:cxnSp>
          <p:nvCxnSpPr>
            <p:cNvPr id="12" name="直线连接符 2"/>
            <p:cNvCxnSpPr/>
            <p:nvPr/>
          </p:nvCxnSpPr>
          <p:spPr>
            <a:xfrm>
              <a:off x="0" y="-300"/>
              <a:ext cx="1395958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3"/>
            <p:cNvCxnSpPr/>
            <p:nvPr/>
          </p:nvCxnSpPr>
          <p:spPr>
            <a:xfrm flipV="1">
              <a:off x="732520" y="326026"/>
              <a:ext cx="663438" cy="9099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4"/>
            <p:cNvCxnSpPr/>
            <p:nvPr/>
          </p:nvCxnSpPr>
          <p:spPr>
            <a:xfrm>
              <a:off x="0" y="-300"/>
              <a:ext cx="732520" cy="12362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5"/>
            <p:cNvCxnSpPr/>
            <p:nvPr/>
          </p:nvCxnSpPr>
          <p:spPr>
            <a:xfrm>
              <a:off x="0" y="1693260"/>
              <a:ext cx="1976019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"/>
            <p:cNvCxnSpPr/>
            <p:nvPr/>
          </p:nvCxnSpPr>
          <p:spPr>
            <a:xfrm flipV="1">
              <a:off x="1395958" y="-300"/>
              <a:ext cx="1205384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7"/>
            <p:cNvCxnSpPr/>
            <p:nvPr/>
          </p:nvCxnSpPr>
          <p:spPr>
            <a:xfrm flipV="1">
              <a:off x="1976019" y="-300"/>
              <a:ext cx="625323" cy="208300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8"/>
            <p:cNvCxnSpPr/>
            <p:nvPr/>
          </p:nvCxnSpPr>
          <p:spPr>
            <a:xfrm flipH="1" flipV="1">
              <a:off x="1395958" y="326026"/>
              <a:ext cx="580061" cy="175668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9"/>
            <p:cNvCxnSpPr/>
            <p:nvPr/>
          </p:nvCxnSpPr>
          <p:spPr>
            <a:xfrm>
              <a:off x="732520" y="1235927"/>
              <a:ext cx="1243498" cy="84678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0"/>
            <p:cNvCxnSpPr/>
            <p:nvPr/>
          </p:nvCxnSpPr>
          <p:spPr>
            <a:xfrm flipV="1">
              <a:off x="572914" y="2082708"/>
              <a:ext cx="1403105" cy="89799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1"/>
            <p:cNvCxnSpPr/>
            <p:nvPr/>
          </p:nvCxnSpPr>
          <p:spPr>
            <a:xfrm>
              <a:off x="6676063" y="3310599"/>
              <a:ext cx="1561519" cy="27868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2"/>
            <p:cNvCxnSpPr/>
            <p:nvPr/>
          </p:nvCxnSpPr>
          <p:spPr>
            <a:xfrm flipH="1">
              <a:off x="1976019" y="1693260"/>
              <a:ext cx="1057688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3"/>
            <p:cNvCxnSpPr/>
            <p:nvPr/>
          </p:nvCxnSpPr>
          <p:spPr>
            <a:xfrm>
              <a:off x="2601342" y="-300"/>
              <a:ext cx="432365" cy="169356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4"/>
            <p:cNvCxnSpPr/>
            <p:nvPr/>
          </p:nvCxnSpPr>
          <p:spPr>
            <a:xfrm>
              <a:off x="575296" y="2980700"/>
              <a:ext cx="1320920" cy="39659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5"/>
            <p:cNvCxnSpPr/>
            <p:nvPr/>
          </p:nvCxnSpPr>
          <p:spPr>
            <a:xfrm flipH="1">
              <a:off x="1896216" y="2082708"/>
              <a:ext cx="79803" cy="128744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6"/>
            <p:cNvCxnSpPr/>
            <p:nvPr/>
          </p:nvCxnSpPr>
          <p:spPr>
            <a:xfrm>
              <a:off x="0" y="2980700"/>
              <a:ext cx="572914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17"/>
            <p:cNvCxnSpPr/>
            <p:nvPr/>
          </p:nvCxnSpPr>
          <p:spPr>
            <a:xfrm>
              <a:off x="0" y="1693260"/>
              <a:ext cx="572914" cy="128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8"/>
            <p:cNvCxnSpPr/>
            <p:nvPr/>
          </p:nvCxnSpPr>
          <p:spPr>
            <a:xfrm flipV="1">
              <a:off x="0" y="1235927"/>
              <a:ext cx="732520" cy="45733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19"/>
            <p:cNvCxnSpPr/>
            <p:nvPr/>
          </p:nvCxnSpPr>
          <p:spPr>
            <a:xfrm>
              <a:off x="8237582" y="3589286"/>
              <a:ext cx="906420" cy="15542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0"/>
            <p:cNvCxnSpPr/>
            <p:nvPr/>
          </p:nvCxnSpPr>
          <p:spPr>
            <a:xfrm flipV="1">
              <a:off x="8237582" y="1587264"/>
              <a:ext cx="906420" cy="200202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1"/>
            <p:cNvCxnSpPr/>
            <p:nvPr/>
          </p:nvCxnSpPr>
          <p:spPr>
            <a:xfrm>
              <a:off x="7496723" y="2151784"/>
              <a:ext cx="740858" cy="14375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6"/>
            <p:cNvCxnSpPr/>
            <p:nvPr/>
          </p:nvCxnSpPr>
          <p:spPr>
            <a:xfrm>
              <a:off x="2601342" y="-300"/>
              <a:ext cx="1659189" cy="108497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67"/>
            <p:cNvCxnSpPr/>
            <p:nvPr/>
          </p:nvCxnSpPr>
          <p:spPr>
            <a:xfrm flipV="1">
              <a:off x="3448207" y="1084674"/>
              <a:ext cx="812324" cy="15125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8"/>
            <p:cNvCxnSpPr/>
            <p:nvPr/>
          </p:nvCxnSpPr>
          <p:spPr>
            <a:xfrm>
              <a:off x="2601342" y="-300"/>
              <a:ext cx="846865" cy="122908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69"/>
            <p:cNvCxnSpPr/>
            <p:nvPr/>
          </p:nvCxnSpPr>
          <p:spPr>
            <a:xfrm>
              <a:off x="3033707" y="1686115"/>
              <a:ext cx="1976019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0"/>
            <p:cNvCxnSpPr/>
            <p:nvPr/>
          </p:nvCxnSpPr>
          <p:spPr>
            <a:xfrm flipV="1">
              <a:off x="4260530" y="-7447"/>
              <a:ext cx="1375710" cy="109212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1"/>
            <p:cNvCxnSpPr/>
            <p:nvPr/>
          </p:nvCxnSpPr>
          <p:spPr>
            <a:xfrm flipV="1">
              <a:off x="5009727" y="-7447"/>
              <a:ext cx="626514" cy="208300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2"/>
            <p:cNvCxnSpPr/>
            <p:nvPr/>
          </p:nvCxnSpPr>
          <p:spPr>
            <a:xfrm flipH="1" flipV="1">
              <a:off x="4260530" y="1084674"/>
              <a:ext cx="749196" cy="99088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3"/>
            <p:cNvCxnSpPr/>
            <p:nvPr/>
          </p:nvCxnSpPr>
          <p:spPr>
            <a:xfrm>
              <a:off x="3448207" y="1235927"/>
              <a:ext cx="1561520" cy="83963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4"/>
            <p:cNvCxnSpPr/>
            <p:nvPr/>
          </p:nvCxnSpPr>
          <p:spPr>
            <a:xfrm flipV="1">
              <a:off x="3607813" y="2075562"/>
              <a:ext cx="1401914" cy="89799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5"/>
            <p:cNvCxnSpPr/>
            <p:nvPr/>
          </p:nvCxnSpPr>
          <p:spPr>
            <a:xfrm flipH="1">
              <a:off x="5009727" y="1686115"/>
              <a:ext cx="1058880" cy="38944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6"/>
            <p:cNvCxnSpPr/>
            <p:nvPr/>
          </p:nvCxnSpPr>
          <p:spPr>
            <a:xfrm>
              <a:off x="5636240" y="-7447"/>
              <a:ext cx="432366" cy="16935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77"/>
            <p:cNvCxnSpPr/>
            <p:nvPr/>
          </p:nvCxnSpPr>
          <p:spPr>
            <a:xfrm flipH="1" flipV="1">
              <a:off x="1976019" y="2082708"/>
              <a:ext cx="1632985" cy="8908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78"/>
            <p:cNvCxnSpPr/>
            <p:nvPr/>
          </p:nvCxnSpPr>
          <p:spPr>
            <a:xfrm flipH="1">
              <a:off x="4260530" y="326026"/>
              <a:ext cx="95287" cy="75864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79"/>
            <p:cNvCxnSpPr/>
            <p:nvPr/>
          </p:nvCxnSpPr>
          <p:spPr>
            <a:xfrm flipV="1">
              <a:off x="1896216" y="2973554"/>
              <a:ext cx="1711597" cy="40374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80"/>
            <p:cNvCxnSpPr/>
            <p:nvPr/>
          </p:nvCxnSpPr>
          <p:spPr>
            <a:xfrm>
              <a:off x="3033707" y="1686115"/>
              <a:ext cx="574106" cy="12874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81"/>
            <p:cNvCxnSpPr/>
            <p:nvPr/>
          </p:nvCxnSpPr>
          <p:spPr>
            <a:xfrm flipV="1">
              <a:off x="3033707" y="1235927"/>
              <a:ext cx="414499" cy="45018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0"/>
            <p:cNvCxnSpPr/>
            <p:nvPr/>
          </p:nvCxnSpPr>
          <p:spPr>
            <a:xfrm flipH="1">
              <a:off x="5742248" y="1693260"/>
              <a:ext cx="326359" cy="16173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1"/>
            <p:cNvCxnSpPr/>
            <p:nvPr/>
          </p:nvCxnSpPr>
          <p:spPr>
            <a:xfrm flipH="1" flipV="1">
              <a:off x="5636240" y="-300"/>
              <a:ext cx="1616310" cy="4787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2"/>
            <p:cNvCxnSpPr/>
            <p:nvPr/>
          </p:nvCxnSpPr>
          <p:spPr>
            <a:xfrm>
              <a:off x="5009727" y="2075562"/>
              <a:ext cx="732521" cy="123503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3"/>
            <p:cNvCxnSpPr/>
            <p:nvPr/>
          </p:nvCxnSpPr>
          <p:spPr>
            <a:xfrm flipH="1" flipV="1">
              <a:off x="0" y="2973554"/>
              <a:ext cx="575296" cy="79199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4"/>
            <p:cNvCxnSpPr/>
            <p:nvPr/>
          </p:nvCxnSpPr>
          <p:spPr>
            <a:xfrm flipV="1">
              <a:off x="7252550" y="-300"/>
              <a:ext cx="985031" cy="48948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5"/>
            <p:cNvCxnSpPr/>
            <p:nvPr/>
          </p:nvCxnSpPr>
          <p:spPr>
            <a:xfrm flipV="1">
              <a:off x="7690872" y="-300"/>
              <a:ext cx="546710" cy="12362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97"/>
            <p:cNvCxnSpPr/>
            <p:nvPr/>
          </p:nvCxnSpPr>
          <p:spPr>
            <a:xfrm flipV="1">
              <a:off x="6068606" y="478470"/>
              <a:ext cx="1183944" cy="121479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98"/>
            <p:cNvCxnSpPr/>
            <p:nvPr/>
          </p:nvCxnSpPr>
          <p:spPr>
            <a:xfrm flipV="1">
              <a:off x="572914" y="3370148"/>
              <a:ext cx="1323302" cy="39540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99"/>
            <p:cNvCxnSpPr/>
            <p:nvPr/>
          </p:nvCxnSpPr>
          <p:spPr>
            <a:xfrm flipH="1" flipV="1">
              <a:off x="7252550" y="489188"/>
              <a:ext cx="438321" cy="73959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0"/>
            <p:cNvCxnSpPr/>
            <p:nvPr/>
          </p:nvCxnSpPr>
          <p:spPr>
            <a:xfrm flipV="1">
              <a:off x="6068606" y="1235927"/>
              <a:ext cx="1622265" cy="45733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1"/>
            <p:cNvCxnSpPr/>
            <p:nvPr/>
          </p:nvCxnSpPr>
          <p:spPr>
            <a:xfrm flipH="1" flipV="1">
              <a:off x="1896216" y="3377293"/>
              <a:ext cx="961210" cy="79437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2"/>
            <p:cNvCxnSpPr/>
            <p:nvPr/>
          </p:nvCxnSpPr>
          <p:spPr>
            <a:xfrm flipH="1">
              <a:off x="572914" y="2973554"/>
              <a:ext cx="2382" cy="79199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03"/>
            <p:cNvCxnSpPr/>
            <p:nvPr/>
          </p:nvCxnSpPr>
          <p:spPr>
            <a:xfrm>
              <a:off x="3607813" y="2993801"/>
              <a:ext cx="2134435" cy="31679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04"/>
            <p:cNvCxnSpPr/>
            <p:nvPr/>
          </p:nvCxnSpPr>
          <p:spPr>
            <a:xfrm flipH="1">
              <a:off x="2857426" y="2973554"/>
              <a:ext cx="750387" cy="11981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05"/>
            <p:cNvCxnSpPr/>
            <p:nvPr/>
          </p:nvCxnSpPr>
          <p:spPr>
            <a:xfrm flipV="1">
              <a:off x="2857426" y="4171671"/>
              <a:ext cx="1323302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2"/>
            <p:cNvCxnSpPr/>
            <p:nvPr/>
          </p:nvCxnSpPr>
          <p:spPr>
            <a:xfrm>
              <a:off x="6068606" y="1693260"/>
              <a:ext cx="607456" cy="161733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3"/>
            <p:cNvCxnSpPr/>
            <p:nvPr/>
          </p:nvCxnSpPr>
          <p:spPr>
            <a:xfrm flipV="1">
              <a:off x="6676063" y="2151784"/>
              <a:ext cx="820661" cy="1158815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4"/>
            <p:cNvCxnSpPr/>
            <p:nvPr/>
          </p:nvCxnSpPr>
          <p:spPr>
            <a:xfrm>
              <a:off x="5742248" y="3310599"/>
              <a:ext cx="933815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6"/>
            <p:cNvCxnSpPr/>
            <p:nvPr/>
          </p:nvCxnSpPr>
          <p:spPr>
            <a:xfrm flipV="1">
              <a:off x="7496723" y="1235927"/>
              <a:ext cx="194148" cy="91585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37"/>
            <p:cNvCxnSpPr/>
            <p:nvPr/>
          </p:nvCxnSpPr>
          <p:spPr>
            <a:xfrm flipV="1">
              <a:off x="7496723" y="1587264"/>
              <a:ext cx="1647279" cy="56452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38"/>
            <p:cNvCxnSpPr/>
            <p:nvPr/>
          </p:nvCxnSpPr>
          <p:spPr>
            <a:xfrm flipH="1" flipV="1">
              <a:off x="6068606" y="1693260"/>
              <a:ext cx="1428117" cy="45852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39"/>
            <p:cNvCxnSpPr/>
            <p:nvPr/>
          </p:nvCxnSpPr>
          <p:spPr>
            <a:xfrm flipV="1">
              <a:off x="4180728" y="3310599"/>
              <a:ext cx="1561520" cy="86107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0"/>
            <p:cNvCxnSpPr/>
            <p:nvPr/>
          </p:nvCxnSpPr>
          <p:spPr>
            <a:xfrm flipH="1" flipV="1">
              <a:off x="5742248" y="3310599"/>
              <a:ext cx="493111" cy="15923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1"/>
            <p:cNvCxnSpPr/>
            <p:nvPr/>
          </p:nvCxnSpPr>
          <p:spPr>
            <a:xfrm>
              <a:off x="8237582" y="-300"/>
              <a:ext cx="906420" cy="158756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2"/>
            <p:cNvCxnSpPr/>
            <p:nvPr/>
          </p:nvCxnSpPr>
          <p:spPr>
            <a:xfrm>
              <a:off x="7690872" y="1235927"/>
              <a:ext cx="1453130" cy="35133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3"/>
            <p:cNvCxnSpPr/>
            <p:nvPr/>
          </p:nvCxnSpPr>
          <p:spPr>
            <a:xfrm flipH="1">
              <a:off x="1825941" y="3370148"/>
              <a:ext cx="70275" cy="1470849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4"/>
            <p:cNvCxnSpPr/>
            <p:nvPr/>
          </p:nvCxnSpPr>
          <p:spPr>
            <a:xfrm>
              <a:off x="572914" y="3765550"/>
              <a:ext cx="1253027" cy="107544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45"/>
            <p:cNvCxnSpPr/>
            <p:nvPr/>
          </p:nvCxnSpPr>
          <p:spPr>
            <a:xfrm flipV="1">
              <a:off x="1825941" y="4171671"/>
              <a:ext cx="1031484" cy="669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46"/>
            <p:cNvCxnSpPr/>
            <p:nvPr/>
          </p:nvCxnSpPr>
          <p:spPr>
            <a:xfrm flipH="1">
              <a:off x="0" y="3765550"/>
              <a:ext cx="572914" cy="528791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47"/>
            <p:cNvCxnSpPr/>
            <p:nvPr/>
          </p:nvCxnSpPr>
          <p:spPr>
            <a:xfrm flipH="1" flipV="1">
              <a:off x="3607813" y="2993801"/>
              <a:ext cx="572915" cy="117787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3"/>
            <p:cNvCxnSpPr/>
            <p:nvPr/>
          </p:nvCxnSpPr>
          <p:spPr>
            <a:xfrm>
              <a:off x="4180728" y="4171671"/>
              <a:ext cx="2054631" cy="73125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6"/>
            <p:cNvCxnSpPr/>
            <p:nvPr/>
          </p:nvCxnSpPr>
          <p:spPr>
            <a:xfrm flipH="1">
              <a:off x="5970937" y="4902927"/>
              <a:ext cx="264422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197"/>
            <p:cNvCxnSpPr/>
            <p:nvPr/>
          </p:nvCxnSpPr>
          <p:spPr>
            <a:xfrm flipH="1">
              <a:off x="6235359" y="3310599"/>
              <a:ext cx="440703" cy="1592328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198"/>
            <p:cNvCxnSpPr/>
            <p:nvPr/>
          </p:nvCxnSpPr>
          <p:spPr>
            <a:xfrm flipH="1" flipV="1">
              <a:off x="6235359" y="4902927"/>
              <a:ext cx="1528169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99"/>
            <p:cNvCxnSpPr/>
            <p:nvPr/>
          </p:nvCxnSpPr>
          <p:spPr>
            <a:xfrm flipH="1">
              <a:off x="7763528" y="3589286"/>
              <a:ext cx="474054" cy="155421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00"/>
            <p:cNvCxnSpPr/>
            <p:nvPr/>
          </p:nvCxnSpPr>
          <p:spPr>
            <a:xfrm>
              <a:off x="6676063" y="3310599"/>
              <a:ext cx="1087465" cy="1832904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13"/>
            <p:cNvCxnSpPr/>
            <p:nvPr/>
          </p:nvCxnSpPr>
          <p:spPr>
            <a:xfrm flipH="1" flipV="1">
              <a:off x="572914" y="3765550"/>
              <a:ext cx="561004" cy="1377953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14"/>
            <p:cNvCxnSpPr/>
            <p:nvPr/>
          </p:nvCxnSpPr>
          <p:spPr>
            <a:xfrm flipH="1" flipV="1">
              <a:off x="2857426" y="4171671"/>
              <a:ext cx="590781" cy="9718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15"/>
            <p:cNvCxnSpPr/>
            <p:nvPr/>
          </p:nvCxnSpPr>
          <p:spPr>
            <a:xfrm flipH="1" flipV="1">
              <a:off x="0" y="4294341"/>
              <a:ext cx="1133918" cy="84916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34"/>
            <p:cNvCxnSpPr/>
            <p:nvPr/>
          </p:nvCxnSpPr>
          <p:spPr>
            <a:xfrm flipV="1">
              <a:off x="3448207" y="4171671"/>
              <a:ext cx="732521" cy="971832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35"/>
            <p:cNvCxnSpPr/>
            <p:nvPr/>
          </p:nvCxnSpPr>
          <p:spPr>
            <a:xfrm>
              <a:off x="1825941" y="4840996"/>
              <a:ext cx="1622265" cy="30250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36"/>
            <p:cNvCxnSpPr/>
            <p:nvPr/>
          </p:nvCxnSpPr>
          <p:spPr>
            <a:xfrm flipH="1">
              <a:off x="1133918" y="4840996"/>
              <a:ext cx="692023" cy="30250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46"/>
            <p:cNvCxnSpPr/>
            <p:nvPr/>
          </p:nvCxnSpPr>
          <p:spPr>
            <a:xfrm>
              <a:off x="4544010" y="4902927"/>
              <a:ext cx="1426927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47"/>
            <p:cNvCxnSpPr/>
            <p:nvPr/>
          </p:nvCxnSpPr>
          <p:spPr>
            <a:xfrm flipV="1">
              <a:off x="3448207" y="4902927"/>
              <a:ext cx="1095803" cy="24057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48"/>
            <p:cNvCxnSpPr/>
            <p:nvPr/>
          </p:nvCxnSpPr>
          <p:spPr>
            <a:xfrm flipH="1" flipV="1">
              <a:off x="4180728" y="4171671"/>
              <a:ext cx="363282" cy="73125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59"/>
            <p:cNvCxnSpPr/>
            <p:nvPr/>
          </p:nvCxnSpPr>
          <p:spPr>
            <a:xfrm flipV="1">
              <a:off x="4355818" y="-300"/>
              <a:ext cx="1280423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270"/>
            <p:cNvCxnSpPr/>
            <p:nvPr/>
          </p:nvCxnSpPr>
          <p:spPr>
            <a:xfrm flipH="1" flipV="1">
              <a:off x="2601342" y="-300"/>
              <a:ext cx="1754476" cy="326326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282"/>
            <p:cNvCxnSpPr/>
            <p:nvPr/>
          </p:nvCxnSpPr>
          <p:spPr>
            <a:xfrm flipV="1">
              <a:off x="4544010" y="4902927"/>
              <a:ext cx="1691349" cy="0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285"/>
            <p:cNvCxnSpPr/>
            <p:nvPr/>
          </p:nvCxnSpPr>
          <p:spPr>
            <a:xfrm flipH="1" flipV="1">
              <a:off x="1825941" y="4840996"/>
              <a:ext cx="294200" cy="302507"/>
            </a:xfrm>
            <a:prstGeom prst="line">
              <a:avLst/>
            </a:prstGeom>
            <a:ln w="19050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0" name="组合 46"/>
          <p:cNvGrpSpPr/>
          <p:nvPr/>
        </p:nvGrpSpPr>
        <p:grpSpPr bwMode="auto">
          <a:xfrm>
            <a:off x="3479485" y="436563"/>
            <a:ext cx="4563909" cy="4282516"/>
            <a:chOff x="5697301" y="1699286"/>
            <a:chExt cx="4563136" cy="4281477"/>
          </a:xfrm>
        </p:grpSpPr>
        <p:grpSp>
          <p:nvGrpSpPr>
            <p:cNvPr id="9222" name="组合 42"/>
            <p:cNvGrpSpPr/>
            <p:nvPr/>
          </p:nvGrpSpPr>
          <p:grpSpPr bwMode="auto">
            <a:xfrm>
              <a:off x="5871259" y="1699286"/>
              <a:ext cx="3959662" cy="583424"/>
              <a:chOff x="687126" y="3557604"/>
              <a:chExt cx="3959662" cy="583424"/>
            </a:xfrm>
          </p:grpSpPr>
          <p:sp>
            <p:nvSpPr>
              <p:cNvPr id="9232" name="文本框 12"/>
              <p:cNvSpPr txBox="1">
                <a:spLocks noChangeArrowheads="1"/>
              </p:cNvSpPr>
              <p:nvPr/>
            </p:nvSpPr>
            <p:spPr bwMode="auto">
              <a:xfrm>
                <a:off x="1729171" y="3619684"/>
                <a:ext cx="2917617" cy="46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选题背景</a:t>
                </a:r>
                <a:endParaRPr lang="zh-CN" altLang="en-US"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3" name="文本框 4"/>
              <p:cNvSpPr txBox="1">
                <a:spLocks noChangeArrowheads="1"/>
              </p:cNvSpPr>
              <p:nvPr/>
            </p:nvSpPr>
            <p:spPr bwMode="auto">
              <a:xfrm>
                <a:off x="687126" y="3557604"/>
                <a:ext cx="1199633" cy="583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223" name="组合 43"/>
            <p:cNvGrpSpPr/>
            <p:nvPr/>
          </p:nvGrpSpPr>
          <p:grpSpPr bwMode="auto">
            <a:xfrm>
              <a:off x="5697301" y="3019721"/>
              <a:ext cx="4562971" cy="1128092"/>
              <a:chOff x="509223" y="4497666"/>
              <a:chExt cx="4562971" cy="1128092"/>
            </a:xfrm>
          </p:grpSpPr>
          <p:sp>
            <p:nvSpPr>
              <p:cNvPr id="9230" name="文本框 27"/>
              <p:cNvSpPr txBox="1">
                <a:spLocks noChangeArrowheads="1"/>
              </p:cNvSpPr>
              <p:nvPr/>
            </p:nvSpPr>
            <p:spPr bwMode="auto">
              <a:xfrm>
                <a:off x="1756971" y="5165495"/>
                <a:ext cx="3315223" cy="46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项目主要实现功能</a:t>
                </a:r>
                <a:endParaRPr lang="zh-CN" altLang="en-US"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1" name="文本框 4"/>
              <p:cNvSpPr txBox="1">
                <a:spLocks noChangeArrowheads="1"/>
              </p:cNvSpPr>
              <p:nvPr/>
            </p:nvSpPr>
            <p:spPr bwMode="auto">
              <a:xfrm>
                <a:off x="509223" y="4497666"/>
                <a:ext cx="1199633" cy="583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>
                    <a:solidFill>
                      <a:schemeClr val="bg1"/>
                    </a:solidFill>
                    <a:latin typeface="Impact" panose="020B0806030902050204" pitchFamily="34" charset="0"/>
                  </a:rPr>
                  <a:t>  03</a:t>
                </a: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224" name="组合 45"/>
            <p:cNvGrpSpPr/>
            <p:nvPr/>
          </p:nvGrpSpPr>
          <p:grpSpPr bwMode="auto">
            <a:xfrm>
              <a:off x="5871262" y="2332122"/>
              <a:ext cx="4357431" cy="583424"/>
              <a:chOff x="6424262" y="2980120"/>
              <a:chExt cx="4357431" cy="583424"/>
            </a:xfrm>
          </p:grpSpPr>
          <p:sp>
            <p:nvSpPr>
              <p:cNvPr id="9228" name="文本框 24"/>
              <p:cNvSpPr txBox="1">
                <a:spLocks noChangeArrowheads="1"/>
              </p:cNvSpPr>
              <p:nvPr/>
            </p:nvSpPr>
            <p:spPr bwMode="auto">
              <a:xfrm>
                <a:off x="7466470" y="3041251"/>
                <a:ext cx="3315223" cy="46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选题目的</a:t>
                </a:r>
                <a:endParaRPr lang="zh-CN" altLang="en-US"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29" name="文本框 4"/>
              <p:cNvSpPr txBox="1">
                <a:spLocks noChangeArrowheads="1"/>
              </p:cNvSpPr>
              <p:nvPr/>
            </p:nvSpPr>
            <p:spPr bwMode="auto">
              <a:xfrm>
                <a:off x="6424262" y="2980120"/>
                <a:ext cx="1199633" cy="583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225" name="组合 44"/>
            <p:cNvGrpSpPr/>
            <p:nvPr/>
          </p:nvGrpSpPr>
          <p:grpSpPr bwMode="auto">
            <a:xfrm>
              <a:off x="5871730" y="3687542"/>
              <a:ext cx="4388707" cy="2293221"/>
              <a:chOff x="6391882" y="4004588"/>
              <a:chExt cx="4388707" cy="2293221"/>
            </a:xfrm>
          </p:grpSpPr>
          <p:sp>
            <p:nvSpPr>
              <p:cNvPr id="9226" name="文本框 30"/>
              <p:cNvSpPr txBox="1">
                <a:spLocks noChangeArrowheads="1"/>
              </p:cNvSpPr>
              <p:nvPr/>
            </p:nvSpPr>
            <p:spPr bwMode="auto">
              <a:xfrm>
                <a:off x="7465366" y="5468065"/>
                <a:ext cx="3315223" cy="829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项目设计模块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27" name="文本框 4"/>
              <p:cNvSpPr txBox="1">
                <a:spLocks noChangeArrowheads="1"/>
              </p:cNvSpPr>
              <p:nvPr/>
            </p:nvSpPr>
            <p:spPr bwMode="auto">
              <a:xfrm>
                <a:off x="6391882" y="4004588"/>
                <a:ext cx="1199633" cy="583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en-US" altLang="zh-CN" sz="32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100138" y="1447483"/>
            <a:ext cx="237966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  录</a:t>
            </a:r>
            <a:endParaRPr lang="zh-CN" altLang="en-US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53790" y="3136900"/>
            <a:ext cx="721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Tx/>
            </a:pPr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05</a:t>
            </a:r>
            <a:endParaRPr lang="en-US" altLang="zh-CN" sz="320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7575" y="3198495"/>
            <a:ext cx="488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开发工具与实现技术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73475" y="3831590"/>
            <a:ext cx="781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Tx/>
            </a:pPr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06</a:t>
            </a:r>
            <a:endParaRPr lang="en-US" altLang="zh-CN" sz="320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1255" y="4504055"/>
            <a:ext cx="820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Tx/>
            </a:pPr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07</a:t>
            </a:r>
            <a:endParaRPr lang="en-US" altLang="zh-CN" sz="320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7575" y="4547235"/>
            <a:ext cx="195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7575" y="1798955"/>
            <a:ext cx="273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4"/>
          <p:cNvSpPr txBox="1">
            <a:spLocks noChangeArrowheads="1"/>
          </p:cNvSpPr>
          <p:nvPr/>
        </p:nvSpPr>
        <p:spPr bwMode="auto">
          <a:xfrm>
            <a:off x="45085" y="59055"/>
            <a:ext cx="151447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246" name="文本框 5"/>
          <p:cNvSpPr txBox="1">
            <a:spLocks noChangeArrowheads="1"/>
          </p:cNvSpPr>
          <p:nvPr/>
        </p:nvSpPr>
        <p:spPr bwMode="auto">
          <a:xfrm>
            <a:off x="970854" y="120568"/>
            <a:ext cx="525849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</a:rPr>
              <a:t>选题背景</a:t>
            </a:r>
            <a:endParaRPr lang="en-US" altLang="zh-CN" sz="4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095" y="699135"/>
            <a:ext cx="108635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人们的日常生活、工业制造、制冷等领域，温度作为当前环境的重要因素之一，被人们广泛的作为参考因素来使用，从而保证各项工作的正常运行，如火灾报警、温室或粮仓中温度的实时监测、冷库温度的调节等，因此以温度参数为基础而设计的温度控制系统被广泛开发使用。使用传统意义上的温度计采集温度信息，不但采集精度低，实时性差，而且操作人员的劳动强度高，不利于广泛的推广。此外由于环境因素导致的数据难以采集的问题，工作人员不能长时间停留在现场观察和采集温度，就需要实现能够将数据采集并将其产送到一个地方集中进行处理，以节省人力，提高效率，但这样就会出现数据传输的问题，由于厂房大、需要传输数据多，使用传统方法容易造成资源浪费而且可操作性差，精度不高，这都在不同程度上限制了工作的进行和展开。因此，高精度，低成本，实时性好的温度调控系统等待人们去开发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4"/>
          <p:cNvSpPr txBox="1">
            <a:spLocks noChangeArrowheads="1"/>
          </p:cNvSpPr>
          <p:nvPr/>
        </p:nvSpPr>
        <p:spPr bwMode="auto">
          <a:xfrm>
            <a:off x="259080" y="226060"/>
            <a:ext cx="195453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246" name="文本框 5"/>
          <p:cNvSpPr txBox="1">
            <a:spLocks noChangeArrowheads="1"/>
          </p:cNvSpPr>
          <p:nvPr/>
        </p:nvSpPr>
        <p:spPr bwMode="auto">
          <a:xfrm>
            <a:off x="1231204" y="287573"/>
            <a:ext cx="525849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</a:rPr>
              <a:t>选题目的</a:t>
            </a:r>
            <a:endParaRPr lang="en-US" altLang="zh-CN" sz="4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477010"/>
            <a:ext cx="100577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入21世纪后，温度检测系统已经逐步走向复合型和智能化，温度作为其中的重要参数，其测量的准确性对提高正确性是很重要的，研究和设计高性能的温度控制系统具有非常重要的意义，而其中最重要的器件就是温度传感器，它的性能也直接影响到了采集的温度数据的精度和时效性。本设计主要应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STM32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单片机实现了对于湿度与温度的监测与调控，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为室内的温湿度提供了基本的参考数据。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4"/>
          <p:cNvSpPr txBox="1">
            <a:spLocks noChangeArrowheads="1"/>
          </p:cNvSpPr>
          <p:nvPr/>
        </p:nvSpPr>
        <p:spPr bwMode="auto">
          <a:xfrm>
            <a:off x="207645" y="304800"/>
            <a:ext cx="151447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246" name="文本框 5"/>
          <p:cNvSpPr txBox="1">
            <a:spLocks noChangeArrowheads="1"/>
          </p:cNvSpPr>
          <p:nvPr/>
        </p:nvSpPr>
        <p:spPr bwMode="auto">
          <a:xfrm>
            <a:off x="1099124" y="366313"/>
            <a:ext cx="525849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</a:rPr>
              <a:t>主要研究内容</a:t>
            </a:r>
            <a:endParaRPr lang="en-US" altLang="zh-CN" sz="4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865" y="1536700"/>
            <a:ext cx="927735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温湿度自动调控系统的工作步骤如下：感应环境温湿度；单片机判断感应到的温湿度是否异常，若感应到的温湿度异常，实行措施进行调节；判断异常是否超过预设时间，若超过预设时间，则输出异常信号报警；判断异常是否处理完毕，若处理完毕，解除报警。这样就可以利用控制器对室内温湿度进行监控，从而实现环境温湿度管理的实时性和有效性。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研究的主要内容为通过设定最适宜的温度和湿度，传感器向中央控制系统输送监控信号，超过预设值的话，蜂鸣器就会报警提醒，控制温湿度的设备即可作出调整，使之回到正常范围内，保证系统正常运行。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文本框 31"/>
          <p:cNvSpPr txBox="1">
            <a:spLocks noChangeArrowheads="1"/>
          </p:cNvSpPr>
          <p:nvPr/>
        </p:nvSpPr>
        <p:spPr bwMode="auto">
          <a:xfrm flipH="1">
            <a:off x="290830" y="363855"/>
            <a:ext cx="55118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algn="l" eaLnBrk="1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</a:rPr>
              <a:t>项目主要实现功能</a:t>
            </a:r>
            <a:endParaRPr lang="en-US" altLang="zh-CN" sz="4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255" y="1765935"/>
            <a:ext cx="98450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zh-CN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该项目实现了温湿度的采集与显示，通过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STM32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微控制器作为主控芯片和</a:t>
            </a:r>
            <a:r>
              <a:rPr lang="en-US" altLang="zh-CN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AM2303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温湿度传感器来实现对温湿度的采集；在显示屏上显示出温度和湿度，如果温湿度超出原本设定范围则自动调控温湿度到规定范围内。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02"/>
          <p:cNvSpPr>
            <a:spLocks noChangeArrowheads="1"/>
          </p:cNvSpPr>
          <p:nvPr/>
        </p:nvSpPr>
        <p:spPr bwMode="auto">
          <a:xfrm rot="5400000">
            <a:off x="1994694" y="2777332"/>
            <a:ext cx="5068887" cy="1981200"/>
          </a:xfrm>
          <a:custGeom>
            <a:avLst/>
            <a:gdLst>
              <a:gd name="T0" fmla="*/ 0 w 4787168"/>
              <a:gd name="T1" fmla="*/ 2037257 h 1871213"/>
              <a:gd name="T2" fmla="*/ 117588 w 4787168"/>
              <a:gd name="T3" fmla="*/ 2082554 h 1871213"/>
              <a:gd name="T4" fmla="*/ 134294 w 4787168"/>
              <a:gd name="T5" fmla="*/ 2035193 h 1871213"/>
              <a:gd name="T6" fmla="*/ 3140581 w 4787168"/>
              <a:gd name="T7" fmla="*/ 0 h 1871213"/>
              <a:gd name="T8" fmla="*/ 6146570 w 4787168"/>
              <a:gd name="T9" fmla="*/ 2035193 h 1871213"/>
              <a:gd name="T10" fmla="*/ 6168145 w 4787168"/>
              <a:gd name="T11" fmla="*/ 2096356 h 1871213"/>
              <a:gd name="T12" fmla="*/ 6174557 w 4787168"/>
              <a:gd name="T13" fmla="*/ 2095063 h 1871213"/>
              <a:gd name="T14" fmla="*/ 6372116 w 4787168"/>
              <a:gd name="T15" fmla="*/ 2292570 h 1871213"/>
              <a:gd name="T16" fmla="*/ 6174557 w 4787168"/>
              <a:gd name="T17" fmla="*/ 2490076 h 1871213"/>
              <a:gd name="T18" fmla="*/ 5976998 w 4787168"/>
              <a:gd name="T19" fmla="*/ 2292570 h 1871213"/>
              <a:gd name="T20" fmla="*/ 6034862 w 4787168"/>
              <a:gd name="T21" fmla="*/ 2152912 h 1871213"/>
              <a:gd name="T22" fmla="*/ 6037898 w 4787168"/>
              <a:gd name="T23" fmla="*/ 2150863 h 1871213"/>
              <a:gd name="T24" fmla="*/ 6015530 w 4787168"/>
              <a:gd name="T25" fmla="*/ 2087447 h 1871213"/>
              <a:gd name="T26" fmla="*/ 3140283 w 4787168"/>
              <a:gd name="T27" fmla="*/ 141145 h 1871213"/>
              <a:gd name="T28" fmla="*/ 265334 w 4787168"/>
              <a:gd name="T29" fmla="*/ 2087447 h 1871213"/>
              <a:gd name="T30" fmla="*/ 249180 w 4787168"/>
              <a:gd name="T31" fmla="*/ 2133245 h 1871213"/>
              <a:gd name="T32" fmla="*/ 368696 w 4787168"/>
              <a:gd name="T33" fmla="*/ 2179284 h 1871213"/>
              <a:gd name="T34" fmla="*/ 42286 w 4787168"/>
              <a:gd name="T35" fmla="*/ 2476868 h 18712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87168" h="1871213">
                <a:moveTo>
                  <a:pt x="0" y="1530934"/>
                </a:moveTo>
                <a:lnTo>
                  <a:pt x="88341" y="1564973"/>
                </a:lnTo>
                <a:lnTo>
                  <a:pt x="100891" y="1529383"/>
                </a:lnTo>
                <a:cubicBezTo>
                  <a:pt x="467046" y="611971"/>
                  <a:pt x="1358310" y="0"/>
                  <a:pt x="2359419" y="0"/>
                </a:cubicBezTo>
                <a:cubicBezTo>
                  <a:pt x="3360318" y="0"/>
                  <a:pt x="4251568" y="611971"/>
                  <a:pt x="4617722" y="1529383"/>
                </a:cubicBezTo>
                <a:lnTo>
                  <a:pt x="4633930" y="1575345"/>
                </a:lnTo>
                <a:lnTo>
                  <a:pt x="4638748" y="1574373"/>
                </a:lnTo>
                <a:cubicBezTo>
                  <a:pt x="4720718" y="1574373"/>
                  <a:pt x="4787168" y="1640823"/>
                  <a:pt x="4787168" y="1722793"/>
                </a:cubicBezTo>
                <a:cubicBezTo>
                  <a:pt x="4787168" y="1804763"/>
                  <a:pt x="4720718" y="1871213"/>
                  <a:pt x="4638748" y="1871213"/>
                </a:cubicBezTo>
                <a:cubicBezTo>
                  <a:pt x="4556778" y="1871213"/>
                  <a:pt x="4490328" y="1804763"/>
                  <a:pt x="4490328" y="1722793"/>
                </a:cubicBezTo>
                <a:cubicBezTo>
                  <a:pt x="4490328" y="1681808"/>
                  <a:pt x="4506940" y="1644703"/>
                  <a:pt x="4533799" y="1617844"/>
                </a:cubicBezTo>
                <a:lnTo>
                  <a:pt x="4536081" y="1616305"/>
                </a:lnTo>
                <a:lnTo>
                  <a:pt x="4519276" y="1568649"/>
                </a:lnTo>
                <a:cubicBezTo>
                  <a:pt x="4169113" y="691316"/>
                  <a:pt x="3316603" y="106065"/>
                  <a:pt x="2359194" y="106065"/>
                </a:cubicBezTo>
                <a:cubicBezTo>
                  <a:pt x="1401997" y="106065"/>
                  <a:pt x="549499" y="691316"/>
                  <a:pt x="199337" y="1568649"/>
                </a:cubicBezTo>
                <a:lnTo>
                  <a:pt x="187201" y="1603065"/>
                </a:lnTo>
                <a:lnTo>
                  <a:pt x="276990" y="1637662"/>
                </a:lnTo>
                <a:lnTo>
                  <a:pt x="31768" y="1861287"/>
                </a:lnTo>
                <a:lnTo>
                  <a:pt x="0" y="153093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46150" y="1924050"/>
            <a:ext cx="3552825" cy="3552825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椭圆 56"/>
          <p:cNvSpPr>
            <a:spLocks noChangeArrowheads="1"/>
          </p:cNvSpPr>
          <p:nvPr/>
        </p:nvSpPr>
        <p:spPr bwMode="auto">
          <a:xfrm>
            <a:off x="5133975" y="3332163"/>
            <a:ext cx="785813" cy="785812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zh-CN">
              <a:sym typeface="微软雅黑" panose="020B0503020204020204" charset="-122"/>
            </a:endParaRPr>
          </a:p>
        </p:txBody>
      </p:sp>
      <p:sp>
        <p:nvSpPr>
          <p:cNvPr id="6" name="任意多边形 104"/>
          <p:cNvSpPr>
            <a:spLocks noChangeArrowheads="1"/>
          </p:cNvSpPr>
          <p:nvPr/>
        </p:nvSpPr>
        <p:spPr bwMode="auto">
          <a:xfrm>
            <a:off x="5876925" y="3327400"/>
            <a:ext cx="5545138" cy="787400"/>
          </a:xfrm>
          <a:custGeom>
            <a:avLst/>
            <a:gdLst>
              <a:gd name="T0" fmla="*/ 0 w 5236417"/>
              <a:gd name="T1" fmla="*/ 0 h 742326"/>
              <a:gd name="T2" fmla="*/ 926811 w 5236417"/>
              <a:gd name="T3" fmla="*/ 0 h 742326"/>
              <a:gd name="T4" fmla="*/ 1225395 w 5236417"/>
              <a:gd name="T5" fmla="*/ 0 h 742326"/>
              <a:gd name="T6" fmla="*/ 6478686 w 5236417"/>
              <a:gd name="T7" fmla="*/ 0 h 742326"/>
              <a:gd name="T8" fmla="*/ 6972935 w 5236417"/>
              <a:gd name="T9" fmla="*/ 497550 h 742326"/>
              <a:gd name="T10" fmla="*/ 6478686 w 5236417"/>
              <a:gd name="T11" fmla="*/ 995101 h 742326"/>
              <a:gd name="T12" fmla="*/ 1225395 w 5236417"/>
              <a:gd name="T13" fmla="*/ 995101 h 742326"/>
              <a:gd name="T14" fmla="*/ 926811 w 5236417"/>
              <a:gd name="T15" fmla="*/ 995101 h 742326"/>
              <a:gd name="T16" fmla="*/ 0 w 5236417"/>
              <a:gd name="T17" fmla="*/ 995101 h 742326"/>
              <a:gd name="T18" fmla="*/ 263190 w 5236417"/>
              <a:gd name="T19" fmla="*/ 497550 h 742326"/>
              <a:gd name="T20" fmla="*/ 0 w 5236417"/>
              <a:gd name="T21" fmla="*/ 0 h 7423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Box 5"/>
          <p:cNvSpPr>
            <a:spLocks noChangeArrowheads="1"/>
          </p:cNvSpPr>
          <p:nvPr/>
        </p:nvSpPr>
        <p:spPr bwMode="auto">
          <a:xfrm>
            <a:off x="5260975" y="3384550"/>
            <a:ext cx="473710" cy="74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charset="-122"/>
              </a:rPr>
              <a:t>2</a:t>
            </a:r>
            <a:endParaRPr lang="zh-CN" altLang="en-US" sz="4265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charset="-122"/>
              <a:cs typeface="Open Sans Light" panose="020B0306030504020204" pitchFamily="34" charset="0"/>
              <a:sym typeface="微软雅黑" panose="020B0503020204020204" charset="-122"/>
            </a:endParaRPr>
          </a:p>
        </p:txBody>
      </p:sp>
      <p:sp>
        <p:nvSpPr>
          <p:cNvPr id="14344" name="TextBox 55"/>
          <p:cNvSpPr>
            <a:spLocks noChangeArrowheads="1"/>
          </p:cNvSpPr>
          <p:nvPr/>
        </p:nvSpPr>
        <p:spPr bwMode="auto">
          <a:xfrm>
            <a:off x="6189663" y="3552825"/>
            <a:ext cx="496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charset="-122"/>
              </a:rPr>
              <a:t>传感器采集技术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9" name="椭圆 63"/>
          <p:cNvSpPr>
            <a:spLocks noChangeArrowheads="1"/>
          </p:cNvSpPr>
          <p:nvPr/>
        </p:nvSpPr>
        <p:spPr bwMode="auto">
          <a:xfrm>
            <a:off x="4716463" y="1971675"/>
            <a:ext cx="785812" cy="785813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zh-CN">
              <a:sym typeface="微软雅黑" panose="020B0503020204020204" charset="-122"/>
            </a:endParaRPr>
          </a:p>
        </p:txBody>
      </p:sp>
      <p:sp>
        <p:nvSpPr>
          <p:cNvPr id="10" name="任意多边形 108"/>
          <p:cNvSpPr>
            <a:spLocks noChangeArrowheads="1"/>
          </p:cNvSpPr>
          <p:nvPr/>
        </p:nvSpPr>
        <p:spPr bwMode="auto">
          <a:xfrm>
            <a:off x="5459413" y="1966913"/>
            <a:ext cx="5543550" cy="787400"/>
          </a:xfrm>
          <a:custGeom>
            <a:avLst/>
            <a:gdLst>
              <a:gd name="T0" fmla="*/ 0 w 5236417"/>
              <a:gd name="T1" fmla="*/ 0 h 742326"/>
              <a:gd name="T2" fmla="*/ 925750 w 5236417"/>
              <a:gd name="T3" fmla="*/ 0 h 742326"/>
              <a:gd name="T4" fmla="*/ 1223993 w 5236417"/>
              <a:gd name="T5" fmla="*/ 0 h 742326"/>
              <a:gd name="T6" fmla="*/ 6471273 w 5236417"/>
              <a:gd name="T7" fmla="*/ 0 h 742326"/>
              <a:gd name="T8" fmla="*/ 6964957 w 5236417"/>
              <a:gd name="T9" fmla="*/ 497550 h 742326"/>
              <a:gd name="T10" fmla="*/ 6471273 w 5236417"/>
              <a:gd name="T11" fmla="*/ 995101 h 742326"/>
              <a:gd name="T12" fmla="*/ 1223993 w 5236417"/>
              <a:gd name="T13" fmla="*/ 995101 h 742326"/>
              <a:gd name="T14" fmla="*/ 925750 w 5236417"/>
              <a:gd name="T15" fmla="*/ 995101 h 742326"/>
              <a:gd name="T16" fmla="*/ 0 w 5236417"/>
              <a:gd name="T17" fmla="*/ 995101 h 742326"/>
              <a:gd name="T18" fmla="*/ 262889 w 5236417"/>
              <a:gd name="T19" fmla="*/ 497550 h 742326"/>
              <a:gd name="T20" fmla="*/ 0 w 5236417"/>
              <a:gd name="T21" fmla="*/ 0 h 7423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TextBox 68"/>
          <p:cNvSpPr>
            <a:spLocks noChangeArrowheads="1"/>
          </p:cNvSpPr>
          <p:nvPr/>
        </p:nvSpPr>
        <p:spPr bwMode="auto">
          <a:xfrm>
            <a:off x="4843463" y="2024063"/>
            <a:ext cx="473710" cy="74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charset="-122"/>
              </a:rPr>
              <a:t>3</a:t>
            </a:r>
            <a:endParaRPr lang="zh-CN" altLang="en-US" sz="4265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charset="-122"/>
              <a:cs typeface="Open Sans Light" panose="020B0306030504020204" pitchFamily="34" charset="0"/>
              <a:sym typeface="微软雅黑" panose="020B0503020204020204" charset="-122"/>
            </a:endParaRPr>
          </a:p>
        </p:txBody>
      </p:sp>
      <p:sp>
        <p:nvSpPr>
          <p:cNvPr id="14348" name="TextBox 69"/>
          <p:cNvSpPr>
            <a:spLocks noChangeArrowheads="1"/>
          </p:cNvSpPr>
          <p:nvPr/>
        </p:nvSpPr>
        <p:spPr bwMode="auto">
          <a:xfrm>
            <a:off x="5727700" y="2136775"/>
            <a:ext cx="4960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charset="-122"/>
              </a:rPr>
              <a:t>C语言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椭圆 70"/>
          <p:cNvSpPr>
            <a:spLocks noChangeArrowheads="1"/>
          </p:cNvSpPr>
          <p:nvPr/>
        </p:nvSpPr>
        <p:spPr bwMode="auto">
          <a:xfrm>
            <a:off x="4716463" y="4694238"/>
            <a:ext cx="785812" cy="785812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zh-CN">
              <a:sym typeface="微软雅黑" panose="020B0503020204020204" charset="-122"/>
            </a:endParaRPr>
          </a:p>
        </p:txBody>
      </p:sp>
      <p:sp>
        <p:nvSpPr>
          <p:cNvPr id="14" name="任意多边形 112"/>
          <p:cNvSpPr>
            <a:spLocks noChangeArrowheads="1"/>
          </p:cNvSpPr>
          <p:nvPr/>
        </p:nvSpPr>
        <p:spPr bwMode="auto">
          <a:xfrm>
            <a:off x="5459413" y="4691063"/>
            <a:ext cx="5543550" cy="785812"/>
          </a:xfrm>
          <a:custGeom>
            <a:avLst/>
            <a:gdLst>
              <a:gd name="T0" fmla="*/ 0 w 5236417"/>
              <a:gd name="T1" fmla="*/ 0 h 742326"/>
              <a:gd name="T2" fmla="*/ 925750 w 5236417"/>
              <a:gd name="T3" fmla="*/ 0 h 742326"/>
              <a:gd name="T4" fmla="*/ 1223993 w 5236417"/>
              <a:gd name="T5" fmla="*/ 0 h 742326"/>
              <a:gd name="T6" fmla="*/ 6471273 w 5236417"/>
              <a:gd name="T7" fmla="*/ 0 h 742326"/>
              <a:gd name="T8" fmla="*/ 6964957 w 5236417"/>
              <a:gd name="T9" fmla="*/ 493548 h 742326"/>
              <a:gd name="T10" fmla="*/ 6471273 w 5236417"/>
              <a:gd name="T11" fmla="*/ 987097 h 742326"/>
              <a:gd name="T12" fmla="*/ 1223993 w 5236417"/>
              <a:gd name="T13" fmla="*/ 987097 h 742326"/>
              <a:gd name="T14" fmla="*/ 925750 w 5236417"/>
              <a:gd name="T15" fmla="*/ 987097 h 742326"/>
              <a:gd name="T16" fmla="*/ 0 w 5236417"/>
              <a:gd name="T17" fmla="*/ 987097 h 742326"/>
              <a:gd name="T18" fmla="*/ 262889 w 5236417"/>
              <a:gd name="T19" fmla="*/ 493548 h 742326"/>
              <a:gd name="T20" fmla="*/ 0 w 5236417"/>
              <a:gd name="T21" fmla="*/ 0 h 7423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6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3785" tIns="121892" rIns="243785" bIns="12189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TextBox 75"/>
          <p:cNvSpPr>
            <a:spLocks noChangeArrowheads="1"/>
          </p:cNvSpPr>
          <p:nvPr/>
        </p:nvSpPr>
        <p:spPr bwMode="auto">
          <a:xfrm>
            <a:off x="4843463" y="4748213"/>
            <a:ext cx="473710" cy="74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265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charset="-122"/>
              </a:rPr>
              <a:t>1</a:t>
            </a:r>
            <a:endParaRPr lang="zh-CN" altLang="en-US" sz="4265" dirty="0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charset="-122"/>
              <a:cs typeface="Open Sans Light" panose="020B0306030504020204" pitchFamily="34" charset="0"/>
              <a:sym typeface="微软雅黑" panose="020B0503020204020204" charset="-122"/>
            </a:endParaRPr>
          </a:p>
        </p:txBody>
      </p:sp>
      <p:sp>
        <p:nvSpPr>
          <p:cNvPr id="14352" name="TextBox 76"/>
          <p:cNvSpPr>
            <a:spLocks noChangeArrowheads="1"/>
          </p:cNvSpPr>
          <p:nvPr/>
        </p:nvSpPr>
        <p:spPr bwMode="auto">
          <a:xfrm>
            <a:off x="5727700" y="4859338"/>
            <a:ext cx="4960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charset="-122"/>
              </a:rPr>
              <a:t>Keil4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charset="-122"/>
              </a:rPr>
              <a:t>STM32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charset="-122"/>
              </a:rPr>
              <a:t>微控制器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18" name="TextBox 86"/>
          <p:cNvSpPr>
            <a:spLocks noChangeArrowheads="1"/>
          </p:cNvSpPr>
          <p:nvPr/>
        </p:nvSpPr>
        <p:spPr bwMode="auto">
          <a:xfrm>
            <a:off x="1320800" y="2898775"/>
            <a:ext cx="2844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 Light" panose="020B0306030504020204" pitchFamily="34" charset="0"/>
                <a:sym typeface="微软雅黑" panose="020B0503020204020204" charset="-122"/>
              </a:rPr>
              <a:t>温室检测调控系统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Open Sans Light" panose="020B0306030504020204" pitchFamily="34" charset="0"/>
              <a:sym typeface="微软雅黑" panose="020B0503020204020204" charset="-122"/>
            </a:endParaRPr>
          </a:p>
        </p:txBody>
      </p:sp>
      <p:sp>
        <p:nvSpPr>
          <p:cNvPr id="14354" name="TextBox 86"/>
          <p:cNvSpPr txBox="1">
            <a:spLocks noChangeArrowheads="1"/>
          </p:cNvSpPr>
          <p:nvPr/>
        </p:nvSpPr>
        <p:spPr bwMode="auto">
          <a:xfrm>
            <a:off x="1319213" y="3376613"/>
            <a:ext cx="2933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 Light"/>
            </a:endParaRPr>
          </a:p>
        </p:txBody>
      </p:sp>
      <p:sp>
        <p:nvSpPr>
          <p:cNvPr id="14355" name="文本框 31"/>
          <p:cNvSpPr txBox="1">
            <a:spLocks noChangeArrowheads="1"/>
          </p:cNvSpPr>
          <p:nvPr/>
        </p:nvSpPr>
        <p:spPr bwMode="auto">
          <a:xfrm flipH="1">
            <a:off x="288925" y="200660"/>
            <a:ext cx="831977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algn="l" eaLnBrk="1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</a:rPr>
              <a:t> 开发工具</a:t>
            </a:r>
            <a:r>
              <a:rPr lang="zh-CN" altLang="en-US" sz="4000" dirty="0">
                <a:solidFill>
                  <a:schemeClr val="bg1"/>
                </a:solidFill>
                <a:latin typeface="宋体" panose="02010600030101010101" pitchFamily="2" charset="-122"/>
              </a:rPr>
              <a:t>与实现技术</a:t>
            </a:r>
            <a:endParaRPr lang="zh-CN" altLang="en-US" sz="4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149975" y="2022475"/>
            <a:ext cx="0" cy="363855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96938" y="3438525"/>
            <a:ext cx="4962525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96938" y="5654675"/>
            <a:ext cx="4962525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84938" y="3438525"/>
            <a:ext cx="4962525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84938" y="5654675"/>
            <a:ext cx="4962525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文本框 19"/>
          <p:cNvSpPr txBox="1">
            <a:spLocks noChangeArrowheads="1"/>
          </p:cNvSpPr>
          <p:nvPr/>
        </p:nvSpPr>
        <p:spPr bwMode="auto">
          <a:xfrm>
            <a:off x="1782763" y="2051050"/>
            <a:ext cx="15544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系统总体设计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8539" y="2001290"/>
            <a:ext cx="653044" cy="505029"/>
            <a:chOff x="2655396" y="2953152"/>
            <a:chExt cx="811962" cy="627927"/>
          </a:xfrm>
          <a:solidFill>
            <a:srgbClr val="F8C864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2655396" y="2953152"/>
              <a:ext cx="606579" cy="396043"/>
            </a:xfrm>
            <a:custGeom>
              <a:avLst/>
              <a:gdLst>
                <a:gd name="T0" fmla="*/ 357 w 458"/>
                <a:gd name="T1" fmla="*/ 8 h 299"/>
                <a:gd name="T2" fmla="*/ 184 w 458"/>
                <a:gd name="T3" fmla="*/ 54 h 299"/>
                <a:gd name="T4" fmla="*/ 40 w 458"/>
                <a:gd name="T5" fmla="*/ 161 h 299"/>
                <a:gd name="T6" fmla="*/ 35 w 458"/>
                <a:gd name="T7" fmla="*/ 277 h 299"/>
                <a:gd name="T8" fmla="*/ 36 w 458"/>
                <a:gd name="T9" fmla="*/ 279 h 299"/>
                <a:gd name="T10" fmla="*/ 85 w 458"/>
                <a:gd name="T11" fmla="*/ 288 h 299"/>
                <a:gd name="T12" fmla="*/ 133 w 458"/>
                <a:gd name="T13" fmla="*/ 256 h 299"/>
                <a:gd name="T14" fmla="*/ 142 w 458"/>
                <a:gd name="T15" fmla="*/ 207 h 299"/>
                <a:gd name="T16" fmla="*/ 128 w 458"/>
                <a:gd name="T17" fmla="*/ 195 h 299"/>
                <a:gd name="T18" fmla="*/ 211 w 458"/>
                <a:gd name="T19" fmla="*/ 112 h 299"/>
                <a:gd name="T20" fmla="*/ 211 w 458"/>
                <a:gd name="T21" fmla="*/ 112 h 299"/>
                <a:gd name="T22" fmla="*/ 212 w 458"/>
                <a:gd name="T23" fmla="*/ 112 h 299"/>
                <a:gd name="T24" fmla="*/ 212 w 458"/>
                <a:gd name="T25" fmla="*/ 112 h 299"/>
                <a:gd name="T26" fmla="*/ 212 w 458"/>
                <a:gd name="T27" fmla="*/ 112 h 299"/>
                <a:gd name="T28" fmla="*/ 329 w 458"/>
                <a:gd name="T29" fmla="*/ 97 h 299"/>
                <a:gd name="T30" fmla="*/ 330 w 458"/>
                <a:gd name="T31" fmla="*/ 116 h 299"/>
                <a:gd name="T32" fmla="*/ 374 w 458"/>
                <a:gd name="T33" fmla="*/ 139 h 299"/>
                <a:gd name="T34" fmla="*/ 429 w 458"/>
                <a:gd name="T35" fmla="*/ 121 h 299"/>
                <a:gd name="T36" fmla="*/ 452 w 458"/>
                <a:gd name="T37" fmla="*/ 77 h 299"/>
                <a:gd name="T38" fmla="*/ 451 w 458"/>
                <a:gd name="T39" fmla="*/ 75 h 299"/>
                <a:gd name="T40" fmla="*/ 357 w 458"/>
                <a:gd name="T41" fmla="*/ 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8" h="299">
                  <a:moveTo>
                    <a:pt x="357" y="8"/>
                  </a:moveTo>
                  <a:cubicBezTo>
                    <a:pt x="288" y="0"/>
                    <a:pt x="191" y="50"/>
                    <a:pt x="184" y="54"/>
                  </a:cubicBezTo>
                  <a:cubicBezTo>
                    <a:pt x="176" y="58"/>
                    <a:pt x="77" y="103"/>
                    <a:pt x="40" y="161"/>
                  </a:cubicBezTo>
                  <a:cubicBezTo>
                    <a:pt x="0" y="225"/>
                    <a:pt x="34" y="276"/>
                    <a:pt x="35" y="277"/>
                  </a:cubicBezTo>
                  <a:cubicBezTo>
                    <a:pt x="35" y="278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49" y="245"/>
                    <a:pt x="153" y="223"/>
                    <a:pt x="142" y="207"/>
                  </a:cubicBezTo>
                  <a:cubicBezTo>
                    <a:pt x="138" y="201"/>
                    <a:pt x="133" y="197"/>
                    <a:pt x="128" y="195"/>
                  </a:cubicBezTo>
                  <a:cubicBezTo>
                    <a:pt x="111" y="157"/>
                    <a:pt x="200" y="117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1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23" y="106"/>
                    <a:pt x="310" y="61"/>
                    <a:pt x="329" y="97"/>
                  </a:cubicBezTo>
                  <a:cubicBezTo>
                    <a:pt x="328" y="103"/>
                    <a:pt x="328" y="109"/>
                    <a:pt x="330" y="116"/>
                  </a:cubicBezTo>
                  <a:cubicBezTo>
                    <a:pt x="335" y="134"/>
                    <a:pt x="355" y="145"/>
                    <a:pt x="374" y="139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7" y="116"/>
                    <a:pt x="458" y="96"/>
                    <a:pt x="452" y="77"/>
                  </a:cubicBezTo>
                  <a:cubicBezTo>
                    <a:pt x="452" y="76"/>
                    <a:pt x="451" y="76"/>
                    <a:pt x="451" y="75"/>
                  </a:cubicBezTo>
                  <a:cubicBezTo>
                    <a:pt x="451" y="74"/>
                    <a:pt x="432" y="15"/>
                    <a:pt x="357" y="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737844" y="3196814"/>
              <a:ext cx="588912" cy="384265"/>
            </a:xfrm>
            <a:custGeom>
              <a:avLst/>
              <a:gdLst>
                <a:gd name="T0" fmla="*/ 442 w 445"/>
                <a:gd name="T1" fmla="*/ 213 h 290"/>
                <a:gd name="T2" fmla="*/ 313 w 445"/>
                <a:gd name="T3" fmla="*/ 55 h 290"/>
                <a:gd name="T4" fmla="*/ 313 w 445"/>
                <a:gd name="T5" fmla="*/ 26 h 290"/>
                <a:gd name="T6" fmla="*/ 262 w 445"/>
                <a:gd name="T7" fmla="*/ 26 h 290"/>
                <a:gd name="T8" fmla="*/ 183 w 445"/>
                <a:gd name="T9" fmla="*/ 30 h 290"/>
                <a:gd name="T10" fmla="*/ 157 w 445"/>
                <a:gd name="T11" fmla="*/ 0 h 290"/>
                <a:gd name="T12" fmla="*/ 132 w 445"/>
                <a:gd name="T13" fmla="*/ 46 h 290"/>
                <a:gd name="T14" fmla="*/ 132 w 445"/>
                <a:gd name="T15" fmla="*/ 48 h 290"/>
                <a:gd name="T16" fmla="*/ 132 w 445"/>
                <a:gd name="T17" fmla="*/ 53 h 290"/>
                <a:gd name="T18" fmla="*/ 3 w 445"/>
                <a:gd name="T19" fmla="*/ 213 h 290"/>
                <a:gd name="T20" fmla="*/ 0 w 445"/>
                <a:gd name="T21" fmla="*/ 234 h 290"/>
                <a:gd name="T22" fmla="*/ 0 w 445"/>
                <a:gd name="T23" fmla="*/ 278 h 290"/>
                <a:gd name="T24" fmla="*/ 433 w 445"/>
                <a:gd name="T25" fmla="*/ 290 h 290"/>
                <a:gd name="T26" fmla="*/ 445 w 445"/>
                <a:gd name="T27" fmla="*/ 234 h 290"/>
                <a:gd name="T28" fmla="*/ 445 w 445"/>
                <a:gd name="T29" fmla="*/ 230 h 290"/>
                <a:gd name="T30" fmla="*/ 175 w 445"/>
                <a:gd name="T31" fmla="*/ 246 h 290"/>
                <a:gd name="T32" fmla="*/ 146 w 445"/>
                <a:gd name="T33" fmla="*/ 240 h 290"/>
                <a:gd name="T34" fmla="*/ 153 w 445"/>
                <a:gd name="T35" fmla="*/ 211 h 290"/>
                <a:gd name="T36" fmla="*/ 181 w 445"/>
                <a:gd name="T37" fmla="*/ 218 h 290"/>
                <a:gd name="T38" fmla="*/ 181 w 445"/>
                <a:gd name="T39" fmla="*/ 187 h 290"/>
                <a:gd name="T40" fmla="*/ 153 w 445"/>
                <a:gd name="T41" fmla="*/ 193 h 290"/>
                <a:gd name="T42" fmla="*/ 146 w 445"/>
                <a:gd name="T43" fmla="*/ 164 h 290"/>
                <a:gd name="T44" fmla="*/ 175 w 445"/>
                <a:gd name="T45" fmla="*/ 158 h 290"/>
                <a:gd name="T46" fmla="*/ 181 w 445"/>
                <a:gd name="T47" fmla="*/ 187 h 290"/>
                <a:gd name="T48" fmla="*/ 175 w 445"/>
                <a:gd name="T49" fmla="*/ 140 h 290"/>
                <a:gd name="T50" fmla="*/ 146 w 445"/>
                <a:gd name="T51" fmla="*/ 134 h 290"/>
                <a:gd name="T52" fmla="*/ 153 w 445"/>
                <a:gd name="T53" fmla="*/ 105 h 290"/>
                <a:gd name="T54" fmla="*/ 181 w 445"/>
                <a:gd name="T55" fmla="*/ 111 h 290"/>
                <a:gd name="T56" fmla="*/ 240 w 445"/>
                <a:gd name="T57" fmla="*/ 240 h 290"/>
                <a:gd name="T58" fmla="*/ 211 w 445"/>
                <a:gd name="T59" fmla="*/ 246 h 290"/>
                <a:gd name="T60" fmla="*/ 205 w 445"/>
                <a:gd name="T61" fmla="*/ 218 h 290"/>
                <a:gd name="T62" fmla="*/ 234 w 445"/>
                <a:gd name="T63" fmla="*/ 211 h 290"/>
                <a:gd name="T64" fmla="*/ 240 w 445"/>
                <a:gd name="T65" fmla="*/ 240 h 290"/>
                <a:gd name="T66" fmla="*/ 234 w 445"/>
                <a:gd name="T67" fmla="*/ 193 h 290"/>
                <a:gd name="T68" fmla="*/ 205 w 445"/>
                <a:gd name="T69" fmla="*/ 187 h 290"/>
                <a:gd name="T70" fmla="*/ 211 w 445"/>
                <a:gd name="T71" fmla="*/ 158 h 290"/>
                <a:gd name="T72" fmla="*/ 240 w 445"/>
                <a:gd name="T73" fmla="*/ 164 h 290"/>
                <a:gd name="T74" fmla="*/ 240 w 445"/>
                <a:gd name="T75" fmla="*/ 134 h 290"/>
                <a:gd name="T76" fmla="*/ 211 w 445"/>
                <a:gd name="T77" fmla="*/ 140 h 290"/>
                <a:gd name="T78" fmla="*/ 205 w 445"/>
                <a:gd name="T79" fmla="*/ 111 h 290"/>
                <a:gd name="T80" fmla="*/ 234 w 445"/>
                <a:gd name="T81" fmla="*/ 105 h 290"/>
                <a:gd name="T82" fmla="*/ 240 w 445"/>
                <a:gd name="T83" fmla="*/ 134 h 290"/>
                <a:gd name="T84" fmla="*/ 292 w 445"/>
                <a:gd name="T85" fmla="*/ 246 h 290"/>
                <a:gd name="T86" fmla="*/ 263 w 445"/>
                <a:gd name="T87" fmla="*/ 240 h 290"/>
                <a:gd name="T88" fmla="*/ 269 w 445"/>
                <a:gd name="T89" fmla="*/ 211 h 290"/>
                <a:gd name="T90" fmla="*/ 298 w 445"/>
                <a:gd name="T91" fmla="*/ 218 h 290"/>
                <a:gd name="T92" fmla="*/ 298 w 445"/>
                <a:gd name="T93" fmla="*/ 187 h 290"/>
                <a:gd name="T94" fmla="*/ 269 w 445"/>
                <a:gd name="T95" fmla="*/ 193 h 290"/>
                <a:gd name="T96" fmla="*/ 263 w 445"/>
                <a:gd name="T97" fmla="*/ 164 h 290"/>
                <a:gd name="T98" fmla="*/ 292 w 445"/>
                <a:gd name="T99" fmla="*/ 158 h 290"/>
                <a:gd name="T100" fmla="*/ 298 w 445"/>
                <a:gd name="T101" fmla="*/ 187 h 290"/>
                <a:gd name="T102" fmla="*/ 292 w 445"/>
                <a:gd name="T103" fmla="*/ 140 h 290"/>
                <a:gd name="T104" fmla="*/ 263 w 445"/>
                <a:gd name="T105" fmla="*/ 134 h 290"/>
                <a:gd name="T106" fmla="*/ 269 w 445"/>
                <a:gd name="T107" fmla="*/ 105 h 290"/>
                <a:gd name="T108" fmla="*/ 298 w 445"/>
                <a:gd name="T109" fmla="*/ 11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" h="290">
                  <a:moveTo>
                    <a:pt x="445" y="230"/>
                  </a:moveTo>
                  <a:cubicBezTo>
                    <a:pt x="445" y="224"/>
                    <a:pt x="444" y="218"/>
                    <a:pt x="442" y="213"/>
                  </a:cubicBezTo>
                  <a:cubicBezTo>
                    <a:pt x="433" y="184"/>
                    <a:pt x="397" y="165"/>
                    <a:pt x="397" y="165"/>
                  </a:cubicBezTo>
                  <a:cubicBezTo>
                    <a:pt x="325" y="114"/>
                    <a:pt x="314" y="77"/>
                    <a:pt x="313" y="55"/>
                  </a:cubicBezTo>
                  <a:cubicBezTo>
                    <a:pt x="313" y="54"/>
                    <a:pt x="313" y="54"/>
                    <a:pt x="313" y="53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12"/>
                    <a:pt x="302" y="0"/>
                    <a:pt x="288" y="0"/>
                  </a:cubicBezTo>
                  <a:cubicBezTo>
                    <a:pt x="274" y="0"/>
                    <a:pt x="262" y="12"/>
                    <a:pt x="262" y="26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0" y="42"/>
                    <a:pt x="193" y="34"/>
                    <a:pt x="183" y="30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12"/>
                    <a:pt x="172" y="0"/>
                    <a:pt x="157" y="0"/>
                  </a:cubicBezTo>
                  <a:cubicBezTo>
                    <a:pt x="143" y="0"/>
                    <a:pt x="132" y="12"/>
                    <a:pt x="132" y="2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2" y="47"/>
                    <a:pt x="132" y="48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73"/>
                    <a:pt x="122" y="113"/>
                    <a:pt x="48" y="165"/>
                  </a:cubicBezTo>
                  <a:cubicBezTo>
                    <a:pt x="48" y="165"/>
                    <a:pt x="11" y="184"/>
                    <a:pt x="3" y="213"/>
                  </a:cubicBezTo>
                  <a:cubicBezTo>
                    <a:pt x="1" y="218"/>
                    <a:pt x="0" y="224"/>
                    <a:pt x="0" y="230"/>
                  </a:cubicBezTo>
                  <a:cubicBezTo>
                    <a:pt x="0" y="231"/>
                    <a:pt x="0" y="232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5"/>
                    <a:pt x="6" y="290"/>
                    <a:pt x="12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9" y="290"/>
                    <a:pt x="445" y="285"/>
                    <a:pt x="445" y="278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2"/>
                    <a:pt x="445" y="231"/>
                    <a:pt x="445" y="230"/>
                  </a:cubicBezTo>
                  <a:close/>
                  <a:moveTo>
                    <a:pt x="181" y="240"/>
                  </a:moveTo>
                  <a:cubicBezTo>
                    <a:pt x="181" y="244"/>
                    <a:pt x="179" y="246"/>
                    <a:pt x="175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49" y="246"/>
                    <a:pt x="146" y="244"/>
                    <a:pt x="146" y="240"/>
                  </a:cubicBezTo>
                  <a:cubicBezTo>
                    <a:pt x="146" y="218"/>
                    <a:pt x="146" y="218"/>
                    <a:pt x="146" y="218"/>
                  </a:cubicBezTo>
                  <a:cubicBezTo>
                    <a:pt x="146" y="214"/>
                    <a:pt x="149" y="211"/>
                    <a:pt x="153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9" y="211"/>
                    <a:pt x="181" y="214"/>
                    <a:pt x="181" y="218"/>
                  </a:cubicBezTo>
                  <a:lnTo>
                    <a:pt x="181" y="240"/>
                  </a:lnTo>
                  <a:close/>
                  <a:moveTo>
                    <a:pt x="181" y="187"/>
                  </a:moveTo>
                  <a:cubicBezTo>
                    <a:pt x="181" y="190"/>
                    <a:pt x="179" y="193"/>
                    <a:pt x="175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49" y="193"/>
                    <a:pt x="146" y="190"/>
                    <a:pt x="146" y="187"/>
                  </a:cubicBezTo>
                  <a:cubicBezTo>
                    <a:pt x="146" y="164"/>
                    <a:pt x="146" y="164"/>
                    <a:pt x="146" y="164"/>
                  </a:cubicBezTo>
                  <a:cubicBezTo>
                    <a:pt x="146" y="161"/>
                    <a:pt x="149" y="158"/>
                    <a:pt x="153" y="158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9" y="158"/>
                    <a:pt x="181" y="161"/>
                    <a:pt x="181" y="164"/>
                  </a:cubicBezTo>
                  <a:lnTo>
                    <a:pt x="181" y="187"/>
                  </a:lnTo>
                  <a:close/>
                  <a:moveTo>
                    <a:pt x="181" y="134"/>
                  </a:moveTo>
                  <a:cubicBezTo>
                    <a:pt x="181" y="137"/>
                    <a:pt x="179" y="140"/>
                    <a:pt x="175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49" y="140"/>
                    <a:pt x="146" y="137"/>
                    <a:pt x="146" y="134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08"/>
                    <a:pt x="149" y="105"/>
                    <a:pt x="153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105"/>
                    <a:pt x="181" y="108"/>
                    <a:pt x="181" y="111"/>
                  </a:cubicBezTo>
                  <a:lnTo>
                    <a:pt x="181" y="134"/>
                  </a:lnTo>
                  <a:close/>
                  <a:moveTo>
                    <a:pt x="240" y="240"/>
                  </a:moveTo>
                  <a:cubicBezTo>
                    <a:pt x="240" y="244"/>
                    <a:pt x="237" y="246"/>
                    <a:pt x="234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8" y="246"/>
                    <a:pt x="205" y="244"/>
                    <a:pt x="205" y="240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5" y="214"/>
                    <a:pt x="208" y="211"/>
                    <a:pt x="211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7" y="211"/>
                    <a:pt x="240" y="214"/>
                    <a:pt x="240" y="218"/>
                  </a:cubicBezTo>
                  <a:lnTo>
                    <a:pt x="240" y="240"/>
                  </a:lnTo>
                  <a:close/>
                  <a:moveTo>
                    <a:pt x="240" y="187"/>
                  </a:moveTo>
                  <a:cubicBezTo>
                    <a:pt x="240" y="190"/>
                    <a:pt x="237" y="193"/>
                    <a:pt x="234" y="193"/>
                  </a:cubicBezTo>
                  <a:cubicBezTo>
                    <a:pt x="211" y="193"/>
                    <a:pt x="211" y="193"/>
                    <a:pt x="211" y="193"/>
                  </a:cubicBezTo>
                  <a:cubicBezTo>
                    <a:pt x="208" y="193"/>
                    <a:pt x="205" y="190"/>
                    <a:pt x="205" y="187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1"/>
                    <a:pt x="208" y="158"/>
                    <a:pt x="2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7" y="158"/>
                    <a:pt x="240" y="161"/>
                    <a:pt x="240" y="164"/>
                  </a:cubicBezTo>
                  <a:lnTo>
                    <a:pt x="240" y="187"/>
                  </a:lnTo>
                  <a:close/>
                  <a:moveTo>
                    <a:pt x="240" y="134"/>
                  </a:moveTo>
                  <a:cubicBezTo>
                    <a:pt x="240" y="137"/>
                    <a:pt x="237" y="140"/>
                    <a:pt x="234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08" y="140"/>
                    <a:pt x="205" y="137"/>
                    <a:pt x="205" y="134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08"/>
                    <a:pt x="208" y="105"/>
                    <a:pt x="211" y="105"/>
                  </a:cubicBezTo>
                  <a:cubicBezTo>
                    <a:pt x="234" y="105"/>
                    <a:pt x="234" y="105"/>
                    <a:pt x="234" y="105"/>
                  </a:cubicBezTo>
                  <a:cubicBezTo>
                    <a:pt x="237" y="105"/>
                    <a:pt x="240" y="108"/>
                    <a:pt x="240" y="111"/>
                  </a:cubicBezTo>
                  <a:lnTo>
                    <a:pt x="240" y="134"/>
                  </a:lnTo>
                  <a:close/>
                  <a:moveTo>
                    <a:pt x="298" y="240"/>
                  </a:moveTo>
                  <a:cubicBezTo>
                    <a:pt x="298" y="244"/>
                    <a:pt x="296" y="246"/>
                    <a:pt x="292" y="246"/>
                  </a:cubicBezTo>
                  <a:cubicBezTo>
                    <a:pt x="269" y="246"/>
                    <a:pt x="269" y="246"/>
                    <a:pt x="269" y="246"/>
                  </a:cubicBezTo>
                  <a:cubicBezTo>
                    <a:pt x="266" y="246"/>
                    <a:pt x="263" y="244"/>
                    <a:pt x="263" y="240"/>
                  </a:cubicBezTo>
                  <a:cubicBezTo>
                    <a:pt x="263" y="218"/>
                    <a:pt x="263" y="218"/>
                    <a:pt x="263" y="218"/>
                  </a:cubicBezTo>
                  <a:cubicBezTo>
                    <a:pt x="263" y="214"/>
                    <a:pt x="266" y="211"/>
                    <a:pt x="269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96" y="211"/>
                    <a:pt x="298" y="214"/>
                    <a:pt x="298" y="218"/>
                  </a:cubicBezTo>
                  <a:lnTo>
                    <a:pt x="298" y="240"/>
                  </a:lnTo>
                  <a:close/>
                  <a:moveTo>
                    <a:pt x="298" y="187"/>
                  </a:moveTo>
                  <a:cubicBezTo>
                    <a:pt x="298" y="190"/>
                    <a:pt x="296" y="193"/>
                    <a:pt x="292" y="193"/>
                  </a:cubicBezTo>
                  <a:cubicBezTo>
                    <a:pt x="269" y="193"/>
                    <a:pt x="269" y="193"/>
                    <a:pt x="269" y="193"/>
                  </a:cubicBezTo>
                  <a:cubicBezTo>
                    <a:pt x="266" y="193"/>
                    <a:pt x="263" y="190"/>
                    <a:pt x="263" y="187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61"/>
                    <a:pt x="266" y="158"/>
                    <a:pt x="269" y="158"/>
                  </a:cubicBezTo>
                  <a:cubicBezTo>
                    <a:pt x="292" y="158"/>
                    <a:pt x="292" y="158"/>
                    <a:pt x="292" y="158"/>
                  </a:cubicBezTo>
                  <a:cubicBezTo>
                    <a:pt x="296" y="158"/>
                    <a:pt x="298" y="161"/>
                    <a:pt x="298" y="164"/>
                  </a:cubicBezTo>
                  <a:lnTo>
                    <a:pt x="298" y="187"/>
                  </a:lnTo>
                  <a:close/>
                  <a:moveTo>
                    <a:pt x="298" y="134"/>
                  </a:moveTo>
                  <a:cubicBezTo>
                    <a:pt x="298" y="137"/>
                    <a:pt x="296" y="140"/>
                    <a:pt x="292" y="140"/>
                  </a:cubicBezTo>
                  <a:cubicBezTo>
                    <a:pt x="269" y="140"/>
                    <a:pt x="269" y="140"/>
                    <a:pt x="269" y="140"/>
                  </a:cubicBezTo>
                  <a:cubicBezTo>
                    <a:pt x="266" y="140"/>
                    <a:pt x="263" y="137"/>
                    <a:pt x="263" y="134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3" y="108"/>
                    <a:pt x="266" y="105"/>
                    <a:pt x="269" y="105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6" y="105"/>
                    <a:pt x="298" y="108"/>
                    <a:pt x="298" y="111"/>
                  </a:cubicBezTo>
                  <a:lnTo>
                    <a:pt x="298" y="13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194250" y="3145285"/>
              <a:ext cx="72878" cy="69933"/>
            </a:xfrm>
            <a:custGeom>
              <a:avLst/>
              <a:gdLst>
                <a:gd name="T0" fmla="*/ 31 w 99"/>
                <a:gd name="T1" fmla="*/ 95 h 95"/>
                <a:gd name="T2" fmla="*/ 0 w 99"/>
                <a:gd name="T3" fmla="*/ 0 h 95"/>
                <a:gd name="T4" fmla="*/ 99 w 99"/>
                <a:gd name="T5" fmla="*/ 39 h 95"/>
                <a:gd name="T6" fmla="*/ 31 w 9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5">
                  <a:moveTo>
                    <a:pt x="31" y="95"/>
                  </a:moveTo>
                  <a:lnTo>
                    <a:pt x="0" y="0"/>
                  </a:lnTo>
                  <a:lnTo>
                    <a:pt x="99" y="39"/>
                  </a:lnTo>
                  <a:lnTo>
                    <a:pt x="31" y="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3192778" y="3142340"/>
              <a:ext cx="274580" cy="189924"/>
            </a:xfrm>
            <a:custGeom>
              <a:avLst/>
              <a:gdLst>
                <a:gd name="T0" fmla="*/ 104 w 207"/>
                <a:gd name="T1" fmla="*/ 0 h 143"/>
                <a:gd name="T2" fmla="*/ 0 w 207"/>
                <a:gd name="T3" fmla="*/ 71 h 143"/>
                <a:gd name="T4" fmla="*/ 104 w 207"/>
                <a:gd name="T5" fmla="*/ 143 h 143"/>
                <a:gd name="T6" fmla="*/ 207 w 207"/>
                <a:gd name="T7" fmla="*/ 71 h 143"/>
                <a:gd name="T8" fmla="*/ 104 w 207"/>
                <a:gd name="T9" fmla="*/ 0 h 143"/>
                <a:gd name="T10" fmla="*/ 54 w 207"/>
                <a:gd name="T11" fmla="*/ 85 h 143"/>
                <a:gd name="T12" fmla="*/ 40 w 207"/>
                <a:gd name="T13" fmla="*/ 71 h 143"/>
                <a:gd name="T14" fmla="*/ 54 w 207"/>
                <a:gd name="T15" fmla="*/ 57 h 143"/>
                <a:gd name="T16" fmla="*/ 68 w 207"/>
                <a:gd name="T17" fmla="*/ 71 h 143"/>
                <a:gd name="T18" fmla="*/ 54 w 207"/>
                <a:gd name="T19" fmla="*/ 85 h 143"/>
                <a:gd name="T20" fmla="*/ 104 w 207"/>
                <a:gd name="T21" fmla="*/ 85 h 143"/>
                <a:gd name="T22" fmla="*/ 90 w 207"/>
                <a:gd name="T23" fmla="*/ 71 h 143"/>
                <a:gd name="T24" fmla="*/ 104 w 207"/>
                <a:gd name="T25" fmla="*/ 57 h 143"/>
                <a:gd name="T26" fmla="*/ 118 w 207"/>
                <a:gd name="T27" fmla="*/ 71 h 143"/>
                <a:gd name="T28" fmla="*/ 104 w 207"/>
                <a:gd name="T29" fmla="*/ 85 h 143"/>
                <a:gd name="T30" fmla="*/ 154 w 207"/>
                <a:gd name="T31" fmla="*/ 85 h 143"/>
                <a:gd name="T32" fmla="*/ 140 w 207"/>
                <a:gd name="T33" fmla="*/ 71 h 143"/>
                <a:gd name="T34" fmla="*/ 154 w 207"/>
                <a:gd name="T35" fmla="*/ 57 h 143"/>
                <a:gd name="T36" fmla="*/ 168 w 207"/>
                <a:gd name="T37" fmla="*/ 71 h 143"/>
                <a:gd name="T38" fmla="*/ 154 w 207"/>
                <a:gd name="T39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143">
                  <a:moveTo>
                    <a:pt x="104" y="0"/>
                  </a:moveTo>
                  <a:cubicBezTo>
                    <a:pt x="47" y="0"/>
                    <a:pt x="0" y="32"/>
                    <a:pt x="0" y="71"/>
                  </a:cubicBezTo>
                  <a:cubicBezTo>
                    <a:pt x="0" y="111"/>
                    <a:pt x="47" y="143"/>
                    <a:pt x="104" y="143"/>
                  </a:cubicBezTo>
                  <a:cubicBezTo>
                    <a:pt x="161" y="143"/>
                    <a:pt x="207" y="111"/>
                    <a:pt x="207" y="71"/>
                  </a:cubicBezTo>
                  <a:cubicBezTo>
                    <a:pt x="207" y="32"/>
                    <a:pt x="161" y="0"/>
                    <a:pt x="104" y="0"/>
                  </a:cubicBezTo>
                  <a:close/>
                  <a:moveTo>
                    <a:pt x="54" y="85"/>
                  </a:moveTo>
                  <a:cubicBezTo>
                    <a:pt x="46" y="85"/>
                    <a:pt x="40" y="79"/>
                    <a:pt x="40" y="71"/>
                  </a:cubicBezTo>
                  <a:cubicBezTo>
                    <a:pt x="40" y="64"/>
                    <a:pt x="46" y="57"/>
                    <a:pt x="54" y="57"/>
                  </a:cubicBezTo>
                  <a:cubicBezTo>
                    <a:pt x="62" y="57"/>
                    <a:pt x="68" y="64"/>
                    <a:pt x="68" y="71"/>
                  </a:cubicBezTo>
                  <a:cubicBezTo>
                    <a:pt x="68" y="79"/>
                    <a:pt x="62" y="85"/>
                    <a:pt x="54" y="85"/>
                  </a:cubicBezTo>
                  <a:close/>
                  <a:moveTo>
                    <a:pt x="104" y="85"/>
                  </a:moveTo>
                  <a:cubicBezTo>
                    <a:pt x="96" y="85"/>
                    <a:pt x="90" y="79"/>
                    <a:pt x="90" y="71"/>
                  </a:cubicBezTo>
                  <a:cubicBezTo>
                    <a:pt x="90" y="64"/>
                    <a:pt x="96" y="57"/>
                    <a:pt x="104" y="57"/>
                  </a:cubicBezTo>
                  <a:cubicBezTo>
                    <a:pt x="112" y="57"/>
                    <a:pt x="118" y="64"/>
                    <a:pt x="118" y="71"/>
                  </a:cubicBezTo>
                  <a:cubicBezTo>
                    <a:pt x="118" y="79"/>
                    <a:pt x="112" y="85"/>
                    <a:pt x="104" y="85"/>
                  </a:cubicBezTo>
                  <a:close/>
                  <a:moveTo>
                    <a:pt x="154" y="85"/>
                  </a:moveTo>
                  <a:cubicBezTo>
                    <a:pt x="146" y="85"/>
                    <a:pt x="140" y="79"/>
                    <a:pt x="140" y="71"/>
                  </a:cubicBezTo>
                  <a:cubicBezTo>
                    <a:pt x="140" y="64"/>
                    <a:pt x="146" y="57"/>
                    <a:pt x="154" y="57"/>
                  </a:cubicBezTo>
                  <a:cubicBezTo>
                    <a:pt x="162" y="57"/>
                    <a:pt x="168" y="64"/>
                    <a:pt x="168" y="71"/>
                  </a:cubicBezTo>
                  <a:cubicBezTo>
                    <a:pt x="168" y="79"/>
                    <a:pt x="162" y="85"/>
                    <a:pt x="154" y="85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8863" y="4241664"/>
            <a:ext cx="514337" cy="457860"/>
            <a:chOff x="6699251" y="2735263"/>
            <a:chExt cx="404812" cy="360362"/>
          </a:xfrm>
          <a:solidFill>
            <a:srgbClr val="F8C864"/>
          </a:solidFill>
        </p:grpSpPr>
        <p:sp>
          <p:nvSpPr>
            <p:cNvPr id="16" name="Freeform 27"/>
            <p:cNvSpPr/>
            <p:nvPr/>
          </p:nvSpPr>
          <p:spPr bwMode="auto">
            <a:xfrm>
              <a:off x="6980238" y="2746375"/>
              <a:ext cx="123825" cy="338137"/>
            </a:xfrm>
            <a:custGeom>
              <a:avLst/>
              <a:gdLst>
                <a:gd name="T0" fmla="*/ 9 w 11"/>
                <a:gd name="T1" fmla="*/ 15 h 30"/>
                <a:gd name="T2" fmla="*/ 1 w 11"/>
                <a:gd name="T3" fmla="*/ 1 h 30"/>
                <a:gd name="T4" fmla="*/ 2 w 11"/>
                <a:gd name="T5" fmla="*/ 0 h 30"/>
                <a:gd name="T6" fmla="*/ 11 w 11"/>
                <a:gd name="T7" fmla="*/ 15 h 30"/>
                <a:gd name="T8" fmla="*/ 1 w 11"/>
                <a:gd name="T9" fmla="*/ 30 h 30"/>
                <a:gd name="T10" fmla="*/ 0 w 11"/>
                <a:gd name="T11" fmla="*/ 28 h 30"/>
                <a:gd name="T12" fmla="*/ 9 w 11"/>
                <a:gd name="T1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0">
                  <a:moveTo>
                    <a:pt x="9" y="15"/>
                  </a:moveTo>
                  <a:cubicBezTo>
                    <a:pt x="9" y="9"/>
                    <a:pt x="6" y="4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2"/>
                    <a:pt x="11" y="8"/>
                    <a:pt x="11" y="15"/>
                  </a:cubicBezTo>
                  <a:cubicBezTo>
                    <a:pt x="11" y="21"/>
                    <a:pt x="7" y="27"/>
                    <a:pt x="1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5"/>
                    <a:pt x="9" y="20"/>
                    <a:pt x="9" y="15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8"/>
            <p:cNvSpPr/>
            <p:nvPr/>
          </p:nvSpPr>
          <p:spPr bwMode="auto">
            <a:xfrm>
              <a:off x="6946901" y="2768600"/>
              <a:ext cx="101600" cy="282575"/>
            </a:xfrm>
            <a:custGeom>
              <a:avLst/>
              <a:gdLst>
                <a:gd name="T0" fmla="*/ 7 w 9"/>
                <a:gd name="T1" fmla="*/ 13 h 25"/>
                <a:gd name="T2" fmla="*/ 0 w 9"/>
                <a:gd name="T3" fmla="*/ 2 h 25"/>
                <a:gd name="T4" fmla="*/ 1 w 9"/>
                <a:gd name="T5" fmla="*/ 0 h 25"/>
                <a:gd name="T6" fmla="*/ 9 w 9"/>
                <a:gd name="T7" fmla="*/ 13 h 25"/>
                <a:gd name="T8" fmla="*/ 1 w 9"/>
                <a:gd name="T9" fmla="*/ 25 h 25"/>
                <a:gd name="T10" fmla="*/ 0 w 9"/>
                <a:gd name="T11" fmla="*/ 23 h 25"/>
                <a:gd name="T12" fmla="*/ 7 w 9"/>
                <a:gd name="T13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5">
                  <a:moveTo>
                    <a:pt x="7" y="13"/>
                  </a:moveTo>
                  <a:cubicBezTo>
                    <a:pt x="7" y="8"/>
                    <a:pt x="4" y="4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2"/>
                    <a:pt x="9" y="7"/>
                    <a:pt x="9" y="13"/>
                  </a:cubicBezTo>
                  <a:cubicBezTo>
                    <a:pt x="9" y="18"/>
                    <a:pt x="6" y="23"/>
                    <a:pt x="1" y="2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1"/>
                    <a:pt x="7" y="17"/>
                    <a:pt x="7" y="1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9"/>
            <p:cNvSpPr/>
            <p:nvPr/>
          </p:nvSpPr>
          <p:spPr bwMode="auto">
            <a:xfrm>
              <a:off x="6789738" y="2735263"/>
              <a:ext cx="123825" cy="360362"/>
            </a:xfrm>
            <a:custGeom>
              <a:avLst/>
              <a:gdLst>
                <a:gd name="T0" fmla="*/ 0 w 78"/>
                <a:gd name="T1" fmla="*/ 64 h 227"/>
                <a:gd name="T2" fmla="*/ 0 w 78"/>
                <a:gd name="T3" fmla="*/ 156 h 227"/>
                <a:gd name="T4" fmla="*/ 49 w 78"/>
                <a:gd name="T5" fmla="*/ 199 h 227"/>
                <a:gd name="T6" fmla="*/ 49 w 78"/>
                <a:gd name="T7" fmla="*/ 114 h 227"/>
                <a:gd name="T8" fmla="*/ 56 w 78"/>
                <a:gd name="T9" fmla="*/ 114 h 227"/>
                <a:gd name="T10" fmla="*/ 56 w 78"/>
                <a:gd name="T11" fmla="*/ 206 h 227"/>
                <a:gd name="T12" fmla="*/ 78 w 78"/>
                <a:gd name="T13" fmla="*/ 227 h 227"/>
                <a:gd name="T14" fmla="*/ 78 w 78"/>
                <a:gd name="T15" fmla="*/ 0 h 227"/>
                <a:gd name="T16" fmla="*/ 0 w 78"/>
                <a:gd name="T17" fmla="*/ 6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227">
                  <a:moveTo>
                    <a:pt x="0" y="64"/>
                  </a:moveTo>
                  <a:lnTo>
                    <a:pt x="0" y="156"/>
                  </a:lnTo>
                  <a:lnTo>
                    <a:pt x="49" y="199"/>
                  </a:lnTo>
                  <a:lnTo>
                    <a:pt x="49" y="114"/>
                  </a:lnTo>
                  <a:lnTo>
                    <a:pt x="56" y="114"/>
                  </a:lnTo>
                  <a:lnTo>
                    <a:pt x="56" y="206"/>
                  </a:lnTo>
                  <a:lnTo>
                    <a:pt x="78" y="227"/>
                  </a:lnTo>
                  <a:lnTo>
                    <a:pt x="78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30"/>
            <p:cNvSpPr/>
            <p:nvPr/>
          </p:nvSpPr>
          <p:spPr bwMode="auto">
            <a:xfrm>
              <a:off x="6699251" y="2847975"/>
              <a:ext cx="66675" cy="134937"/>
            </a:xfrm>
            <a:custGeom>
              <a:avLst/>
              <a:gdLst>
                <a:gd name="T0" fmla="*/ 0 w 42"/>
                <a:gd name="T1" fmla="*/ 0 h 85"/>
                <a:gd name="T2" fmla="*/ 0 w 42"/>
                <a:gd name="T3" fmla="*/ 85 h 85"/>
                <a:gd name="T4" fmla="*/ 28 w 42"/>
                <a:gd name="T5" fmla="*/ 85 h 85"/>
                <a:gd name="T6" fmla="*/ 28 w 42"/>
                <a:gd name="T7" fmla="*/ 35 h 85"/>
                <a:gd name="T8" fmla="*/ 35 w 42"/>
                <a:gd name="T9" fmla="*/ 35 h 85"/>
                <a:gd name="T10" fmla="*/ 35 w 42"/>
                <a:gd name="T11" fmla="*/ 85 h 85"/>
                <a:gd name="T12" fmla="*/ 42 w 42"/>
                <a:gd name="T13" fmla="*/ 85 h 85"/>
                <a:gd name="T14" fmla="*/ 42 w 42"/>
                <a:gd name="T15" fmla="*/ 0 h 85"/>
                <a:gd name="T16" fmla="*/ 0 w 42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85">
                  <a:moveTo>
                    <a:pt x="0" y="0"/>
                  </a:moveTo>
                  <a:lnTo>
                    <a:pt x="0" y="85"/>
                  </a:lnTo>
                  <a:lnTo>
                    <a:pt x="28" y="8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5" y="85"/>
                  </a:lnTo>
                  <a:lnTo>
                    <a:pt x="42" y="85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40093" y="2048821"/>
            <a:ext cx="532141" cy="443834"/>
            <a:chOff x="2760663" y="5032375"/>
            <a:chExt cx="1473200" cy="1228726"/>
          </a:xfrm>
          <a:solidFill>
            <a:srgbClr val="F8C864"/>
          </a:solidFill>
        </p:grpSpPr>
        <p:sp>
          <p:nvSpPr>
            <p:cNvPr id="21" name="Freeform 15"/>
            <p:cNvSpPr/>
            <p:nvPr/>
          </p:nvSpPr>
          <p:spPr bwMode="auto">
            <a:xfrm>
              <a:off x="3005138" y="5856288"/>
              <a:ext cx="285750" cy="404813"/>
            </a:xfrm>
            <a:custGeom>
              <a:avLst/>
              <a:gdLst>
                <a:gd name="T0" fmla="*/ 76 w 76"/>
                <a:gd name="T1" fmla="*/ 103 h 108"/>
                <a:gd name="T2" fmla="*/ 62 w 76"/>
                <a:gd name="T3" fmla="*/ 108 h 108"/>
                <a:gd name="T4" fmla="*/ 13 w 76"/>
                <a:gd name="T5" fmla="*/ 108 h 108"/>
                <a:gd name="T6" fmla="*/ 0 w 76"/>
                <a:gd name="T7" fmla="*/ 103 h 108"/>
                <a:gd name="T8" fmla="*/ 0 w 76"/>
                <a:gd name="T9" fmla="*/ 5 h 108"/>
                <a:gd name="T10" fmla="*/ 13 w 76"/>
                <a:gd name="T11" fmla="*/ 0 h 108"/>
                <a:gd name="T12" fmla="*/ 62 w 76"/>
                <a:gd name="T13" fmla="*/ 0 h 108"/>
                <a:gd name="T14" fmla="*/ 76 w 76"/>
                <a:gd name="T15" fmla="*/ 5 h 108"/>
                <a:gd name="T16" fmla="*/ 76 w 76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8">
                  <a:moveTo>
                    <a:pt x="76" y="103"/>
                  </a:moveTo>
                  <a:cubicBezTo>
                    <a:pt x="76" y="106"/>
                    <a:pt x="70" y="108"/>
                    <a:pt x="62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6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2"/>
                    <a:pt x="76" y="5"/>
                  </a:cubicBezTo>
                  <a:lnTo>
                    <a:pt x="76" y="10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3321051" y="5645150"/>
              <a:ext cx="284163" cy="615950"/>
            </a:xfrm>
            <a:custGeom>
              <a:avLst/>
              <a:gdLst>
                <a:gd name="T0" fmla="*/ 76 w 76"/>
                <a:gd name="T1" fmla="*/ 156 h 164"/>
                <a:gd name="T2" fmla="*/ 62 w 76"/>
                <a:gd name="T3" fmla="*/ 164 h 164"/>
                <a:gd name="T4" fmla="*/ 13 w 76"/>
                <a:gd name="T5" fmla="*/ 164 h 164"/>
                <a:gd name="T6" fmla="*/ 0 w 76"/>
                <a:gd name="T7" fmla="*/ 156 h 164"/>
                <a:gd name="T8" fmla="*/ 0 w 76"/>
                <a:gd name="T9" fmla="*/ 7 h 164"/>
                <a:gd name="T10" fmla="*/ 13 w 76"/>
                <a:gd name="T11" fmla="*/ 0 h 164"/>
                <a:gd name="T12" fmla="*/ 62 w 76"/>
                <a:gd name="T13" fmla="*/ 0 h 164"/>
                <a:gd name="T14" fmla="*/ 76 w 76"/>
                <a:gd name="T15" fmla="*/ 7 h 164"/>
                <a:gd name="T16" fmla="*/ 76 w 76"/>
                <a:gd name="T17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4">
                  <a:moveTo>
                    <a:pt x="76" y="156"/>
                  </a:moveTo>
                  <a:cubicBezTo>
                    <a:pt x="76" y="160"/>
                    <a:pt x="70" y="164"/>
                    <a:pt x="62" y="164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6" y="164"/>
                    <a:pt x="0" y="160"/>
                    <a:pt x="0" y="1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3"/>
                    <a:pt x="76" y="7"/>
                  </a:cubicBezTo>
                  <a:lnTo>
                    <a:pt x="76" y="15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3635376" y="5397500"/>
              <a:ext cx="282575" cy="863600"/>
            </a:xfrm>
            <a:custGeom>
              <a:avLst/>
              <a:gdLst>
                <a:gd name="T0" fmla="*/ 75 w 75"/>
                <a:gd name="T1" fmla="*/ 219 h 230"/>
                <a:gd name="T2" fmla="*/ 62 w 75"/>
                <a:gd name="T3" fmla="*/ 230 h 230"/>
                <a:gd name="T4" fmla="*/ 13 w 75"/>
                <a:gd name="T5" fmla="*/ 230 h 230"/>
                <a:gd name="T6" fmla="*/ 0 w 75"/>
                <a:gd name="T7" fmla="*/ 219 h 230"/>
                <a:gd name="T8" fmla="*/ 0 w 75"/>
                <a:gd name="T9" fmla="*/ 10 h 230"/>
                <a:gd name="T10" fmla="*/ 13 w 75"/>
                <a:gd name="T11" fmla="*/ 0 h 230"/>
                <a:gd name="T12" fmla="*/ 62 w 75"/>
                <a:gd name="T13" fmla="*/ 0 h 230"/>
                <a:gd name="T14" fmla="*/ 75 w 75"/>
                <a:gd name="T15" fmla="*/ 10 h 230"/>
                <a:gd name="T16" fmla="*/ 75 w 75"/>
                <a:gd name="T1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0">
                  <a:moveTo>
                    <a:pt x="75" y="219"/>
                  </a:moveTo>
                  <a:cubicBezTo>
                    <a:pt x="75" y="225"/>
                    <a:pt x="70" y="230"/>
                    <a:pt x="62" y="230"/>
                  </a:cubicBezTo>
                  <a:cubicBezTo>
                    <a:pt x="13" y="230"/>
                    <a:pt x="13" y="230"/>
                    <a:pt x="13" y="230"/>
                  </a:cubicBezTo>
                  <a:cubicBezTo>
                    <a:pt x="6" y="230"/>
                    <a:pt x="0" y="225"/>
                    <a:pt x="0" y="2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5" y="4"/>
                    <a:pt x="75" y="10"/>
                  </a:cubicBezTo>
                  <a:lnTo>
                    <a:pt x="75" y="219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3951288" y="5205413"/>
              <a:ext cx="282575" cy="1055688"/>
            </a:xfrm>
            <a:custGeom>
              <a:avLst/>
              <a:gdLst>
                <a:gd name="T0" fmla="*/ 75 w 75"/>
                <a:gd name="T1" fmla="*/ 268 h 281"/>
                <a:gd name="T2" fmla="*/ 62 w 75"/>
                <a:gd name="T3" fmla="*/ 281 h 281"/>
                <a:gd name="T4" fmla="*/ 13 w 75"/>
                <a:gd name="T5" fmla="*/ 281 h 281"/>
                <a:gd name="T6" fmla="*/ 0 w 75"/>
                <a:gd name="T7" fmla="*/ 268 h 281"/>
                <a:gd name="T8" fmla="*/ 0 w 75"/>
                <a:gd name="T9" fmla="*/ 13 h 281"/>
                <a:gd name="T10" fmla="*/ 13 w 75"/>
                <a:gd name="T11" fmla="*/ 0 h 281"/>
                <a:gd name="T12" fmla="*/ 62 w 75"/>
                <a:gd name="T13" fmla="*/ 0 h 281"/>
                <a:gd name="T14" fmla="*/ 75 w 75"/>
                <a:gd name="T15" fmla="*/ 13 h 281"/>
                <a:gd name="T16" fmla="*/ 75 w 75"/>
                <a:gd name="T17" fmla="*/ 2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81">
                  <a:moveTo>
                    <a:pt x="75" y="268"/>
                  </a:moveTo>
                  <a:cubicBezTo>
                    <a:pt x="75" y="275"/>
                    <a:pt x="69" y="281"/>
                    <a:pt x="62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6" y="281"/>
                    <a:pt x="0" y="275"/>
                    <a:pt x="0" y="26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5" y="6"/>
                    <a:pt x="75" y="13"/>
                  </a:cubicBezTo>
                  <a:lnTo>
                    <a:pt x="75" y="26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760663" y="5116513"/>
              <a:ext cx="1063625" cy="682625"/>
            </a:xfrm>
            <a:custGeom>
              <a:avLst/>
              <a:gdLst>
                <a:gd name="T0" fmla="*/ 14 w 283"/>
                <a:gd name="T1" fmla="*/ 182 h 182"/>
                <a:gd name="T2" fmla="*/ 5 w 283"/>
                <a:gd name="T3" fmla="*/ 179 h 182"/>
                <a:gd name="T4" fmla="*/ 5 w 283"/>
                <a:gd name="T5" fmla="*/ 163 h 182"/>
                <a:gd name="T6" fmla="*/ 140 w 283"/>
                <a:gd name="T7" fmla="*/ 46 h 182"/>
                <a:gd name="T8" fmla="*/ 154 w 283"/>
                <a:gd name="T9" fmla="*/ 44 h 182"/>
                <a:gd name="T10" fmla="*/ 162 w 283"/>
                <a:gd name="T11" fmla="*/ 54 h 182"/>
                <a:gd name="T12" fmla="*/ 162 w 283"/>
                <a:gd name="T13" fmla="*/ 88 h 182"/>
                <a:gd name="T14" fmla="*/ 259 w 283"/>
                <a:gd name="T15" fmla="*/ 5 h 182"/>
                <a:gd name="T16" fmla="*/ 278 w 283"/>
                <a:gd name="T17" fmla="*/ 5 h 182"/>
                <a:gd name="T18" fmla="*/ 278 w 283"/>
                <a:gd name="T19" fmla="*/ 20 h 182"/>
                <a:gd name="T20" fmla="*/ 158 w 283"/>
                <a:gd name="T21" fmla="*/ 123 h 182"/>
                <a:gd name="T22" fmla="*/ 144 w 283"/>
                <a:gd name="T23" fmla="*/ 125 h 182"/>
                <a:gd name="T24" fmla="*/ 136 w 283"/>
                <a:gd name="T25" fmla="*/ 115 h 182"/>
                <a:gd name="T26" fmla="*/ 136 w 283"/>
                <a:gd name="T27" fmla="*/ 82 h 182"/>
                <a:gd name="T28" fmla="*/ 23 w 283"/>
                <a:gd name="T29" fmla="*/ 179 h 182"/>
                <a:gd name="T30" fmla="*/ 14 w 283"/>
                <a:gd name="T31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82">
                  <a:moveTo>
                    <a:pt x="14" y="182"/>
                  </a:moveTo>
                  <a:cubicBezTo>
                    <a:pt x="11" y="182"/>
                    <a:pt x="7" y="181"/>
                    <a:pt x="5" y="179"/>
                  </a:cubicBezTo>
                  <a:cubicBezTo>
                    <a:pt x="0" y="174"/>
                    <a:pt x="0" y="167"/>
                    <a:pt x="5" y="16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3" y="43"/>
                    <a:pt x="149" y="42"/>
                    <a:pt x="154" y="44"/>
                  </a:cubicBezTo>
                  <a:cubicBezTo>
                    <a:pt x="159" y="46"/>
                    <a:pt x="162" y="50"/>
                    <a:pt x="162" y="54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259" y="5"/>
                    <a:pt x="259" y="5"/>
                    <a:pt x="259" y="5"/>
                  </a:cubicBezTo>
                  <a:cubicBezTo>
                    <a:pt x="264" y="0"/>
                    <a:pt x="273" y="0"/>
                    <a:pt x="278" y="5"/>
                  </a:cubicBezTo>
                  <a:cubicBezTo>
                    <a:pt x="283" y="9"/>
                    <a:pt x="283" y="16"/>
                    <a:pt x="278" y="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4" y="126"/>
                    <a:pt x="149" y="127"/>
                    <a:pt x="144" y="125"/>
                  </a:cubicBezTo>
                  <a:cubicBezTo>
                    <a:pt x="139" y="124"/>
                    <a:pt x="136" y="120"/>
                    <a:pt x="136" y="115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1" y="181"/>
                    <a:pt x="17" y="182"/>
                    <a:pt x="14" y="18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3635376" y="5032375"/>
              <a:ext cx="282575" cy="244475"/>
            </a:xfrm>
            <a:custGeom>
              <a:avLst/>
              <a:gdLst>
                <a:gd name="T0" fmla="*/ 131 w 178"/>
                <a:gd name="T1" fmla="*/ 154 h 154"/>
                <a:gd name="T2" fmla="*/ 178 w 178"/>
                <a:gd name="T3" fmla="*/ 0 h 154"/>
                <a:gd name="T4" fmla="*/ 0 w 178"/>
                <a:gd name="T5" fmla="*/ 43 h 154"/>
                <a:gd name="T6" fmla="*/ 131 w 178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131" y="154"/>
                  </a:moveTo>
                  <a:lnTo>
                    <a:pt x="178" y="0"/>
                  </a:lnTo>
                  <a:lnTo>
                    <a:pt x="0" y="43"/>
                  </a:lnTo>
                  <a:lnTo>
                    <a:pt x="131" y="15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78221" y="4209582"/>
            <a:ext cx="556004" cy="515961"/>
            <a:chOff x="5278438" y="2973388"/>
            <a:chExt cx="1344613" cy="1247775"/>
          </a:xfrm>
          <a:solidFill>
            <a:srgbClr val="F8C864"/>
          </a:solidFill>
        </p:grpSpPr>
        <p:sp>
          <p:nvSpPr>
            <p:cNvPr id="28" name="Freeform 67"/>
            <p:cNvSpPr>
              <a:spLocks noEditPoints="1"/>
            </p:cNvSpPr>
            <p:nvPr/>
          </p:nvSpPr>
          <p:spPr bwMode="auto">
            <a:xfrm>
              <a:off x="5821363" y="2973388"/>
              <a:ext cx="801688" cy="806450"/>
            </a:xfrm>
            <a:custGeom>
              <a:avLst/>
              <a:gdLst>
                <a:gd name="T0" fmla="*/ 256 w 281"/>
                <a:gd name="T1" fmla="*/ 26 h 282"/>
                <a:gd name="T2" fmla="*/ 163 w 281"/>
                <a:gd name="T3" fmla="*/ 26 h 282"/>
                <a:gd name="T4" fmla="*/ 0 w 281"/>
                <a:gd name="T5" fmla="*/ 190 h 282"/>
                <a:gd name="T6" fmla="*/ 92 w 281"/>
                <a:gd name="T7" fmla="*/ 282 h 282"/>
                <a:gd name="T8" fmla="*/ 256 w 281"/>
                <a:gd name="T9" fmla="*/ 119 h 282"/>
                <a:gd name="T10" fmla="*/ 256 w 281"/>
                <a:gd name="T11" fmla="*/ 26 h 282"/>
                <a:gd name="T12" fmla="*/ 55 w 281"/>
                <a:gd name="T13" fmla="*/ 192 h 282"/>
                <a:gd name="T14" fmla="*/ 44 w 281"/>
                <a:gd name="T15" fmla="*/ 181 h 282"/>
                <a:gd name="T16" fmla="*/ 183 w 281"/>
                <a:gd name="T17" fmla="*/ 42 h 282"/>
                <a:gd name="T18" fmla="*/ 194 w 281"/>
                <a:gd name="T19" fmla="*/ 42 h 282"/>
                <a:gd name="T20" fmla="*/ 194 w 281"/>
                <a:gd name="T21" fmla="*/ 53 h 282"/>
                <a:gd name="T22" fmla="*/ 55 w 281"/>
                <a:gd name="T23" fmla="*/ 192 h 282"/>
                <a:gd name="T24" fmla="*/ 78 w 281"/>
                <a:gd name="T25" fmla="*/ 215 h 282"/>
                <a:gd name="T26" fmla="*/ 67 w 281"/>
                <a:gd name="T27" fmla="*/ 204 h 282"/>
                <a:gd name="T28" fmla="*/ 217 w 281"/>
                <a:gd name="T29" fmla="*/ 54 h 282"/>
                <a:gd name="T30" fmla="*/ 228 w 281"/>
                <a:gd name="T31" fmla="*/ 54 h 282"/>
                <a:gd name="T32" fmla="*/ 228 w 281"/>
                <a:gd name="T33" fmla="*/ 65 h 282"/>
                <a:gd name="T34" fmla="*/ 78 w 281"/>
                <a:gd name="T35" fmla="*/ 215 h 282"/>
                <a:gd name="T36" fmla="*/ 101 w 281"/>
                <a:gd name="T37" fmla="*/ 238 h 282"/>
                <a:gd name="T38" fmla="*/ 90 w 281"/>
                <a:gd name="T39" fmla="*/ 227 h 282"/>
                <a:gd name="T40" fmla="*/ 229 w 281"/>
                <a:gd name="T41" fmla="*/ 88 h 282"/>
                <a:gd name="T42" fmla="*/ 240 w 281"/>
                <a:gd name="T43" fmla="*/ 88 h 282"/>
                <a:gd name="T44" fmla="*/ 240 w 281"/>
                <a:gd name="T45" fmla="*/ 99 h 282"/>
                <a:gd name="T46" fmla="*/ 101 w 281"/>
                <a:gd name="T47" fmla="*/ 23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1" h="282">
                  <a:moveTo>
                    <a:pt x="256" y="26"/>
                  </a:moveTo>
                  <a:cubicBezTo>
                    <a:pt x="230" y="0"/>
                    <a:pt x="189" y="0"/>
                    <a:pt x="163" y="26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81" y="93"/>
                    <a:pt x="281" y="52"/>
                    <a:pt x="256" y="26"/>
                  </a:cubicBezTo>
                  <a:close/>
                  <a:moveTo>
                    <a:pt x="55" y="192"/>
                  </a:moveTo>
                  <a:cubicBezTo>
                    <a:pt x="44" y="181"/>
                    <a:pt x="44" y="181"/>
                    <a:pt x="44" y="181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6" y="39"/>
                    <a:pt x="191" y="39"/>
                    <a:pt x="194" y="42"/>
                  </a:cubicBezTo>
                  <a:cubicBezTo>
                    <a:pt x="197" y="45"/>
                    <a:pt x="197" y="50"/>
                    <a:pt x="194" y="53"/>
                  </a:cubicBezTo>
                  <a:lnTo>
                    <a:pt x="55" y="192"/>
                  </a:lnTo>
                  <a:close/>
                  <a:moveTo>
                    <a:pt x="78" y="215"/>
                  </a:moveTo>
                  <a:cubicBezTo>
                    <a:pt x="67" y="204"/>
                    <a:pt x="67" y="204"/>
                    <a:pt x="67" y="20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20" y="51"/>
                    <a:pt x="225" y="51"/>
                    <a:pt x="228" y="54"/>
                  </a:cubicBezTo>
                  <a:cubicBezTo>
                    <a:pt x="231" y="57"/>
                    <a:pt x="231" y="62"/>
                    <a:pt x="228" y="65"/>
                  </a:cubicBezTo>
                  <a:lnTo>
                    <a:pt x="78" y="215"/>
                  </a:lnTo>
                  <a:close/>
                  <a:moveTo>
                    <a:pt x="101" y="238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32" y="85"/>
                    <a:pt x="237" y="85"/>
                    <a:pt x="240" y="88"/>
                  </a:cubicBezTo>
                  <a:cubicBezTo>
                    <a:pt x="243" y="91"/>
                    <a:pt x="243" y="96"/>
                    <a:pt x="240" y="99"/>
                  </a:cubicBezTo>
                  <a:lnTo>
                    <a:pt x="101" y="23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68"/>
            <p:cNvSpPr/>
            <p:nvPr/>
          </p:nvSpPr>
          <p:spPr bwMode="auto">
            <a:xfrm>
              <a:off x="5375275" y="3662363"/>
              <a:ext cx="554038" cy="558800"/>
            </a:xfrm>
            <a:custGeom>
              <a:avLst/>
              <a:gdLst>
                <a:gd name="T0" fmla="*/ 227 w 349"/>
                <a:gd name="T1" fmla="*/ 209 h 352"/>
                <a:gd name="T2" fmla="*/ 210 w 349"/>
                <a:gd name="T3" fmla="*/ 193 h 352"/>
                <a:gd name="T4" fmla="*/ 349 w 349"/>
                <a:gd name="T5" fmla="*/ 54 h 352"/>
                <a:gd name="T6" fmla="*/ 295 w 349"/>
                <a:gd name="T7" fmla="*/ 0 h 352"/>
                <a:gd name="T8" fmla="*/ 156 w 349"/>
                <a:gd name="T9" fmla="*/ 139 h 352"/>
                <a:gd name="T10" fmla="*/ 142 w 349"/>
                <a:gd name="T11" fmla="*/ 125 h 352"/>
                <a:gd name="T12" fmla="*/ 110 w 349"/>
                <a:gd name="T13" fmla="*/ 141 h 352"/>
                <a:gd name="T14" fmla="*/ 0 w 349"/>
                <a:gd name="T15" fmla="*/ 317 h 352"/>
                <a:gd name="T16" fmla="*/ 32 w 349"/>
                <a:gd name="T17" fmla="*/ 352 h 352"/>
                <a:gd name="T18" fmla="*/ 207 w 349"/>
                <a:gd name="T19" fmla="*/ 242 h 352"/>
                <a:gd name="T20" fmla="*/ 227 w 349"/>
                <a:gd name="T21" fmla="*/ 20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52">
                  <a:moveTo>
                    <a:pt x="227" y="209"/>
                  </a:moveTo>
                  <a:lnTo>
                    <a:pt x="210" y="193"/>
                  </a:lnTo>
                  <a:lnTo>
                    <a:pt x="349" y="54"/>
                  </a:lnTo>
                  <a:lnTo>
                    <a:pt x="295" y="0"/>
                  </a:lnTo>
                  <a:lnTo>
                    <a:pt x="156" y="139"/>
                  </a:lnTo>
                  <a:lnTo>
                    <a:pt x="142" y="125"/>
                  </a:lnTo>
                  <a:lnTo>
                    <a:pt x="110" y="141"/>
                  </a:lnTo>
                  <a:lnTo>
                    <a:pt x="0" y="317"/>
                  </a:lnTo>
                  <a:lnTo>
                    <a:pt x="32" y="352"/>
                  </a:lnTo>
                  <a:lnTo>
                    <a:pt x="207" y="242"/>
                  </a:lnTo>
                  <a:lnTo>
                    <a:pt x="227" y="209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69"/>
            <p:cNvSpPr/>
            <p:nvPr/>
          </p:nvSpPr>
          <p:spPr bwMode="auto">
            <a:xfrm>
              <a:off x="5278438" y="2986088"/>
              <a:ext cx="590550" cy="590550"/>
            </a:xfrm>
            <a:custGeom>
              <a:avLst/>
              <a:gdLst>
                <a:gd name="T0" fmla="*/ 104 w 207"/>
                <a:gd name="T1" fmla="*/ 0 h 207"/>
                <a:gd name="T2" fmla="*/ 78 w 207"/>
                <a:gd name="T3" fmla="*/ 3 h 207"/>
                <a:gd name="T4" fmla="*/ 81 w 207"/>
                <a:gd name="T5" fmla="*/ 5 h 207"/>
                <a:gd name="T6" fmla="*/ 118 w 207"/>
                <a:gd name="T7" fmla="*/ 43 h 207"/>
                <a:gd name="T8" fmla="*/ 118 w 207"/>
                <a:gd name="T9" fmla="*/ 112 h 207"/>
                <a:gd name="T10" fmla="*/ 49 w 207"/>
                <a:gd name="T11" fmla="*/ 112 h 207"/>
                <a:gd name="T12" fmla="*/ 12 w 207"/>
                <a:gd name="T13" fmla="*/ 74 h 207"/>
                <a:gd name="T14" fmla="*/ 7 w 207"/>
                <a:gd name="T15" fmla="*/ 68 h 207"/>
                <a:gd name="T16" fmla="*/ 0 w 207"/>
                <a:gd name="T17" fmla="*/ 103 h 207"/>
                <a:gd name="T18" fmla="*/ 104 w 207"/>
                <a:gd name="T19" fmla="*/ 207 h 207"/>
                <a:gd name="T20" fmla="*/ 207 w 207"/>
                <a:gd name="T21" fmla="*/ 103 h 207"/>
                <a:gd name="T22" fmla="*/ 104 w 207"/>
                <a:gd name="T2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104" y="0"/>
                  </a:moveTo>
                  <a:cubicBezTo>
                    <a:pt x="95" y="0"/>
                    <a:pt x="86" y="1"/>
                    <a:pt x="78" y="3"/>
                  </a:cubicBezTo>
                  <a:cubicBezTo>
                    <a:pt x="79" y="4"/>
                    <a:pt x="80" y="5"/>
                    <a:pt x="81" y="5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37" y="62"/>
                    <a:pt x="137" y="93"/>
                    <a:pt x="118" y="112"/>
                  </a:cubicBezTo>
                  <a:cubicBezTo>
                    <a:pt x="99" y="131"/>
                    <a:pt x="68" y="131"/>
                    <a:pt x="49" y="11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0" y="72"/>
                    <a:pt x="8" y="70"/>
                    <a:pt x="7" y="68"/>
                  </a:cubicBezTo>
                  <a:cubicBezTo>
                    <a:pt x="3" y="79"/>
                    <a:pt x="0" y="91"/>
                    <a:pt x="0" y="103"/>
                  </a:cubicBezTo>
                  <a:cubicBezTo>
                    <a:pt x="0" y="161"/>
                    <a:pt x="47" y="207"/>
                    <a:pt x="104" y="207"/>
                  </a:cubicBezTo>
                  <a:cubicBezTo>
                    <a:pt x="161" y="207"/>
                    <a:pt x="207" y="161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70"/>
            <p:cNvSpPr>
              <a:spLocks noEditPoints="1"/>
            </p:cNvSpPr>
            <p:nvPr/>
          </p:nvSpPr>
          <p:spPr bwMode="auto">
            <a:xfrm>
              <a:off x="6008688" y="3686176"/>
              <a:ext cx="531813" cy="531813"/>
            </a:xfrm>
            <a:custGeom>
              <a:avLst/>
              <a:gdLst>
                <a:gd name="T0" fmla="*/ 164 w 186"/>
                <a:gd name="T1" fmla="*/ 164 h 186"/>
                <a:gd name="T2" fmla="*/ 164 w 186"/>
                <a:gd name="T3" fmla="*/ 83 h 186"/>
                <a:gd name="T4" fmla="*/ 81 w 186"/>
                <a:gd name="T5" fmla="*/ 0 h 186"/>
                <a:gd name="T6" fmla="*/ 0 w 186"/>
                <a:gd name="T7" fmla="*/ 81 h 186"/>
                <a:gd name="T8" fmla="*/ 82 w 186"/>
                <a:gd name="T9" fmla="*/ 164 h 186"/>
                <a:gd name="T10" fmla="*/ 164 w 186"/>
                <a:gd name="T11" fmla="*/ 164 h 186"/>
                <a:gd name="T12" fmla="*/ 109 w 186"/>
                <a:gd name="T13" fmla="*/ 109 h 186"/>
                <a:gd name="T14" fmla="*/ 142 w 186"/>
                <a:gd name="T15" fmla="*/ 109 h 186"/>
                <a:gd name="T16" fmla="*/ 142 w 186"/>
                <a:gd name="T17" fmla="*/ 143 h 186"/>
                <a:gd name="T18" fmla="*/ 109 w 186"/>
                <a:gd name="T19" fmla="*/ 143 h 186"/>
                <a:gd name="T20" fmla="*/ 109 w 186"/>
                <a:gd name="T21" fmla="*/ 10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86">
                  <a:moveTo>
                    <a:pt x="164" y="164"/>
                  </a:moveTo>
                  <a:cubicBezTo>
                    <a:pt x="186" y="142"/>
                    <a:pt x="186" y="105"/>
                    <a:pt x="164" y="8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105" y="186"/>
                    <a:pt x="141" y="186"/>
                    <a:pt x="164" y="164"/>
                  </a:cubicBezTo>
                  <a:close/>
                  <a:moveTo>
                    <a:pt x="109" y="109"/>
                  </a:moveTo>
                  <a:cubicBezTo>
                    <a:pt x="118" y="100"/>
                    <a:pt x="133" y="100"/>
                    <a:pt x="142" y="109"/>
                  </a:cubicBezTo>
                  <a:cubicBezTo>
                    <a:pt x="152" y="118"/>
                    <a:pt x="152" y="133"/>
                    <a:pt x="142" y="143"/>
                  </a:cubicBezTo>
                  <a:cubicBezTo>
                    <a:pt x="133" y="152"/>
                    <a:pt x="118" y="152"/>
                    <a:pt x="109" y="143"/>
                  </a:cubicBezTo>
                  <a:cubicBezTo>
                    <a:pt x="99" y="133"/>
                    <a:pt x="99" y="118"/>
                    <a:pt x="109" y="109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373" name="矩形 1"/>
          <p:cNvSpPr>
            <a:spLocks noChangeArrowheads="1"/>
          </p:cNvSpPr>
          <p:nvPr/>
        </p:nvSpPr>
        <p:spPr bwMode="auto">
          <a:xfrm>
            <a:off x="965200" y="2701925"/>
            <a:ext cx="42338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系统功能要求、系统方案论证、系统设计框图、具体控制选择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5" name="矩形 51"/>
          <p:cNvSpPr>
            <a:spLocks noChangeArrowheads="1"/>
          </p:cNvSpPr>
          <p:nvPr/>
        </p:nvSpPr>
        <p:spPr bwMode="auto">
          <a:xfrm>
            <a:off x="854075" y="4960938"/>
            <a:ext cx="423386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主程序、温度采集子程序、按键子程序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6" name="矩形 52"/>
          <p:cNvSpPr>
            <a:spLocks noChangeArrowheads="1"/>
          </p:cNvSpPr>
          <p:nvPr/>
        </p:nvSpPr>
        <p:spPr bwMode="auto">
          <a:xfrm>
            <a:off x="6627813" y="4991100"/>
            <a:ext cx="42354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硬件调试、软件调试、总体调试、故障分析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7" name="文本框 19"/>
          <p:cNvSpPr txBox="1">
            <a:spLocks noChangeArrowheads="1"/>
          </p:cNvSpPr>
          <p:nvPr/>
        </p:nvSpPr>
        <p:spPr bwMode="auto">
          <a:xfrm>
            <a:off x="7402513" y="2030413"/>
            <a:ext cx="10972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硬件设计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8" name="文本框 19"/>
          <p:cNvSpPr txBox="1">
            <a:spLocks noChangeArrowheads="1"/>
          </p:cNvSpPr>
          <p:nvPr/>
        </p:nvSpPr>
        <p:spPr bwMode="auto">
          <a:xfrm>
            <a:off x="1647825" y="4184650"/>
            <a:ext cx="10972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软件设计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79" name="文本框 19"/>
          <p:cNvSpPr txBox="1">
            <a:spLocks noChangeArrowheads="1"/>
          </p:cNvSpPr>
          <p:nvPr/>
        </p:nvSpPr>
        <p:spPr bwMode="auto">
          <a:xfrm>
            <a:off x="7469188" y="4224338"/>
            <a:ext cx="10972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系统调试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80" name="文本框 31"/>
          <p:cNvSpPr txBox="1">
            <a:spLocks noChangeArrowheads="1"/>
          </p:cNvSpPr>
          <p:nvPr/>
        </p:nvSpPr>
        <p:spPr bwMode="auto">
          <a:xfrm flipH="1">
            <a:off x="290513" y="363538"/>
            <a:ext cx="42100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algn="l" eaLnBrk="1" hangingPunct="1">
              <a:lnSpc>
                <a:spcPct val="100000"/>
              </a:lnSpc>
              <a:buFontTx/>
              <a:buNone/>
            </a:pPr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</a:rPr>
              <a:t>项目设计</a:t>
            </a:r>
            <a:endParaRPr lang="en-US" altLang="zh-CN" sz="4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80225" y="2537460"/>
            <a:ext cx="3013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硬件构成、控制模块、最小系统设计、温度采集模块、显示、按键、电源模块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4"/>
          <p:cNvSpPr txBox="1">
            <a:spLocks noChangeArrowheads="1"/>
          </p:cNvSpPr>
          <p:nvPr/>
        </p:nvSpPr>
        <p:spPr bwMode="auto">
          <a:xfrm>
            <a:off x="207010" y="165100"/>
            <a:ext cx="151447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246" name="文本框 5"/>
          <p:cNvSpPr txBox="1">
            <a:spLocks noChangeArrowheads="1"/>
          </p:cNvSpPr>
          <p:nvPr/>
        </p:nvSpPr>
        <p:spPr bwMode="auto">
          <a:xfrm>
            <a:off x="1111189" y="226613"/>
            <a:ext cx="525849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-457200" algn="l" eaLnBrk="1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宋体" panose="02010600030101010101" pitchFamily="2" charset="-122"/>
              </a:rPr>
              <a:t>总结</a:t>
            </a:r>
            <a:endParaRPr lang="en-US" altLang="zh-CN" sz="4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0900" y="1591945"/>
            <a:ext cx="102247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本设计基于STM32Fl03ZET6 ，以CHTM-02/N为温湿度传感器，利用ADC转换，得到相应的温度、湿度值，并将处理后的数据通过液晶屏显示 ；每隔一段时间（如2秒）往串口发送一次温湿度信息；具有报警功能，如：当湿度值大于70%RH时，蜂鸣器报警，LED闪烁，液晶显示提示。试验结果表明，该设计可有效检测当前温湿度，设计精度高，灵敏度较好，硬件接口电路简单，软件代码复用性强，具有很好的可操作性和可维护性，在实际中有非常广泛的应用。 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700"/>
</p:tagLst>
</file>

<file path=ppt/tags/tag10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3"/>
  <p:tag name="KSO_WM_SLIDE_INDEX" val="3"/>
  <p:tag name="KSO_WM_SLIDE_ITEM_CNT" val="0"/>
  <p:tag name="KSO_WM_SLIDE_TYPE" val="sectionTitle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4"/>
  <p:tag name="KSO_WM_SLIDE_INDEX" val="4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7"/>
  <p:tag name="KSO_WM_SLIDE_INDEX" val="7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8"/>
  <p:tag name="KSO_WM_SLIDE_INDEX" val="8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3"/>
  <p:tag name="KSO_WM_SLIDE_INDEX" val="3"/>
  <p:tag name="KSO_WM_SLIDE_ITEM_CNT" val="0"/>
  <p:tag name="KSO_WM_SLIDE_TYPE" val="sectionTitle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27"/>
  <p:tag name="KSO_WM_SLIDE_INDEX" val="27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700"/>
</p:tagLst>
</file>

<file path=ppt/tags/tag3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TEMPLATE_THUMBS_INDEX" val="1、2、3、5、9、10、13、17、24、27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绿色简约通用模板"/>
</p:tagLst>
</file>

<file path=ppt/tags/tag5.xml><?xml version="1.0" encoding="utf-8"?>
<p:tagLst xmlns:p="http://schemas.openxmlformats.org/presentationml/2006/main">
  <p:tag name="KSO_WM_TEMPLATE_CATEGORY" val="custom"/>
  <p:tag name="KSO_WM_TEMPLATE_INDEX" val="20185051"/>
  <p:tag name="KSO_WM_UNIT_TYPE" val="b"/>
  <p:tag name="KSO_WM_UNIT_INDEX" val="1"/>
  <p:tag name="KSO_WM_UNIT_ID" val="custom20185051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custom20185051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6、9、16、19、22、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2"/>
  <p:tag name="KSO_WM_SLIDE_INDEX" val="2"/>
  <p:tag name="KSO_WM_SLIDE_ITEM_CNT" val="0"/>
  <p:tag name="KSO_WM_SLIDE_TYPE" val="contents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3"/>
  <p:tag name="KSO_WM_SLIDE_INDEX" val="3"/>
  <p:tag name="KSO_WM_SLIDE_ITEM_CNT" val="0"/>
  <p:tag name="KSO_WM_SLIDE_TYPE" val="sectionTitle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700"/>
  <p:tag name="KSO_WM_TAG_VERSION" val="1.0"/>
  <p:tag name="KSO_WM_SLIDE_ID" val="basetag20163700_3"/>
  <p:tag name="KSO_WM_SLIDE_INDEX" val="3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WPS 演示</Application>
  <PresentationFormat>宽屏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Impact</vt:lpstr>
      <vt:lpstr>华文彩云</vt:lpstr>
      <vt:lpstr>经典繁仿黑</vt:lpstr>
      <vt:lpstr>Open Sans Light</vt:lpstr>
      <vt:lpstr>Yu Gothic Light</vt:lpstr>
      <vt:lpstr>微软雅黑 Light</vt:lpstr>
      <vt:lpstr>仿宋</vt:lpstr>
      <vt:lpstr>Open Sans Light</vt:lpstr>
      <vt:lpstr>Segoe Print</vt:lpstr>
      <vt:lpstr>自定义设计方案</vt:lpstr>
      <vt:lpstr>绿色简约通用模板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``花凋谢丶比盛开更鲜艳つ</cp:lastModifiedBy>
  <cp:revision>3</cp:revision>
  <dcterms:created xsi:type="dcterms:W3CDTF">2018-10-24T12:42:51Z</dcterms:created>
  <dcterms:modified xsi:type="dcterms:W3CDTF">2018-10-24T13:40:36Z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