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3" b="27251"/>
          <a:stretch>
            <a:fillRect/>
          </a:stretch>
        </p:blipFill>
        <p:spPr bwMode="auto">
          <a:xfrm>
            <a:off x="0" y="2564904"/>
            <a:ext cx="3774864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623392" y="3621021"/>
            <a:ext cx="288032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 rot="5400000">
            <a:off x="1275325" y="5233061"/>
            <a:ext cx="288032" cy="128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681391" y="2966196"/>
            <a:ext cx="144016" cy="2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3071664" y="5837299"/>
            <a:ext cx="336037" cy="138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3909695" y="968375"/>
            <a:ext cx="7733030" cy="5815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6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华文彩云" panose="02010800040101010101" charset="-122"/>
                <a:ea typeface="华文彩云" panose="02010800040101010101" charset="-122"/>
                <a:cs typeface="经典繁仿黑" panose="02010609000101010101" pitchFamily="49" charset="-122"/>
              </a:rPr>
              <a:t>开题报告</a:t>
            </a:r>
            <a:endParaRPr lang="zh-CN" altLang="en-US" sz="6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华文彩云" panose="02010800040101010101" charset="-122"/>
              <a:ea typeface="华文彩云" panose="02010800040101010101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学院：原网络技术学院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姓名：范可君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班级：计算机科学与技术    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学号：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20151104758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论文题目：基于STM32的室内温湿度调控系统的设计与实现指导老师：李红霞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</p:txBody>
      </p:sp>
      <p:sp>
        <p:nvSpPr>
          <p:cNvPr id="21" name="半闭框 20"/>
          <p:cNvSpPr/>
          <p:nvPr/>
        </p:nvSpPr>
        <p:spPr>
          <a:xfrm>
            <a:off x="3627854" y="583895"/>
            <a:ext cx="430319" cy="384043"/>
          </a:xfrm>
          <a:prstGeom prst="halfFrame">
            <a:avLst>
              <a:gd name="adj1" fmla="val 15985"/>
              <a:gd name="adj2" fmla="val 19455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半闭框 25"/>
          <p:cNvSpPr/>
          <p:nvPr/>
        </p:nvSpPr>
        <p:spPr>
          <a:xfrm>
            <a:off x="3407197" y="440769"/>
            <a:ext cx="650976" cy="672075"/>
          </a:xfrm>
          <a:prstGeom prst="halfFrame">
            <a:avLst>
              <a:gd name="adj1" fmla="val 7351"/>
              <a:gd name="adj2" fmla="val 10820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660934">
            <a:off x="-154371" y="-939847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 rot="7895404">
            <a:off x="-198544" y="5454785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 rot="2927376">
            <a:off x="11702971" y="5546069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rot="8092505">
            <a:off x="11738949" y="-852487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303955" y="2180861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2303955" y="3044957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304044" y="3909053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2296276" y="4782076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050" name="Picture 2" descr="E:\PPT\0。图片\PNG\2、win7风格\灰色超全扁平化图标\346.png"/>
          <p:cNvPicPr>
            <a:picLocks noChangeAspect="1" noChangeArrowheads="1"/>
          </p:cNvPicPr>
          <p:nvPr/>
        </p:nvPicPr>
        <p:blipFill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63" y="2311069"/>
            <a:ext cx="507669" cy="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PPT\0。图片\PNG\2、win7风格\灰色超全扁平化图标\524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52" y="4039261"/>
            <a:ext cx="507669" cy="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31" y="3088831"/>
            <a:ext cx="699691" cy="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PPT\0。图片\PNG\2、win7风格\灰色超全扁平化图标\83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29" y="4837879"/>
            <a:ext cx="656479" cy="6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264063" y="2180861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75399" y="3044957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64809" y="3909053"/>
            <a:ext cx="5327468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63962" y="4782039"/>
            <a:ext cx="5308148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595" y="579008"/>
            <a:ext cx="1553633" cy="11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225" y="1099293"/>
            <a:ext cx="1553633" cy="11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2304704" y="1316765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8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80" y="1360639"/>
            <a:ext cx="699691" cy="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3276148" y="1316765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0837" y="1700808"/>
            <a:ext cx="10515184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在人们的日常生活、工业制造、制冷等领域，温度作为当前环境的重要因素之一，被人们广泛的作为参考因素来使用，从而保证各项工作的正常运行，如火灾报警、温室或粮仓中温度的实时监测、冷库温度的调节等，因此以温度参数为基础而设计的温度控制系统被广泛开发使用。使用传统意义上的温度计采集温度信息，不但采集精度低，实时性差，而且操作人员的劳动强度高，不利于广泛的推广。此外由于环境因素导致的数据难以采集的问题，工作人员不能长时间停留在现场观察和采集温度，就需要实现能够将数据采集并将其产送到一个地方集中进行处理，以节省人力，提高效率，但这样就会出现数据传输的问题，由于厂房大、需要传输数据多，使用传统方法容易造成资源浪费而且可操作性差，精度不高，这都在不同程度上限制了工作的进行和展开。因此，高精度，低成本，实时性好的温度调控系统等待人们去开发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9456" y="0"/>
            <a:ext cx="768085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385450" y="274411"/>
            <a:ext cx="551815" cy="8639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1197400" y="106527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9456" y="0"/>
            <a:ext cx="768085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385450" y="274411"/>
            <a:ext cx="551815" cy="8639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5520" y="2176364"/>
            <a:ext cx="9793088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21世纪后，温度检测系统已经逐步走向复合型和智能化，温度作为其中的重要参数，其测量的准确性对提高正确性是很重要的，研究和设计高性能的温度控制系统具有非常重要的意义，而其中最重要的器件就是温度传感器，它的性能也直接影响到了采集的温度数据的精度和时效性。本设计主要应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单片机实现了对于湿度与温度的监测与调控，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为室内的温湿度提供了基本的参考数据。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7344139" y="5739571"/>
            <a:ext cx="4896544" cy="7200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Freeform 3"/>
          <p:cNvSpPr/>
          <p:nvPr/>
        </p:nvSpPr>
        <p:spPr>
          <a:xfrm flipV="1">
            <a:off x="6192011" y="6021287"/>
            <a:ext cx="6048672" cy="60959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Freeform 3"/>
          <p:cNvSpPr/>
          <p:nvPr/>
        </p:nvSpPr>
        <p:spPr>
          <a:xfrm rot="5400000">
            <a:off x="10177301" y="4888555"/>
            <a:ext cx="2981823" cy="7200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Freeform 3"/>
          <p:cNvSpPr/>
          <p:nvPr/>
        </p:nvSpPr>
        <p:spPr>
          <a:xfrm rot="5400000" flipV="1">
            <a:off x="10149388" y="4872179"/>
            <a:ext cx="3667485" cy="60959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1018330" y="61442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项目主要功能模块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3467" y="2372883"/>
            <a:ext cx="9793088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室内温湿度调控系统主要包括：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（1）技术：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单片机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（2）硬件技术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：采用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STM32FI03ZET6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微控制器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（3）温湿度传感器电路设计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（4）软件设计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36160" y="164637"/>
            <a:ext cx="960107" cy="900641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36227" y="614957"/>
            <a:ext cx="720080" cy="672075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260181" y="840119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540383" y="548679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20469" y="787920"/>
            <a:ext cx="852095" cy="849511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5340" y="5061183"/>
            <a:ext cx="960107" cy="900641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55407" y="5511503"/>
            <a:ext cx="720080" cy="672075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79361" y="5736664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9563" y="5445224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939649" y="5684465"/>
            <a:ext cx="1044116" cy="1050635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0637" y="6333057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44852" y="6509940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695733" y="6476800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018330" y="61442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预期目标和成果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8540" y="1896745"/>
            <a:ext cx="10732770" cy="45231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本设计基于STM32Fl03ZET6 ，以CHTM-02/N为温湿度传感器，利用ADC转换，得到相应的温度、湿度值，并将处理后的数据通过液晶屏显示 ；每隔一段时间（如2秒）往串口发送一次温湿度信息；具有报警功能，如：当湿度值大于70%RH时，蜂鸣器报警，LED闪烁，液晶显示提示。试验结果表明，该设计可有效检测当前温湿度，设计精度高，灵敏度较好，硬件接口电路简单，软件代码复用性强，具有很好的可操作性和可维护性，在实际中有非常广泛的应用。 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3054176">
            <a:off x="7411188" y="389561"/>
            <a:ext cx="6602485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Rectangle 3"/>
          <p:cNvSpPr/>
          <p:nvPr/>
        </p:nvSpPr>
        <p:spPr>
          <a:xfrm>
            <a:off x="0" y="1800860"/>
            <a:ext cx="12192000" cy="1740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在此感谢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各位老师、同学和朋友的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指导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和帮助。</a:t>
            </a:r>
            <a:endParaRPr lang="en-US" alt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5095848" y="3809183"/>
            <a:ext cx="1016516" cy="93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8" name="Rectangle 46"/>
          <p:cNvSpPr/>
          <p:nvPr/>
        </p:nvSpPr>
        <p:spPr>
          <a:xfrm>
            <a:off x="6288021" y="4884695"/>
            <a:ext cx="2446247" cy="919685"/>
          </a:xfrm>
          <a:prstGeom prst="rect">
            <a:avLst/>
          </a:prstGeom>
          <a:solidFill>
            <a:srgbClr val="DFD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9" name="Rectangle 27"/>
          <p:cNvSpPr/>
          <p:nvPr/>
        </p:nvSpPr>
        <p:spPr>
          <a:xfrm>
            <a:off x="4175788" y="4884695"/>
            <a:ext cx="981704" cy="9435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0" name="Rectangle 28"/>
          <p:cNvSpPr/>
          <p:nvPr/>
        </p:nvSpPr>
        <p:spPr>
          <a:xfrm>
            <a:off x="6201395" y="3809184"/>
            <a:ext cx="2986643" cy="965200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5238912" y="5897424"/>
            <a:ext cx="791471" cy="68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2" name="Rectangle 33"/>
          <p:cNvSpPr/>
          <p:nvPr/>
        </p:nvSpPr>
        <p:spPr>
          <a:xfrm>
            <a:off x="6106663" y="5897892"/>
            <a:ext cx="3733753" cy="681944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3" name="Rectangle 35"/>
          <p:cNvSpPr/>
          <p:nvPr/>
        </p:nvSpPr>
        <p:spPr>
          <a:xfrm>
            <a:off x="8820787" y="4884695"/>
            <a:ext cx="3371213" cy="919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4" name="Rectangle 36"/>
          <p:cNvSpPr/>
          <p:nvPr/>
        </p:nvSpPr>
        <p:spPr>
          <a:xfrm>
            <a:off x="4367809" y="5934356"/>
            <a:ext cx="770091" cy="64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5" name="Rectangle 41"/>
          <p:cNvSpPr/>
          <p:nvPr/>
        </p:nvSpPr>
        <p:spPr>
          <a:xfrm>
            <a:off x="9936427" y="5892328"/>
            <a:ext cx="2255573" cy="687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6" name="Rectangle 42"/>
          <p:cNvSpPr/>
          <p:nvPr/>
        </p:nvSpPr>
        <p:spPr>
          <a:xfrm>
            <a:off x="9271267" y="3809184"/>
            <a:ext cx="2920732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4100" name="Picture 4" descr="C:\Users\admin\Desktop\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12" y="4884695"/>
            <a:ext cx="962483" cy="91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3"/>
          <p:cNvSpPr/>
          <p:nvPr/>
        </p:nvSpPr>
        <p:spPr>
          <a:xfrm>
            <a:off x="394335" y="283845"/>
            <a:ext cx="3626485" cy="1075055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致谢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WPS 演示</Application>
  <PresentationFormat>宽屏</PresentationFormat>
  <Paragraphs>43</Paragraphs>
  <Slides>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华文彩云</vt:lpstr>
      <vt:lpstr>经典繁仿黑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周周</cp:lastModifiedBy>
  <cp:revision>7</cp:revision>
  <dcterms:created xsi:type="dcterms:W3CDTF">2018-03-01T02:03:00Z</dcterms:created>
  <dcterms:modified xsi:type="dcterms:W3CDTF">2018-10-16T07:44:36Z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