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站内搜索技术浅析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刘小军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QA&amp;Thanks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站内搜索应用示例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2150" y="1691005"/>
            <a:ext cx="6033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宏观架构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180" y="1403350"/>
            <a:ext cx="8089900" cy="292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4790" y="4787900"/>
            <a:ext cx="103047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/>
              <a:t>“写入”和“检索”分离的系统</a:t>
            </a: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search&amp;index是相对工程的系统</a:t>
            </a:r>
            <a:r>
              <a:rPr lang="zh-CN" altLang="en-US" sz="2000">
                <a:sym typeface="+mn-ea"/>
              </a:rPr>
              <a:t>，建立索引与查询索引系统</a:t>
            </a:r>
            <a:endParaRPr lang="zh-CN" altLang="en-US" sz="200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核心数据主要分为两部分（紫色部分</a:t>
            </a:r>
            <a:r>
              <a:rPr lang="zh-CN" altLang="en-US" sz="2000">
                <a:sym typeface="+mn-ea"/>
              </a:rPr>
              <a:t>）：</a:t>
            </a:r>
            <a:r>
              <a:rPr lang="en-US" altLang="zh-CN" sz="2000">
                <a:sym typeface="+mn-ea"/>
              </a:rPr>
              <a:t>DB</a:t>
            </a:r>
            <a:r>
              <a:rPr lang="zh-CN" altLang="en-US" sz="2000">
                <a:sym typeface="+mn-ea"/>
              </a:rPr>
              <a:t>数据库和index索引数据</a:t>
            </a: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/>
              <a:t>build_data</a:t>
            </a:r>
            <a:r>
              <a:rPr sz="2000"/>
              <a:t>从</a:t>
            </a:r>
            <a:r>
              <a:rPr lang="en-US" sz="2000"/>
              <a:t>DB</a:t>
            </a:r>
            <a:r>
              <a:rPr lang="zh-CN" altLang="en-US" sz="2000"/>
              <a:t>数据库</a:t>
            </a:r>
            <a:r>
              <a:rPr sz="2000"/>
              <a:t>中读取数据，完成分词</a:t>
            </a:r>
            <a:r>
              <a:rPr lang="zh-CN" sz="2000"/>
              <a:t>，</a:t>
            </a:r>
            <a:r>
              <a:rPr lang="en-US" altLang="zh-CN" sz="2000"/>
              <a:t>build_index生成倒排索引</a:t>
            </a:r>
            <a:endParaRPr lang="en-US" altLang="zh-CN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rank</a:t>
            </a:r>
            <a:r>
              <a:rPr lang="zh-CN" altLang="en-US" sz="2000"/>
              <a:t>打分排序系统，</a:t>
            </a:r>
            <a:r>
              <a:rPr lang="en-US" altLang="zh-CN" sz="2000"/>
              <a:t>是和业务、策略紧密、算法相关的系统，搜索体验的差异主要在此，而业务、策略的优化是需要时间积累的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471295" y="440309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说明：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正排索引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6305"/>
            <a:ext cx="10515600" cy="3990975"/>
          </a:xfrm>
        </p:spPr>
        <p:txBody>
          <a:bodyPr/>
          <a:p>
            <a:r>
              <a:rPr lang="zh-CN" altLang="en-US"/>
              <a:t>用户表：t_user(uid, name, passwd, age, sex)，由uid查询整行的过程，就是正排索引查询。</a:t>
            </a:r>
            <a:endParaRPr lang="zh-CN" altLang="en-US"/>
          </a:p>
          <a:p>
            <a:r>
              <a:rPr lang="zh-CN" altLang="en-US"/>
              <a:t>网页库：t_web_page(url, page_content)，由url查询整个网页的过程，也是正排索引查询。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4735" y="1691005"/>
            <a:ext cx="4281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由key查询实体的过程，是正排索引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核心算法之倒排索引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9490"/>
            <a:ext cx="10515600" cy="43307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对于网页搜索，倒排索引可以理解为Map&lt;item, list&lt;url&gt;&gt;，能够由查询词快速（时间复杂度O(1)）找到包含这个查询词的网页的数据结构。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举个例子，假设有3个网页：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url1 -&gt; “我爱北京”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url2 -&gt; “我爱蓝天”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url3 -&gt; “蓝天美好”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分词后倒排索引：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我 -&gt; {url1, url2}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爱 -&gt; {url1, url2}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北京 -&gt; {url1}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蓝天 -&gt; {url2, url3}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美好 -&gt; {url3}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816610" y="1691005"/>
            <a:ext cx="4281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由item查询key的过程，是倒排索引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2070" y="3541395"/>
            <a:ext cx="6950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检索的过程是什么样的？</a:t>
            </a:r>
            <a:endParaRPr lang="zh-CN" altLang="en-US" sz="1600"/>
          </a:p>
          <a:p>
            <a:r>
              <a:rPr lang="zh-CN" altLang="en-US" sz="1600"/>
              <a:t>假设搜索词是“我爱”：</a:t>
            </a:r>
            <a:endParaRPr lang="zh-CN" altLang="en-US" sz="1600"/>
          </a:p>
          <a:p>
            <a:r>
              <a:rPr lang="zh-CN" altLang="en-US" sz="1600"/>
              <a:t>（1）分词，“我爱”会分词为{我，爱}，时间复杂度为O(1)；</a:t>
            </a:r>
            <a:endParaRPr lang="zh-CN" altLang="en-US" sz="1600"/>
          </a:p>
          <a:p>
            <a:r>
              <a:rPr lang="zh-CN" altLang="en-US" sz="1600"/>
              <a:t>（2）每个分词后的item，从倒排索引查询包含这个item的网页list&lt;url&gt;，时间复杂度也是O(1)：</a:t>
            </a:r>
            <a:endParaRPr lang="zh-CN" altLang="en-US" sz="1600"/>
          </a:p>
          <a:p>
            <a:r>
              <a:rPr lang="zh-CN" altLang="en-US" sz="1600"/>
              <a:t>我 -&gt; {url1, url2}</a:t>
            </a:r>
            <a:endParaRPr lang="zh-CN" altLang="en-US" sz="1600"/>
          </a:p>
          <a:p>
            <a:r>
              <a:rPr lang="zh-CN" altLang="en-US" sz="1600"/>
              <a:t>爱 -&gt; {url1, url2}</a:t>
            </a:r>
            <a:endParaRPr lang="zh-CN" altLang="en-US" sz="1600"/>
          </a:p>
          <a:p>
            <a:r>
              <a:rPr lang="zh-CN" altLang="en-US" sz="1600"/>
              <a:t>（3）求list&lt;url&gt;的交集，就是符合所有查询词的结果网页，对于这个例子，{url1, url2}就是最终的查询结果；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核心算法之结果集求交集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350010"/>
            <a:ext cx="8916035" cy="5295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求交集之分桶并行优化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691005"/>
            <a:ext cx="646430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85" y="2771775"/>
            <a:ext cx="750062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求交集之bitmap再次优化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691005"/>
            <a:ext cx="90335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求交集之</a:t>
            </a:r>
            <a:r>
              <a:rPr lang="zh-CN" altLang="en-US"/>
              <a:t>跳表skiplist优化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453515"/>
            <a:ext cx="8151495" cy="5367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演示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Calibri Light</vt:lpstr>
      <vt:lpstr>Helvetica Neue</vt:lpstr>
      <vt:lpstr>Calibri</vt:lpstr>
      <vt:lpstr>微软雅黑</vt:lpstr>
      <vt:lpstr>Arial Unicode MS</vt:lpstr>
      <vt:lpstr>汉仪书宋二KW</vt:lpstr>
      <vt:lpstr>Office 主题</vt:lpstr>
      <vt:lpstr>站内搜索技术浅析</vt:lpstr>
      <vt:lpstr>站内搜索应用示例</vt:lpstr>
      <vt:lpstr>PowerPoint 演示文稿</vt:lpstr>
      <vt:lpstr>正排索引</vt:lpstr>
      <vt:lpstr>核心算法之倒排索引</vt:lpstr>
      <vt:lpstr>核心算法之结果集求交集</vt:lpstr>
      <vt:lpstr>求交集之分桶并行优化</vt:lpstr>
      <vt:lpstr>求交集之bitmap再次优化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刘小军</dc:creator>
  <cp:lastModifiedBy>刘小军</cp:lastModifiedBy>
  <cp:revision>22</cp:revision>
  <dcterms:created xsi:type="dcterms:W3CDTF">2019-11-18T02:15:05Z</dcterms:created>
  <dcterms:modified xsi:type="dcterms:W3CDTF">2019-11-18T02:15:05Z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