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177A94-E27A-41EA-B036-C9D5A84F4460}" v="6" dt="2024-08-21T11:37:32.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ojun Yang" userId="2b30e459-5451-4e6b-a7b6-1e91ad0a2300" providerId="ADAL" clId="{88177A94-E27A-41EA-B036-C9D5A84F4460}"/>
    <pc:docChg chg="undo custSel addSld modSld">
      <pc:chgData name="Xiaojun Yang" userId="2b30e459-5451-4e6b-a7b6-1e91ad0a2300" providerId="ADAL" clId="{88177A94-E27A-41EA-B036-C9D5A84F4460}" dt="2024-08-21T11:38:28.665" v="596" actId="20577"/>
      <pc:docMkLst>
        <pc:docMk/>
      </pc:docMkLst>
      <pc:sldChg chg="addSp modSp mod">
        <pc:chgData name="Xiaojun Yang" userId="2b30e459-5451-4e6b-a7b6-1e91ad0a2300" providerId="ADAL" clId="{88177A94-E27A-41EA-B036-C9D5A84F4460}" dt="2024-08-21T10:40:42.207" v="418" actId="1076"/>
        <pc:sldMkLst>
          <pc:docMk/>
          <pc:sldMk cId="4099711276" sldId="256"/>
        </pc:sldMkLst>
        <pc:spChg chg="add mod">
          <ac:chgData name="Xiaojun Yang" userId="2b30e459-5451-4e6b-a7b6-1e91ad0a2300" providerId="ADAL" clId="{88177A94-E27A-41EA-B036-C9D5A84F4460}" dt="2024-08-21T10:06:45.029" v="300" actId="33524"/>
          <ac:spMkLst>
            <pc:docMk/>
            <pc:sldMk cId="4099711276" sldId="256"/>
            <ac:spMk id="5" creationId="{9484FF97-5846-D53D-31EF-A8285363B12D}"/>
          </ac:spMkLst>
        </pc:spChg>
        <pc:spChg chg="add mod">
          <ac:chgData name="Xiaojun Yang" userId="2b30e459-5451-4e6b-a7b6-1e91ad0a2300" providerId="ADAL" clId="{88177A94-E27A-41EA-B036-C9D5A84F4460}" dt="2024-08-21T10:40:42.207" v="418" actId="1076"/>
          <ac:spMkLst>
            <pc:docMk/>
            <pc:sldMk cId="4099711276" sldId="256"/>
            <ac:spMk id="6" creationId="{6288A41D-5736-C8E2-FCE6-8E3F5D496119}"/>
          </ac:spMkLst>
        </pc:spChg>
      </pc:sldChg>
      <pc:sldChg chg="addSp delSp modSp add mod">
        <pc:chgData name="Xiaojun Yang" userId="2b30e459-5451-4e6b-a7b6-1e91ad0a2300" providerId="ADAL" clId="{88177A94-E27A-41EA-B036-C9D5A84F4460}" dt="2024-08-21T11:07:58.442" v="534" actId="113"/>
        <pc:sldMkLst>
          <pc:docMk/>
          <pc:sldMk cId="1369743484" sldId="257"/>
        </pc:sldMkLst>
        <pc:spChg chg="del">
          <ac:chgData name="Xiaojun Yang" userId="2b30e459-5451-4e6b-a7b6-1e91ad0a2300" providerId="ADAL" clId="{88177A94-E27A-41EA-B036-C9D5A84F4460}" dt="2024-08-21T10:40:51.861" v="420" actId="478"/>
          <ac:spMkLst>
            <pc:docMk/>
            <pc:sldMk cId="1369743484" sldId="257"/>
            <ac:spMk id="4" creationId="{B8A02690-A3EE-B1B4-412B-F40A1D34FCF5}"/>
          </ac:spMkLst>
        </pc:spChg>
        <pc:spChg chg="del">
          <ac:chgData name="Xiaojun Yang" userId="2b30e459-5451-4e6b-a7b6-1e91ad0a2300" providerId="ADAL" clId="{88177A94-E27A-41EA-B036-C9D5A84F4460}" dt="2024-08-21T10:40:51.861" v="420" actId="478"/>
          <ac:spMkLst>
            <pc:docMk/>
            <pc:sldMk cId="1369743484" sldId="257"/>
            <ac:spMk id="5" creationId="{9484FF97-5846-D53D-31EF-A8285363B12D}"/>
          </ac:spMkLst>
        </pc:spChg>
        <pc:spChg chg="mod">
          <ac:chgData name="Xiaojun Yang" userId="2b30e459-5451-4e6b-a7b6-1e91ad0a2300" providerId="ADAL" clId="{88177A94-E27A-41EA-B036-C9D5A84F4460}" dt="2024-08-21T11:05:01.211" v="443" actId="113"/>
          <ac:spMkLst>
            <pc:docMk/>
            <pc:sldMk cId="1369743484" sldId="257"/>
            <ac:spMk id="6" creationId="{6288A41D-5736-C8E2-FCE6-8E3F5D496119}"/>
          </ac:spMkLst>
        </pc:spChg>
        <pc:spChg chg="add mod">
          <ac:chgData name="Xiaojun Yang" userId="2b30e459-5451-4e6b-a7b6-1e91ad0a2300" providerId="ADAL" clId="{88177A94-E27A-41EA-B036-C9D5A84F4460}" dt="2024-08-21T11:04:21.114" v="442" actId="113"/>
          <ac:spMkLst>
            <pc:docMk/>
            <pc:sldMk cId="1369743484" sldId="257"/>
            <ac:spMk id="7" creationId="{0CAE1F03-CB15-2D00-E6A9-0E3DB521EF94}"/>
          </ac:spMkLst>
        </pc:spChg>
        <pc:spChg chg="add mod">
          <ac:chgData name="Xiaojun Yang" userId="2b30e459-5451-4e6b-a7b6-1e91ad0a2300" providerId="ADAL" clId="{88177A94-E27A-41EA-B036-C9D5A84F4460}" dt="2024-08-21T11:07:58.442" v="534" actId="113"/>
          <ac:spMkLst>
            <pc:docMk/>
            <pc:sldMk cId="1369743484" sldId="257"/>
            <ac:spMk id="8" creationId="{B75FE9D2-87AB-E14C-06AC-523CA24C0224}"/>
          </ac:spMkLst>
        </pc:spChg>
        <pc:picChg chg="add mod">
          <ac:chgData name="Xiaojun Yang" userId="2b30e459-5451-4e6b-a7b6-1e91ad0a2300" providerId="ADAL" clId="{88177A94-E27A-41EA-B036-C9D5A84F4460}" dt="2024-08-21T10:41:57.785" v="424" actId="1076"/>
          <ac:picMkLst>
            <pc:docMk/>
            <pc:sldMk cId="1369743484" sldId="257"/>
            <ac:picMk id="3" creationId="{AACBA896-1377-C7DB-3A8B-695E4FEE7738}"/>
          </ac:picMkLst>
        </pc:picChg>
      </pc:sldChg>
      <pc:sldChg chg="addSp delSp modSp add mod">
        <pc:chgData name="Xiaojun Yang" userId="2b30e459-5451-4e6b-a7b6-1e91ad0a2300" providerId="ADAL" clId="{88177A94-E27A-41EA-B036-C9D5A84F4460}" dt="2024-08-21T11:38:28.665" v="596" actId="20577"/>
        <pc:sldMkLst>
          <pc:docMk/>
          <pc:sldMk cId="2200388598" sldId="258"/>
        </pc:sldMkLst>
        <pc:spChg chg="add mod">
          <ac:chgData name="Xiaojun Yang" userId="2b30e459-5451-4e6b-a7b6-1e91ad0a2300" providerId="ADAL" clId="{88177A94-E27A-41EA-B036-C9D5A84F4460}" dt="2024-08-21T11:37:04.523" v="582" actId="14100"/>
          <ac:spMkLst>
            <pc:docMk/>
            <pc:sldMk cId="2200388598" sldId="258"/>
            <ac:spMk id="2" creationId="{A1A1B997-BD25-1883-A65C-4167EDE36AD5}"/>
          </ac:spMkLst>
        </pc:spChg>
        <pc:spChg chg="mod">
          <ac:chgData name="Xiaojun Yang" userId="2b30e459-5451-4e6b-a7b6-1e91ad0a2300" providerId="ADAL" clId="{88177A94-E27A-41EA-B036-C9D5A84F4460}" dt="2024-08-21T11:38:28.665" v="596" actId="20577"/>
          <ac:spMkLst>
            <pc:docMk/>
            <pc:sldMk cId="2200388598" sldId="258"/>
            <ac:spMk id="6" creationId="{6288A41D-5736-C8E2-FCE6-8E3F5D496119}"/>
          </ac:spMkLst>
        </pc:spChg>
        <pc:spChg chg="del">
          <ac:chgData name="Xiaojun Yang" userId="2b30e459-5451-4e6b-a7b6-1e91ad0a2300" providerId="ADAL" clId="{88177A94-E27A-41EA-B036-C9D5A84F4460}" dt="2024-08-21T11:08:05.454" v="536" actId="478"/>
          <ac:spMkLst>
            <pc:docMk/>
            <pc:sldMk cId="2200388598" sldId="258"/>
            <ac:spMk id="7" creationId="{0CAE1F03-CB15-2D00-E6A9-0E3DB521EF94}"/>
          </ac:spMkLst>
        </pc:spChg>
        <pc:spChg chg="add mod">
          <ac:chgData name="Xiaojun Yang" userId="2b30e459-5451-4e6b-a7b6-1e91ad0a2300" providerId="ADAL" clId="{88177A94-E27A-41EA-B036-C9D5A84F4460}" dt="2024-08-21T11:38:16.538" v="594" actId="1076"/>
          <ac:spMkLst>
            <pc:docMk/>
            <pc:sldMk cId="2200388598" sldId="258"/>
            <ac:spMk id="8" creationId="{99634A10-9AD6-224A-8B85-6B17618F4B1A}"/>
          </ac:spMkLst>
        </pc:spChg>
        <pc:picChg chg="del">
          <ac:chgData name="Xiaojun Yang" userId="2b30e459-5451-4e6b-a7b6-1e91ad0a2300" providerId="ADAL" clId="{88177A94-E27A-41EA-B036-C9D5A84F4460}" dt="2024-08-21T11:08:03.487" v="535" actId="478"/>
          <ac:picMkLst>
            <pc:docMk/>
            <pc:sldMk cId="2200388598" sldId="258"/>
            <ac:picMk id="3" creationId="{AACBA896-1377-C7DB-3A8B-695E4FEE7738}"/>
          </ac:picMkLst>
        </pc:picChg>
        <pc:picChg chg="add mod">
          <ac:chgData name="Xiaojun Yang" userId="2b30e459-5451-4e6b-a7b6-1e91ad0a2300" providerId="ADAL" clId="{88177A94-E27A-41EA-B036-C9D5A84F4460}" dt="2024-08-21T11:38:21.147" v="595" actId="14100"/>
          <ac:picMkLst>
            <pc:docMk/>
            <pc:sldMk cId="2200388598" sldId="258"/>
            <ac:picMk id="5" creationId="{5468253F-4257-33ED-BA10-17A03F670FA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1BB2-32E6-4B2B-8012-AC04CAF987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949EE8-EE50-4931-AD9C-B1CC6D8308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33CFAD-6D20-4756-9B8A-77DBB8351001}"/>
              </a:ext>
            </a:extLst>
          </p:cNvPr>
          <p:cNvSpPr>
            <a:spLocks noGrp="1"/>
          </p:cNvSpPr>
          <p:nvPr>
            <p:ph type="dt" sz="half" idx="10"/>
          </p:nvPr>
        </p:nvSpPr>
        <p:spPr/>
        <p:txBody>
          <a:bodyPr/>
          <a:lstStyle/>
          <a:p>
            <a:fld id="{EDBE0955-0E55-47A3-9A0D-666DE6A087A8}" type="datetimeFigureOut">
              <a:rPr lang="en-US" smtClean="0"/>
              <a:t>8/21/2024</a:t>
            </a:fld>
            <a:endParaRPr lang="en-US"/>
          </a:p>
        </p:txBody>
      </p:sp>
      <p:sp>
        <p:nvSpPr>
          <p:cNvPr id="5" name="Footer Placeholder 4">
            <a:extLst>
              <a:ext uri="{FF2B5EF4-FFF2-40B4-BE49-F238E27FC236}">
                <a16:creationId xmlns:a16="http://schemas.microsoft.com/office/drawing/2014/main" id="{DEF54B41-119F-4533-B370-501A3FBAA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911D8-3E18-4639-B51D-5C2151941973}"/>
              </a:ext>
            </a:extLst>
          </p:cNvPr>
          <p:cNvSpPr>
            <a:spLocks noGrp="1"/>
          </p:cNvSpPr>
          <p:nvPr>
            <p:ph type="sldNum" sz="quarter" idx="12"/>
          </p:nvPr>
        </p:nvSpPr>
        <p:spPr/>
        <p:txBody>
          <a:bodyPr/>
          <a:lstStyle/>
          <a:p>
            <a:fld id="{735773FD-8136-4CC7-B1A2-98CEF6E31408}" type="slidenum">
              <a:rPr lang="en-US" smtClean="0"/>
              <a:t>‹#›</a:t>
            </a:fld>
            <a:endParaRPr lang="en-US"/>
          </a:p>
        </p:txBody>
      </p:sp>
    </p:spTree>
    <p:extLst>
      <p:ext uri="{BB962C8B-B14F-4D97-AF65-F5344CB8AC3E}">
        <p14:creationId xmlns:p14="http://schemas.microsoft.com/office/powerpoint/2010/main" val="2581225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B864-008B-4DEE-9ABE-989F02D7BE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1087CD-29E7-4912-A90B-0F1D721837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E0132-C827-4AEA-831D-AD9069B7A7F3}"/>
              </a:ext>
            </a:extLst>
          </p:cNvPr>
          <p:cNvSpPr>
            <a:spLocks noGrp="1"/>
          </p:cNvSpPr>
          <p:nvPr>
            <p:ph type="dt" sz="half" idx="10"/>
          </p:nvPr>
        </p:nvSpPr>
        <p:spPr/>
        <p:txBody>
          <a:bodyPr/>
          <a:lstStyle/>
          <a:p>
            <a:fld id="{EDBE0955-0E55-47A3-9A0D-666DE6A087A8}" type="datetimeFigureOut">
              <a:rPr lang="en-US" smtClean="0"/>
              <a:t>8/21/2024</a:t>
            </a:fld>
            <a:endParaRPr lang="en-US"/>
          </a:p>
        </p:txBody>
      </p:sp>
      <p:sp>
        <p:nvSpPr>
          <p:cNvPr id="5" name="Footer Placeholder 4">
            <a:extLst>
              <a:ext uri="{FF2B5EF4-FFF2-40B4-BE49-F238E27FC236}">
                <a16:creationId xmlns:a16="http://schemas.microsoft.com/office/drawing/2014/main" id="{D5C4CA88-912D-45D7-8423-A5E1AFEA2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1D113-D752-40A0-83D0-C17CFB88BE56}"/>
              </a:ext>
            </a:extLst>
          </p:cNvPr>
          <p:cNvSpPr>
            <a:spLocks noGrp="1"/>
          </p:cNvSpPr>
          <p:nvPr>
            <p:ph type="sldNum" sz="quarter" idx="12"/>
          </p:nvPr>
        </p:nvSpPr>
        <p:spPr/>
        <p:txBody>
          <a:bodyPr/>
          <a:lstStyle/>
          <a:p>
            <a:fld id="{735773FD-8136-4CC7-B1A2-98CEF6E31408}" type="slidenum">
              <a:rPr lang="en-US" smtClean="0"/>
              <a:t>‹#›</a:t>
            </a:fld>
            <a:endParaRPr lang="en-US"/>
          </a:p>
        </p:txBody>
      </p:sp>
    </p:spTree>
    <p:extLst>
      <p:ext uri="{BB962C8B-B14F-4D97-AF65-F5344CB8AC3E}">
        <p14:creationId xmlns:p14="http://schemas.microsoft.com/office/powerpoint/2010/main" val="374122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51AFAE-3FCB-4555-9B20-46512BBAAA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9CF0F3-EC08-4739-9355-766D39FECA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C43EE-CDFF-4ACE-A1CA-F26A6E06569D}"/>
              </a:ext>
            </a:extLst>
          </p:cNvPr>
          <p:cNvSpPr>
            <a:spLocks noGrp="1"/>
          </p:cNvSpPr>
          <p:nvPr>
            <p:ph type="dt" sz="half" idx="10"/>
          </p:nvPr>
        </p:nvSpPr>
        <p:spPr/>
        <p:txBody>
          <a:bodyPr/>
          <a:lstStyle/>
          <a:p>
            <a:fld id="{EDBE0955-0E55-47A3-9A0D-666DE6A087A8}" type="datetimeFigureOut">
              <a:rPr lang="en-US" smtClean="0"/>
              <a:t>8/21/2024</a:t>
            </a:fld>
            <a:endParaRPr lang="en-US"/>
          </a:p>
        </p:txBody>
      </p:sp>
      <p:sp>
        <p:nvSpPr>
          <p:cNvPr id="5" name="Footer Placeholder 4">
            <a:extLst>
              <a:ext uri="{FF2B5EF4-FFF2-40B4-BE49-F238E27FC236}">
                <a16:creationId xmlns:a16="http://schemas.microsoft.com/office/drawing/2014/main" id="{84E9AC6A-0D24-4495-8BF4-4787561A60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6649F-1F89-4AA8-BF7F-042807D7C47E}"/>
              </a:ext>
            </a:extLst>
          </p:cNvPr>
          <p:cNvSpPr>
            <a:spLocks noGrp="1"/>
          </p:cNvSpPr>
          <p:nvPr>
            <p:ph type="sldNum" sz="quarter" idx="12"/>
          </p:nvPr>
        </p:nvSpPr>
        <p:spPr/>
        <p:txBody>
          <a:bodyPr/>
          <a:lstStyle/>
          <a:p>
            <a:fld id="{735773FD-8136-4CC7-B1A2-98CEF6E31408}" type="slidenum">
              <a:rPr lang="en-US" smtClean="0"/>
              <a:t>‹#›</a:t>
            </a:fld>
            <a:endParaRPr lang="en-US"/>
          </a:p>
        </p:txBody>
      </p:sp>
    </p:spTree>
    <p:extLst>
      <p:ext uri="{BB962C8B-B14F-4D97-AF65-F5344CB8AC3E}">
        <p14:creationId xmlns:p14="http://schemas.microsoft.com/office/powerpoint/2010/main" val="48020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F8076-F96D-4960-AB6D-86A68DE15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15CC-8132-4496-8184-30140CD0EE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BCB57-A8B1-48C7-A892-AAA6A54E6E51}"/>
              </a:ext>
            </a:extLst>
          </p:cNvPr>
          <p:cNvSpPr>
            <a:spLocks noGrp="1"/>
          </p:cNvSpPr>
          <p:nvPr>
            <p:ph type="dt" sz="half" idx="10"/>
          </p:nvPr>
        </p:nvSpPr>
        <p:spPr/>
        <p:txBody>
          <a:bodyPr/>
          <a:lstStyle/>
          <a:p>
            <a:fld id="{EDBE0955-0E55-47A3-9A0D-666DE6A087A8}" type="datetimeFigureOut">
              <a:rPr lang="en-US" smtClean="0"/>
              <a:t>8/21/2024</a:t>
            </a:fld>
            <a:endParaRPr lang="en-US"/>
          </a:p>
        </p:txBody>
      </p:sp>
      <p:sp>
        <p:nvSpPr>
          <p:cNvPr id="5" name="Footer Placeholder 4">
            <a:extLst>
              <a:ext uri="{FF2B5EF4-FFF2-40B4-BE49-F238E27FC236}">
                <a16:creationId xmlns:a16="http://schemas.microsoft.com/office/drawing/2014/main" id="{108D599E-3ACF-4D84-B3C3-DE8852E1B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F8EAB-5FB6-47D5-93B1-5A8D66E6D988}"/>
              </a:ext>
            </a:extLst>
          </p:cNvPr>
          <p:cNvSpPr>
            <a:spLocks noGrp="1"/>
          </p:cNvSpPr>
          <p:nvPr>
            <p:ph type="sldNum" sz="quarter" idx="12"/>
          </p:nvPr>
        </p:nvSpPr>
        <p:spPr/>
        <p:txBody>
          <a:bodyPr/>
          <a:lstStyle/>
          <a:p>
            <a:fld id="{735773FD-8136-4CC7-B1A2-98CEF6E31408}" type="slidenum">
              <a:rPr lang="en-US" smtClean="0"/>
              <a:t>‹#›</a:t>
            </a:fld>
            <a:endParaRPr lang="en-US"/>
          </a:p>
        </p:txBody>
      </p:sp>
    </p:spTree>
    <p:extLst>
      <p:ext uri="{BB962C8B-B14F-4D97-AF65-F5344CB8AC3E}">
        <p14:creationId xmlns:p14="http://schemas.microsoft.com/office/powerpoint/2010/main" val="140928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01A7-1F53-4670-9254-31BFA69BE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A9820F-E1A7-4839-AF02-AA72306B2D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76AEC8-C1B7-4B77-B2DE-ED1E110E67DF}"/>
              </a:ext>
            </a:extLst>
          </p:cNvPr>
          <p:cNvSpPr>
            <a:spLocks noGrp="1"/>
          </p:cNvSpPr>
          <p:nvPr>
            <p:ph type="dt" sz="half" idx="10"/>
          </p:nvPr>
        </p:nvSpPr>
        <p:spPr/>
        <p:txBody>
          <a:bodyPr/>
          <a:lstStyle/>
          <a:p>
            <a:fld id="{EDBE0955-0E55-47A3-9A0D-666DE6A087A8}" type="datetimeFigureOut">
              <a:rPr lang="en-US" smtClean="0"/>
              <a:t>8/21/2024</a:t>
            </a:fld>
            <a:endParaRPr lang="en-US"/>
          </a:p>
        </p:txBody>
      </p:sp>
      <p:sp>
        <p:nvSpPr>
          <p:cNvPr id="5" name="Footer Placeholder 4">
            <a:extLst>
              <a:ext uri="{FF2B5EF4-FFF2-40B4-BE49-F238E27FC236}">
                <a16:creationId xmlns:a16="http://schemas.microsoft.com/office/drawing/2014/main" id="{A3A9996D-47A0-4CBD-A735-393FE09B6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29686-E68A-4C9D-A7B5-5AED1BC21BB6}"/>
              </a:ext>
            </a:extLst>
          </p:cNvPr>
          <p:cNvSpPr>
            <a:spLocks noGrp="1"/>
          </p:cNvSpPr>
          <p:nvPr>
            <p:ph type="sldNum" sz="quarter" idx="12"/>
          </p:nvPr>
        </p:nvSpPr>
        <p:spPr/>
        <p:txBody>
          <a:bodyPr/>
          <a:lstStyle/>
          <a:p>
            <a:fld id="{735773FD-8136-4CC7-B1A2-98CEF6E31408}" type="slidenum">
              <a:rPr lang="en-US" smtClean="0"/>
              <a:t>‹#›</a:t>
            </a:fld>
            <a:endParaRPr lang="en-US"/>
          </a:p>
        </p:txBody>
      </p:sp>
    </p:spTree>
    <p:extLst>
      <p:ext uri="{BB962C8B-B14F-4D97-AF65-F5344CB8AC3E}">
        <p14:creationId xmlns:p14="http://schemas.microsoft.com/office/powerpoint/2010/main" val="3346507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BC397-4F43-4899-994C-59617431F6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38E0D1-717F-410D-B2B2-45D06E6EBE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1EFD3E-00DC-4E0E-AE04-77E294434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9D6E3D-9652-4960-85E5-0825A48C6117}"/>
              </a:ext>
            </a:extLst>
          </p:cNvPr>
          <p:cNvSpPr>
            <a:spLocks noGrp="1"/>
          </p:cNvSpPr>
          <p:nvPr>
            <p:ph type="dt" sz="half" idx="10"/>
          </p:nvPr>
        </p:nvSpPr>
        <p:spPr/>
        <p:txBody>
          <a:bodyPr/>
          <a:lstStyle/>
          <a:p>
            <a:fld id="{EDBE0955-0E55-47A3-9A0D-666DE6A087A8}" type="datetimeFigureOut">
              <a:rPr lang="en-US" smtClean="0"/>
              <a:t>8/21/2024</a:t>
            </a:fld>
            <a:endParaRPr lang="en-US"/>
          </a:p>
        </p:txBody>
      </p:sp>
      <p:sp>
        <p:nvSpPr>
          <p:cNvPr id="6" name="Footer Placeholder 5">
            <a:extLst>
              <a:ext uri="{FF2B5EF4-FFF2-40B4-BE49-F238E27FC236}">
                <a16:creationId xmlns:a16="http://schemas.microsoft.com/office/drawing/2014/main" id="{9468BF0A-39A0-402B-89AE-A4880AF87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CF280-4E0A-457A-9ECE-B436B1799A57}"/>
              </a:ext>
            </a:extLst>
          </p:cNvPr>
          <p:cNvSpPr>
            <a:spLocks noGrp="1"/>
          </p:cNvSpPr>
          <p:nvPr>
            <p:ph type="sldNum" sz="quarter" idx="12"/>
          </p:nvPr>
        </p:nvSpPr>
        <p:spPr/>
        <p:txBody>
          <a:bodyPr/>
          <a:lstStyle/>
          <a:p>
            <a:fld id="{735773FD-8136-4CC7-B1A2-98CEF6E31408}" type="slidenum">
              <a:rPr lang="en-US" smtClean="0"/>
              <a:t>‹#›</a:t>
            </a:fld>
            <a:endParaRPr lang="en-US"/>
          </a:p>
        </p:txBody>
      </p:sp>
    </p:spTree>
    <p:extLst>
      <p:ext uri="{BB962C8B-B14F-4D97-AF65-F5344CB8AC3E}">
        <p14:creationId xmlns:p14="http://schemas.microsoft.com/office/powerpoint/2010/main" val="358364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FD4D-34FC-4E16-AE75-FDE1FA1C0B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E8DA61-1597-46E5-A20A-BA35890721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FDC6DD-0A63-4FB6-BE57-A62F02F0EF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FFB9B3-10E7-4EDE-B10F-3DE6A05033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1C81D-3C87-478E-B6F9-99C4F07A49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FC673C-0FE2-44F0-AB3E-3C68945A7544}"/>
              </a:ext>
            </a:extLst>
          </p:cNvPr>
          <p:cNvSpPr>
            <a:spLocks noGrp="1"/>
          </p:cNvSpPr>
          <p:nvPr>
            <p:ph type="dt" sz="half" idx="10"/>
          </p:nvPr>
        </p:nvSpPr>
        <p:spPr/>
        <p:txBody>
          <a:bodyPr/>
          <a:lstStyle/>
          <a:p>
            <a:fld id="{EDBE0955-0E55-47A3-9A0D-666DE6A087A8}" type="datetimeFigureOut">
              <a:rPr lang="en-US" smtClean="0"/>
              <a:t>8/21/2024</a:t>
            </a:fld>
            <a:endParaRPr lang="en-US"/>
          </a:p>
        </p:txBody>
      </p:sp>
      <p:sp>
        <p:nvSpPr>
          <p:cNvPr id="8" name="Footer Placeholder 7">
            <a:extLst>
              <a:ext uri="{FF2B5EF4-FFF2-40B4-BE49-F238E27FC236}">
                <a16:creationId xmlns:a16="http://schemas.microsoft.com/office/drawing/2014/main" id="{F656FE53-2C4E-4273-99D1-EE38BFE1EF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0BF9D0-AC5A-4C27-9AAE-A82E50AE99F3}"/>
              </a:ext>
            </a:extLst>
          </p:cNvPr>
          <p:cNvSpPr>
            <a:spLocks noGrp="1"/>
          </p:cNvSpPr>
          <p:nvPr>
            <p:ph type="sldNum" sz="quarter" idx="12"/>
          </p:nvPr>
        </p:nvSpPr>
        <p:spPr/>
        <p:txBody>
          <a:bodyPr/>
          <a:lstStyle/>
          <a:p>
            <a:fld id="{735773FD-8136-4CC7-B1A2-98CEF6E31408}" type="slidenum">
              <a:rPr lang="en-US" smtClean="0"/>
              <a:t>‹#›</a:t>
            </a:fld>
            <a:endParaRPr lang="en-US"/>
          </a:p>
        </p:txBody>
      </p:sp>
    </p:spTree>
    <p:extLst>
      <p:ext uri="{BB962C8B-B14F-4D97-AF65-F5344CB8AC3E}">
        <p14:creationId xmlns:p14="http://schemas.microsoft.com/office/powerpoint/2010/main" val="387569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07AB-2D59-4BA1-861E-5F5206BB1A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704710-418B-4E25-A58A-2AE930748171}"/>
              </a:ext>
            </a:extLst>
          </p:cNvPr>
          <p:cNvSpPr>
            <a:spLocks noGrp="1"/>
          </p:cNvSpPr>
          <p:nvPr>
            <p:ph type="dt" sz="half" idx="10"/>
          </p:nvPr>
        </p:nvSpPr>
        <p:spPr/>
        <p:txBody>
          <a:bodyPr/>
          <a:lstStyle/>
          <a:p>
            <a:fld id="{EDBE0955-0E55-47A3-9A0D-666DE6A087A8}" type="datetimeFigureOut">
              <a:rPr lang="en-US" smtClean="0"/>
              <a:t>8/21/2024</a:t>
            </a:fld>
            <a:endParaRPr lang="en-US"/>
          </a:p>
        </p:txBody>
      </p:sp>
      <p:sp>
        <p:nvSpPr>
          <p:cNvPr id="4" name="Footer Placeholder 3">
            <a:extLst>
              <a:ext uri="{FF2B5EF4-FFF2-40B4-BE49-F238E27FC236}">
                <a16:creationId xmlns:a16="http://schemas.microsoft.com/office/drawing/2014/main" id="{1393ADE1-1BF8-4F39-B58B-5FCF3FB185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876DFA-6001-4E63-98A3-937B9F7E4532}"/>
              </a:ext>
            </a:extLst>
          </p:cNvPr>
          <p:cNvSpPr>
            <a:spLocks noGrp="1"/>
          </p:cNvSpPr>
          <p:nvPr>
            <p:ph type="sldNum" sz="quarter" idx="12"/>
          </p:nvPr>
        </p:nvSpPr>
        <p:spPr/>
        <p:txBody>
          <a:bodyPr/>
          <a:lstStyle/>
          <a:p>
            <a:fld id="{735773FD-8136-4CC7-B1A2-98CEF6E31408}" type="slidenum">
              <a:rPr lang="en-US" smtClean="0"/>
              <a:t>‹#›</a:t>
            </a:fld>
            <a:endParaRPr lang="en-US"/>
          </a:p>
        </p:txBody>
      </p:sp>
    </p:spTree>
    <p:extLst>
      <p:ext uri="{BB962C8B-B14F-4D97-AF65-F5344CB8AC3E}">
        <p14:creationId xmlns:p14="http://schemas.microsoft.com/office/powerpoint/2010/main" val="54630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E6F9BB-2831-432B-8B32-618FB2186949}"/>
              </a:ext>
            </a:extLst>
          </p:cNvPr>
          <p:cNvSpPr>
            <a:spLocks noGrp="1"/>
          </p:cNvSpPr>
          <p:nvPr>
            <p:ph type="dt" sz="half" idx="10"/>
          </p:nvPr>
        </p:nvSpPr>
        <p:spPr/>
        <p:txBody>
          <a:bodyPr/>
          <a:lstStyle/>
          <a:p>
            <a:fld id="{EDBE0955-0E55-47A3-9A0D-666DE6A087A8}" type="datetimeFigureOut">
              <a:rPr lang="en-US" smtClean="0"/>
              <a:t>8/21/2024</a:t>
            </a:fld>
            <a:endParaRPr lang="en-US"/>
          </a:p>
        </p:txBody>
      </p:sp>
      <p:sp>
        <p:nvSpPr>
          <p:cNvPr id="3" name="Footer Placeholder 2">
            <a:extLst>
              <a:ext uri="{FF2B5EF4-FFF2-40B4-BE49-F238E27FC236}">
                <a16:creationId xmlns:a16="http://schemas.microsoft.com/office/drawing/2014/main" id="{740ECB11-FB41-4473-8D22-52926AE1A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8B01D5-62C2-495C-8A6C-3D819B6E3A09}"/>
              </a:ext>
            </a:extLst>
          </p:cNvPr>
          <p:cNvSpPr>
            <a:spLocks noGrp="1"/>
          </p:cNvSpPr>
          <p:nvPr>
            <p:ph type="sldNum" sz="quarter" idx="12"/>
          </p:nvPr>
        </p:nvSpPr>
        <p:spPr/>
        <p:txBody>
          <a:bodyPr/>
          <a:lstStyle/>
          <a:p>
            <a:fld id="{735773FD-8136-4CC7-B1A2-98CEF6E31408}" type="slidenum">
              <a:rPr lang="en-US" smtClean="0"/>
              <a:t>‹#›</a:t>
            </a:fld>
            <a:endParaRPr lang="en-US"/>
          </a:p>
        </p:txBody>
      </p:sp>
    </p:spTree>
    <p:extLst>
      <p:ext uri="{BB962C8B-B14F-4D97-AF65-F5344CB8AC3E}">
        <p14:creationId xmlns:p14="http://schemas.microsoft.com/office/powerpoint/2010/main" val="367264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7B7D-75FB-4421-9B1D-AF6B6249C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02451-B8DC-4D22-B3C9-A651C09D2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9330C3-91A4-4708-A5CC-2386CAD0C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7AB09-41A5-4167-B951-AC4BFC8A8D42}"/>
              </a:ext>
            </a:extLst>
          </p:cNvPr>
          <p:cNvSpPr>
            <a:spLocks noGrp="1"/>
          </p:cNvSpPr>
          <p:nvPr>
            <p:ph type="dt" sz="half" idx="10"/>
          </p:nvPr>
        </p:nvSpPr>
        <p:spPr/>
        <p:txBody>
          <a:bodyPr/>
          <a:lstStyle/>
          <a:p>
            <a:fld id="{EDBE0955-0E55-47A3-9A0D-666DE6A087A8}" type="datetimeFigureOut">
              <a:rPr lang="en-US" smtClean="0"/>
              <a:t>8/21/2024</a:t>
            </a:fld>
            <a:endParaRPr lang="en-US"/>
          </a:p>
        </p:txBody>
      </p:sp>
      <p:sp>
        <p:nvSpPr>
          <p:cNvPr id="6" name="Footer Placeholder 5">
            <a:extLst>
              <a:ext uri="{FF2B5EF4-FFF2-40B4-BE49-F238E27FC236}">
                <a16:creationId xmlns:a16="http://schemas.microsoft.com/office/drawing/2014/main" id="{4223BE36-B82B-4C81-BCAF-3CBE37A18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343A9-11FD-4BB5-884D-E5F2E6A54011}"/>
              </a:ext>
            </a:extLst>
          </p:cNvPr>
          <p:cNvSpPr>
            <a:spLocks noGrp="1"/>
          </p:cNvSpPr>
          <p:nvPr>
            <p:ph type="sldNum" sz="quarter" idx="12"/>
          </p:nvPr>
        </p:nvSpPr>
        <p:spPr/>
        <p:txBody>
          <a:bodyPr/>
          <a:lstStyle/>
          <a:p>
            <a:fld id="{735773FD-8136-4CC7-B1A2-98CEF6E31408}" type="slidenum">
              <a:rPr lang="en-US" smtClean="0"/>
              <a:t>‹#›</a:t>
            </a:fld>
            <a:endParaRPr lang="en-US"/>
          </a:p>
        </p:txBody>
      </p:sp>
    </p:spTree>
    <p:extLst>
      <p:ext uri="{BB962C8B-B14F-4D97-AF65-F5344CB8AC3E}">
        <p14:creationId xmlns:p14="http://schemas.microsoft.com/office/powerpoint/2010/main" val="218901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F2A6-142C-45AE-8C3F-4BD3567A4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F5E9EE-B32B-47FE-B45D-CC29645BED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5400827-F970-4000-A7C9-7C7DC7A37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38B1A8-27AC-490F-BDBE-313B98B73A3A}"/>
              </a:ext>
            </a:extLst>
          </p:cNvPr>
          <p:cNvSpPr>
            <a:spLocks noGrp="1"/>
          </p:cNvSpPr>
          <p:nvPr>
            <p:ph type="dt" sz="half" idx="10"/>
          </p:nvPr>
        </p:nvSpPr>
        <p:spPr/>
        <p:txBody>
          <a:bodyPr/>
          <a:lstStyle/>
          <a:p>
            <a:fld id="{EDBE0955-0E55-47A3-9A0D-666DE6A087A8}" type="datetimeFigureOut">
              <a:rPr lang="en-US" smtClean="0"/>
              <a:t>8/21/2024</a:t>
            </a:fld>
            <a:endParaRPr lang="en-US"/>
          </a:p>
        </p:txBody>
      </p:sp>
      <p:sp>
        <p:nvSpPr>
          <p:cNvPr id="6" name="Footer Placeholder 5">
            <a:extLst>
              <a:ext uri="{FF2B5EF4-FFF2-40B4-BE49-F238E27FC236}">
                <a16:creationId xmlns:a16="http://schemas.microsoft.com/office/drawing/2014/main" id="{5FC3C0F2-2002-4388-87E8-5246075A5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C125B6-8B93-45A8-A41A-D24348607EC0}"/>
              </a:ext>
            </a:extLst>
          </p:cNvPr>
          <p:cNvSpPr>
            <a:spLocks noGrp="1"/>
          </p:cNvSpPr>
          <p:nvPr>
            <p:ph type="sldNum" sz="quarter" idx="12"/>
          </p:nvPr>
        </p:nvSpPr>
        <p:spPr/>
        <p:txBody>
          <a:bodyPr/>
          <a:lstStyle/>
          <a:p>
            <a:fld id="{735773FD-8136-4CC7-B1A2-98CEF6E31408}" type="slidenum">
              <a:rPr lang="en-US" smtClean="0"/>
              <a:t>‹#›</a:t>
            </a:fld>
            <a:endParaRPr lang="en-US"/>
          </a:p>
        </p:txBody>
      </p:sp>
    </p:spTree>
    <p:extLst>
      <p:ext uri="{BB962C8B-B14F-4D97-AF65-F5344CB8AC3E}">
        <p14:creationId xmlns:p14="http://schemas.microsoft.com/office/powerpoint/2010/main" val="3153372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40541B-927F-4874-8327-61643153E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1AAA9E-EA75-4D75-94E1-A7126C1E26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6657F-1C89-41F1-A34D-3023BA640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BE0955-0E55-47A3-9A0D-666DE6A087A8}" type="datetimeFigureOut">
              <a:rPr lang="en-US" smtClean="0"/>
              <a:t>8/21/2024</a:t>
            </a:fld>
            <a:endParaRPr lang="en-US"/>
          </a:p>
        </p:txBody>
      </p:sp>
      <p:sp>
        <p:nvSpPr>
          <p:cNvPr id="5" name="Footer Placeholder 4">
            <a:extLst>
              <a:ext uri="{FF2B5EF4-FFF2-40B4-BE49-F238E27FC236}">
                <a16:creationId xmlns:a16="http://schemas.microsoft.com/office/drawing/2014/main" id="{E58B927D-437B-40E3-8651-E7DCC5E23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54EA59-E32C-453E-A589-B18AFE42CF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773FD-8136-4CC7-B1A2-98CEF6E31408}" type="slidenum">
              <a:rPr lang="en-US" smtClean="0"/>
              <a:t>‹#›</a:t>
            </a:fld>
            <a:endParaRPr lang="en-US"/>
          </a:p>
        </p:txBody>
      </p:sp>
    </p:spTree>
    <p:extLst>
      <p:ext uri="{BB962C8B-B14F-4D97-AF65-F5344CB8AC3E}">
        <p14:creationId xmlns:p14="http://schemas.microsoft.com/office/powerpoint/2010/main" val="4208383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A02690-A3EE-B1B4-412B-F40A1D34FCF5}"/>
              </a:ext>
            </a:extLst>
          </p:cNvPr>
          <p:cNvSpPr txBox="1"/>
          <p:nvPr/>
        </p:nvSpPr>
        <p:spPr>
          <a:xfrm>
            <a:off x="949911" y="479394"/>
            <a:ext cx="9614516" cy="369332"/>
          </a:xfrm>
          <a:prstGeom prst="rect">
            <a:avLst/>
          </a:prstGeom>
          <a:noFill/>
        </p:spPr>
        <p:txBody>
          <a:bodyPr wrap="square" rtlCol="0">
            <a:spAutoFit/>
          </a:bodyPr>
          <a:lstStyle/>
          <a:p>
            <a:r>
              <a:rPr lang="en-US" dirty="0"/>
              <a:t>Step detection in SEE: (DWT) Discrete wavelet transforms vs. (CNN) Convolutional neural networks</a:t>
            </a:r>
            <a:endParaRPr lang="en-NL" dirty="0"/>
          </a:p>
        </p:txBody>
      </p:sp>
      <p:sp>
        <p:nvSpPr>
          <p:cNvPr id="5" name="TextBox 4">
            <a:extLst>
              <a:ext uri="{FF2B5EF4-FFF2-40B4-BE49-F238E27FC236}">
                <a16:creationId xmlns:a16="http://schemas.microsoft.com/office/drawing/2014/main" id="{9484FF97-5846-D53D-31EF-A8285363B12D}"/>
              </a:ext>
            </a:extLst>
          </p:cNvPr>
          <p:cNvSpPr txBox="1"/>
          <p:nvPr/>
        </p:nvSpPr>
        <p:spPr>
          <a:xfrm>
            <a:off x="949911" y="1438183"/>
            <a:ext cx="9614516" cy="2031325"/>
          </a:xfrm>
          <a:prstGeom prst="rect">
            <a:avLst/>
          </a:prstGeom>
          <a:noFill/>
        </p:spPr>
        <p:txBody>
          <a:bodyPr wrap="square" rtlCol="0">
            <a:spAutoFit/>
          </a:bodyPr>
          <a:lstStyle/>
          <a:p>
            <a:r>
              <a:rPr lang="en-US" dirty="0"/>
              <a:t>Previous method of step function fitting is not good:</a:t>
            </a:r>
          </a:p>
          <a:p>
            <a:pPr marL="342900" indent="-342900">
              <a:buAutoNum type="arabicPeriod"/>
            </a:pPr>
            <a:r>
              <a:rPr lang="en-US" dirty="0"/>
              <a:t>the changing slopes. </a:t>
            </a:r>
          </a:p>
          <a:p>
            <a:pPr marL="342900" indent="-342900">
              <a:buAutoNum type="arabicPeriod"/>
            </a:pPr>
            <a:r>
              <a:rPr lang="en-US" dirty="0"/>
              <a:t>The noise correlation is ignored. </a:t>
            </a:r>
          </a:p>
          <a:p>
            <a:pPr marL="342900" indent="-342900">
              <a:buAutoNum type="arabicPeriod"/>
            </a:pPr>
            <a:endParaRPr lang="en-US" dirty="0"/>
          </a:p>
          <a:p>
            <a:r>
              <a:rPr lang="en-US" dirty="0"/>
              <a:t>Result:</a:t>
            </a:r>
          </a:p>
          <a:p>
            <a:r>
              <a:rPr lang="en-US" dirty="0"/>
              <a:t>Low-noise data &gt;&gt; DWT is good.</a:t>
            </a:r>
          </a:p>
          <a:p>
            <a:r>
              <a:rPr lang="en-US" dirty="0"/>
              <a:t>Noisy data &gt;&gt; CNN is more suitable but needs more computation cost. </a:t>
            </a:r>
          </a:p>
        </p:txBody>
      </p:sp>
      <p:sp>
        <p:nvSpPr>
          <p:cNvPr id="6" name="TextBox 5">
            <a:extLst>
              <a:ext uri="{FF2B5EF4-FFF2-40B4-BE49-F238E27FC236}">
                <a16:creationId xmlns:a16="http://schemas.microsoft.com/office/drawing/2014/main" id="{6288A41D-5736-C8E2-FCE6-8E3F5D496119}"/>
              </a:ext>
            </a:extLst>
          </p:cNvPr>
          <p:cNvSpPr txBox="1"/>
          <p:nvPr/>
        </p:nvSpPr>
        <p:spPr>
          <a:xfrm>
            <a:off x="949911" y="4103353"/>
            <a:ext cx="10220747" cy="646331"/>
          </a:xfrm>
          <a:prstGeom prst="rect">
            <a:avLst/>
          </a:prstGeom>
          <a:noFill/>
        </p:spPr>
        <p:txBody>
          <a:bodyPr wrap="none" rtlCol="0">
            <a:spAutoFit/>
          </a:bodyPr>
          <a:lstStyle/>
          <a:p>
            <a:r>
              <a:rPr lang="en-US" dirty="0"/>
              <a:t>DWT:</a:t>
            </a:r>
          </a:p>
          <a:p>
            <a:r>
              <a:rPr lang="en-US" dirty="0"/>
              <a:t>Step height = the mean value difference between the first two and the last two values in each step interval. </a:t>
            </a:r>
            <a:endParaRPr lang="en-NL" dirty="0"/>
          </a:p>
        </p:txBody>
      </p:sp>
    </p:spTree>
    <p:extLst>
      <p:ext uri="{BB962C8B-B14F-4D97-AF65-F5344CB8AC3E}">
        <p14:creationId xmlns:p14="http://schemas.microsoft.com/office/powerpoint/2010/main" val="40997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88A41D-5736-C8E2-FCE6-8E3F5D496119}"/>
              </a:ext>
            </a:extLst>
          </p:cNvPr>
          <p:cNvSpPr txBox="1"/>
          <p:nvPr/>
        </p:nvSpPr>
        <p:spPr>
          <a:xfrm>
            <a:off x="843379" y="614429"/>
            <a:ext cx="10352129" cy="646331"/>
          </a:xfrm>
          <a:prstGeom prst="rect">
            <a:avLst/>
          </a:prstGeom>
          <a:noFill/>
        </p:spPr>
        <p:txBody>
          <a:bodyPr wrap="none" rtlCol="0">
            <a:spAutoFit/>
          </a:bodyPr>
          <a:lstStyle/>
          <a:p>
            <a:r>
              <a:rPr lang="en-US" dirty="0"/>
              <a:t>DWT:</a:t>
            </a:r>
          </a:p>
          <a:p>
            <a:r>
              <a:rPr lang="en-US" dirty="0"/>
              <a:t>Step height = the mean value difference between </a:t>
            </a:r>
            <a:r>
              <a:rPr lang="en-US" b="1" dirty="0"/>
              <a:t>the first two and the last two values</a:t>
            </a:r>
            <a:r>
              <a:rPr lang="en-US" dirty="0"/>
              <a:t> in each step interval. </a:t>
            </a:r>
            <a:endParaRPr lang="en-NL" dirty="0"/>
          </a:p>
        </p:txBody>
      </p:sp>
      <p:pic>
        <p:nvPicPr>
          <p:cNvPr id="3" name="Picture 2">
            <a:extLst>
              <a:ext uri="{FF2B5EF4-FFF2-40B4-BE49-F238E27FC236}">
                <a16:creationId xmlns:a16="http://schemas.microsoft.com/office/drawing/2014/main" id="{AACBA896-1377-C7DB-3A8B-695E4FEE7738}"/>
              </a:ext>
            </a:extLst>
          </p:cNvPr>
          <p:cNvPicPr>
            <a:picLocks noChangeAspect="1"/>
          </p:cNvPicPr>
          <p:nvPr/>
        </p:nvPicPr>
        <p:blipFill>
          <a:blip r:embed="rId2"/>
          <a:stretch>
            <a:fillRect/>
          </a:stretch>
        </p:blipFill>
        <p:spPr>
          <a:xfrm>
            <a:off x="1061532" y="1978508"/>
            <a:ext cx="5101144" cy="3794017"/>
          </a:xfrm>
          <a:prstGeom prst="rect">
            <a:avLst/>
          </a:prstGeom>
        </p:spPr>
      </p:pic>
      <p:sp>
        <p:nvSpPr>
          <p:cNvPr id="7" name="TextBox 6">
            <a:extLst>
              <a:ext uri="{FF2B5EF4-FFF2-40B4-BE49-F238E27FC236}">
                <a16:creationId xmlns:a16="http://schemas.microsoft.com/office/drawing/2014/main" id="{0CAE1F03-CB15-2D00-E6A9-0E3DB521EF94}"/>
              </a:ext>
            </a:extLst>
          </p:cNvPr>
          <p:cNvSpPr txBox="1"/>
          <p:nvPr/>
        </p:nvSpPr>
        <p:spPr>
          <a:xfrm>
            <a:off x="6381935" y="1951672"/>
            <a:ext cx="5514975" cy="1477328"/>
          </a:xfrm>
          <a:prstGeom prst="rect">
            <a:avLst/>
          </a:prstGeom>
          <a:noFill/>
        </p:spPr>
        <p:txBody>
          <a:bodyPr wrap="square" rtlCol="0">
            <a:spAutoFit/>
          </a:bodyPr>
          <a:lstStyle/>
          <a:p>
            <a:pPr algn="just"/>
            <a:r>
              <a:rPr lang="en-US" sz="1800" b="0" i="0" u="none" strike="noStrike" baseline="0" dirty="0">
                <a:latin typeface="Calibri" panose="020F0502020204030204" pitchFamily="34" charset="0"/>
              </a:rPr>
              <a:t>It is important to note that the </a:t>
            </a:r>
            <a:r>
              <a:rPr lang="en-US" sz="1800" b="1" i="0" u="none" strike="noStrike" baseline="0" dirty="0">
                <a:latin typeface="Calibri" panose="020F0502020204030204" pitchFamily="34" charset="0"/>
              </a:rPr>
              <a:t>height threshold </a:t>
            </a:r>
            <a:r>
              <a:rPr lang="en-US" sz="1800" b="0" i="0" u="none" strike="noStrike" baseline="0" dirty="0">
                <a:latin typeface="Calibri" panose="020F0502020204030204" pitchFamily="34" charset="0"/>
              </a:rPr>
              <a:t>is a crucial parameter for step detection, as abrupt change can be determined only relative to the size of the signal. Depending on the set height threshold some steps might be excluded or noise can be included.</a:t>
            </a:r>
            <a:endParaRPr lang="en-NL" dirty="0"/>
          </a:p>
        </p:txBody>
      </p:sp>
      <p:sp>
        <p:nvSpPr>
          <p:cNvPr id="8" name="TextBox 7">
            <a:extLst>
              <a:ext uri="{FF2B5EF4-FFF2-40B4-BE49-F238E27FC236}">
                <a16:creationId xmlns:a16="http://schemas.microsoft.com/office/drawing/2014/main" id="{B75FE9D2-87AB-E14C-06AC-523CA24C0224}"/>
              </a:ext>
            </a:extLst>
          </p:cNvPr>
          <p:cNvSpPr txBox="1"/>
          <p:nvPr/>
        </p:nvSpPr>
        <p:spPr>
          <a:xfrm>
            <a:off x="6381935" y="4509856"/>
            <a:ext cx="5101144" cy="646331"/>
          </a:xfrm>
          <a:prstGeom prst="rect">
            <a:avLst/>
          </a:prstGeom>
          <a:noFill/>
        </p:spPr>
        <p:txBody>
          <a:bodyPr wrap="square" rtlCol="0">
            <a:spAutoFit/>
          </a:bodyPr>
          <a:lstStyle/>
          <a:p>
            <a:r>
              <a:rPr lang="en-US" b="1" dirty="0"/>
              <a:t>DWT is limited that it would identify any abrupt change as a step. </a:t>
            </a:r>
            <a:endParaRPr lang="en-NL" b="1" dirty="0"/>
          </a:p>
        </p:txBody>
      </p:sp>
    </p:spTree>
    <p:extLst>
      <p:ext uri="{BB962C8B-B14F-4D97-AF65-F5344CB8AC3E}">
        <p14:creationId xmlns:p14="http://schemas.microsoft.com/office/powerpoint/2010/main" val="136974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88A41D-5736-C8E2-FCE6-8E3F5D496119}"/>
              </a:ext>
            </a:extLst>
          </p:cNvPr>
          <p:cNvSpPr txBox="1"/>
          <p:nvPr/>
        </p:nvSpPr>
        <p:spPr>
          <a:xfrm>
            <a:off x="852257" y="232689"/>
            <a:ext cx="9987378" cy="2031325"/>
          </a:xfrm>
          <a:prstGeom prst="rect">
            <a:avLst/>
          </a:prstGeom>
          <a:noFill/>
        </p:spPr>
        <p:txBody>
          <a:bodyPr wrap="square" rtlCol="0">
            <a:spAutoFit/>
          </a:bodyPr>
          <a:lstStyle/>
          <a:p>
            <a:pPr algn="just"/>
            <a:r>
              <a:rPr lang="en-US" dirty="0"/>
              <a:t>CNN:</a:t>
            </a:r>
          </a:p>
          <a:p>
            <a:pPr algn="just"/>
            <a:r>
              <a:rPr lang="en-US" sz="1800" b="0" i="0" u="none" strike="noStrike" baseline="0" dirty="0">
                <a:latin typeface="Calibri" panose="020F0502020204030204" pitchFamily="34" charset="0"/>
              </a:rPr>
              <a:t>A CNN can be thought of as a collection of filters. Each filter is a small matrix that performs a convolution operation on the output of the previous layer. These filters are trained to extract features from their input data. The results of these convolutions, which are the extracted features, then serve as the input for the next layer. This process is repeated layer by layer. </a:t>
            </a:r>
            <a:r>
              <a:rPr lang="en-US" sz="1800" b="0" i="0" u="none" strike="noStrike" baseline="0" dirty="0">
                <a:highlight>
                  <a:srgbClr val="FFFF00"/>
                </a:highlight>
                <a:latin typeface="Calibri" panose="020F0502020204030204" pitchFamily="34" charset="0"/>
              </a:rPr>
              <a:t>Eventually, the network outputs a probability value, indicating the likelihood that the input data belongs to a certain class</a:t>
            </a:r>
            <a:r>
              <a:rPr lang="en-US" sz="1800" b="0" i="0" u="none" strike="noStrike" baseline="0" dirty="0">
                <a:latin typeface="Calibri" panose="020F0502020204030204" pitchFamily="34" charset="0"/>
              </a:rPr>
              <a:t>. The workflow for using CNN to detect step signals involves several additional procedures, which are outlined below.</a:t>
            </a:r>
            <a:endParaRPr lang="en-US" dirty="0"/>
          </a:p>
        </p:txBody>
      </p:sp>
      <p:sp>
        <p:nvSpPr>
          <p:cNvPr id="2" name="TextBox 1">
            <a:extLst>
              <a:ext uri="{FF2B5EF4-FFF2-40B4-BE49-F238E27FC236}">
                <a16:creationId xmlns:a16="http://schemas.microsoft.com/office/drawing/2014/main" id="{A1A1B997-BD25-1883-A65C-4167EDE36AD5}"/>
              </a:ext>
            </a:extLst>
          </p:cNvPr>
          <p:cNvSpPr txBox="1"/>
          <p:nvPr/>
        </p:nvSpPr>
        <p:spPr>
          <a:xfrm>
            <a:off x="5743851" y="3018141"/>
            <a:ext cx="5095783" cy="923330"/>
          </a:xfrm>
          <a:prstGeom prst="rect">
            <a:avLst/>
          </a:prstGeom>
          <a:noFill/>
        </p:spPr>
        <p:txBody>
          <a:bodyPr wrap="square" rtlCol="0">
            <a:spAutoFit/>
          </a:bodyPr>
          <a:lstStyle/>
          <a:p>
            <a:pPr algn="just"/>
            <a:r>
              <a:rPr lang="en-US" sz="1800" b="0" i="0" u="none" strike="noStrike" baseline="0" dirty="0">
                <a:latin typeface="Calibri" panose="020F0502020204030204" pitchFamily="34" charset="0"/>
              </a:rPr>
              <a:t>the model predicts well the possibility of the signal being a step and, contrary to DWT, does not misassign an abrupt change to a step signal.</a:t>
            </a:r>
            <a:endParaRPr lang="en-NL" dirty="0"/>
          </a:p>
        </p:txBody>
      </p:sp>
      <p:pic>
        <p:nvPicPr>
          <p:cNvPr id="5" name="Picture 4">
            <a:extLst>
              <a:ext uri="{FF2B5EF4-FFF2-40B4-BE49-F238E27FC236}">
                <a16:creationId xmlns:a16="http://schemas.microsoft.com/office/drawing/2014/main" id="{5468253F-4257-33ED-BA10-17A03F670FA0}"/>
              </a:ext>
            </a:extLst>
          </p:cNvPr>
          <p:cNvPicPr>
            <a:picLocks noChangeAspect="1"/>
          </p:cNvPicPr>
          <p:nvPr/>
        </p:nvPicPr>
        <p:blipFill>
          <a:blip r:embed="rId2"/>
          <a:stretch>
            <a:fillRect/>
          </a:stretch>
        </p:blipFill>
        <p:spPr>
          <a:xfrm>
            <a:off x="852257" y="2611866"/>
            <a:ext cx="4625266" cy="3360397"/>
          </a:xfrm>
          <a:prstGeom prst="rect">
            <a:avLst/>
          </a:prstGeom>
        </p:spPr>
        <p:style>
          <a:lnRef idx="2">
            <a:schemeClr val="dk1"/>
          </a:lnRef>
          <a:fillRef idx="1">
            <a:schemeClr val="lt1"/>
          </a:fillRef>
          <a:effectRef idx="0">
            <a:schemeClr val="dk1"/>
          </a:effectRef>
          <a:fontRef idx="minor">
            <a:schemeClr val="dk1"/>
          </a:fontRef>
        </p:style>
      </p:pic>
      <p:sp>
        <p:nvSpPr>
          <p:cNvPr id="8" name="TextBox 7">
            <a:extLst>
              <a:ext uri="{FF2B5EF4-FFF2-40B4-BE49-F238E27FC236}">
                <a16:creationId xmlns:a16="http://schemas.microsoft.com/office/drawing/2014/main" id="{99634A10-9AD6-224A-8B85-6B17618F4B1A}"/>
              </a:ext>
            </a:extLst>
          </p:cNvPr>
          <p:cNvSpPr txBox="1"/>
          <p:nvPr/>
        </p:nvSpPr>
        <p:spPr>
          <a:xfrm>
            <a:off x="852257" y="6102091"/>
            <a:ext cx="4625266"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1400" b="0" i="0" u="none" strike="noStrike" baseline="0" dirty="0">
                <a:latin typeface="Calibri" panose="020F0502020204030204" pitchFamily="34" charset="0"/>
              </a:rPr>
              <a:t>Model validation on random signals. The model detects the possibility of whether the signal is a step or not a step.</a:t>
            </a:r>
            <a:endParaRPr lang="en-NL" sz="1400" dirty="0"/>
          </a:p>
        </p:txBody>
      </p:sp>
    </p:spTree>
    <p:extLst>
      <p:ext uri="{BB962C8B-B14F-4D97-AF65-F5344CB8AC3E}">
        <p14:creationId xmlns:p14="http://schemas.microsoft.com/office/powerpoint/2010/main" val="2200388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54F6D98-5936-45F1-A84E-DC85E5AA2E26}" vid="{5838731C-1A12-44CF-8F52-7E8E9E21B694}"/>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338</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Xiaojun Yang</dc:creator>
  <cp:lastModifiedBy>Xiaojun Yang</cp:lastModifiedBy>
  <cp:revision>1</cp:revision>
  <dcterms:created xsi:type="dcterms:W3CDTF">2024-08-21T09:34:36Z</dcterms:created>
  <dcterms:modified xsi:type="dcterms:W3CDTF">2024-08-21T11:38:34Z</dcterms:modified>
</cp:coreProperties>
</file>