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howGuides="0" snapToGrid="1" snapToObjects="0">
      <p:cViewPr varScale="0">
        <p:scale>
          <a:sx n="66" d="100"/>
          <a:sy n="66" d="100"/>
        </p:scale>
        <p:origin x="-2376" y="-60"/>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87" name=""/>
        <p:cNvGrpSpPr/>
        <p:nvPr/>
      </p:nvGrpSpPr>
      <p:grpSpPr>
        <a:xfrm rot="0">
          <a:off x="0" y="0"/>
          <a:ext cx="0" cy="0"/>
          <a:chOff x="0" y="0"/>
          <a:chExt cx="0" cy="0"/>
        </a:xfrm>
      </p:grpSpPr>
      <p:sp>
        <p:nvSpPr>
          <p:cNvPr id="1048707" name=""/>
          <p:cNvSpPr/>
          <p:nvPr>
            <p:ph type="hdr" sz="quarter" idx="0"/>
          </p:nvPr>
        </p:nvSpPr>
        <p:spPr>
          <a:xfrm rot="0">
            <a:off x="0" y="0"/>
            <a:ext cx="2971800" cy="457200"/>
          </a:xfrm>
          <a:prstGeom prst="rect"/>
          <a:noFill/>
          <a:ln>
            <a:noFill/>
          </a:ln>
        </p:spPr>
        <p:txBody>
          <a:bodyPr bIns="45720" lIns="91440" rIns="91440" tIns="45720"/>
          <a:p>
            <a:pPr eaLnBrk="1" hangingPunct="1" latinLnBrk="1" lvl="0"/>
            <a:endParaRPr altLang="en-US" sz="1200" lang="zh-CN"/>
          </a:p>
        </p:txBody>
      </p:sp>
      <p:sp>
        <p:nvSpPr>
          <p:cNvPr id="1048708" name=""/>
          <p:cNvSpPr/>
          <p:nvPr>
            <p:ph type="dt" sz="quarter" idx="1"/>
          </p:nvPr>
        </p:nvSpPr>
        <p:spPr>
          <a:xfrm rot="0">
            <a:off x="3884612" y="0"/>
            <a:ext cx="2971800" cy="457200"/>
          </a:xfrm>
          <a:prstGeom prst="rect"/>
          <a:noFill/>
          <a:ln>
            <a:noFill/>
          </a:ln>
        </p:spPr>
        <p:txBody>
          <a:bodyPr bIns="45720" lIns="91440" rIns="91440" tIns="45720"/>
          <a:p>
            <a:pPr algn="r" eaLnBrk="1" hangingPunct="1" latinLnBrk="1" lvl="0"/>
            <a:endParaRPr altLang="en-US" sz="1200" lang="zh-CN"/>
          </a:p>
        </p:txBody>
      </p:sp>
      <p:sp>
        <p:nvSpPr>
          <p:cNvPr id="1048709" name=""/>
          <p:cNvSpPr/>
          <p:nvPr>
            <p:ph type="ftr" sz="quarter" idx="2"/>
          </p:nvPr>
        </p:nvSpPr>
        <p:spPr>
          <a:xfrm rot="0">
            <a:off x="0" y="8685212"/>
            <a:ext cx="2971800" cy="457200"/>
          </a:xfrm>
          <a:prstGeom prst="rect"/>
          <a:noFill/>
          <a:ln>
            <a:noFill/>
          </a:ln>
        </p:spPr>
        <p:txBody>
          <a:bodyPr anchor="b" bIns="45720" lIns="91440" rIns="91440" tIns="45720"/>
          <a:p>
            <a:pPr eaLnBrk="1" hangingPunct="1" latinLnBrk="1" lvl="0"/>
            <a:endParaRPr altLang="en-US" sz="1200" lang="zh-CN"/>
          </a:p>
        </p:txBody>
      </p:sp>
      <p:sp>
        <p:nvSpPr>
          <p:cNvPr id="1048710" name=""/>
          <p:cNvSpPr/>
          <p:nvPr>
            <p:ph type="sldNum" sz="quarter" idx="3"/>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5" name=""/>
        <p:cNvGrpSpPr/>
        <p:nvPr/>
      </p:nvGrpSpPr>
      <p:grpSpPr>
        <a:xfrm rot="0">
          <a:off x="0" y="0"/>
          <a:ext cx="0" cy="0"/>
          <a:chOff x="0" y="0"/>
          <a:chExt cx="0" cy="0"/>
        </a:xfrm>
      </p:grpSpPr>
      <p:sp>
        <p:nvSpPr>
          <p:cNvPr id="1048701" name=""/>
          <p:cNvSpPr/>
          <p:nvPr>
            <p:ph type="hdr" sz="quarter" idx="0"/>
          </p:nvPr>
        </p:nvSpPr>
        <p:spPr>
          <a:xfrm rot="0">
            <a:off x="0" y="0"/>
            <a:ext cx="2971800" cy="457200"/>
          </a:xfrm>
          <a:prstGeom prst="rect"/>
          <a:noFill/>
          <a:ln>
            <a:noFill/>
          </a:ln>
        </p:spPr>
        <p:txBody>
          <a:bodyPr bIns="45720" lIns="91440" rIns="91440" tIns="45720"/>
          <a:p>
            <a:pPr eaLnBrk="1" hangingPunct="1" latinLnBrk="1" lvl="0"/>
            <a:endParaRPr altLang="zh-CN" sz="1200" lang="en-US">
              <a:latin typeface="Arial" pitchFamily="0" charset="0"/>
            </a:endParaRPr>
          </a:p>
        </p:txBody>
      </p:sp>
      <p:sp>
        <p:nvSpPr>
          <p:cNvPr id="1048702" name=""/>
          <p:cNvSpPr/>
          <p:nvPr>
            <p:ph type="dt" sz="full" idx="1"/>
          </p:nvPr>
        </p:nvSpPr>
        <p:spPr>
          <a:xfrm rot="0">
            <a:off x="3884612" y="0"/>
            <a:ext cx="2971800" cy="457200"/>
          </a:xfrm>
          <a:prstGeom prst="rect"/>
          <a:noFill/>
          <a:ln>
            <a:noFill/>
          </a:ln>
        </p:spPr>
        <p:txBody>
          <a:bodyPr bIns="45720" lIns="91440" rIns="91440" tIns="45720"/>
          <a:p>
            <a:pPr algn="r" eaLnBrk="1" hangingPunct="1" latinLnBrk="1" lvl="0"/>
            <a:endParaRPr altLang="zh-CN" sz="1200" lang="en-US">
              <a:latin typeface="Arial" pitchFamily="0" charset="0"/>
            </a:endParaRPr>
          </a:p>
        </p:txBody>
      </p:sp>
      <p:sp>
        <p:nvSpPr>
          <p:cNvPr id="1048703" name=""/>
          <p:cNvSpPr/>
          <p:nvPr>
            <p:ph type="sldImg" sz="full" idx="2"/>
          </p:nvPr>
        </p:nvSpPr>
        <p:spPr>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704" name=""/>
          <p:cNvSpPr/>
          <p:nvPr>
            <p:ph type="body" sz="quarter" idx="3"/>
          </p:nvPr>
        </p:nvSpPr>
        <p:spPr>
          <a:xfrm rot="0">
            <a:off x="685800" y="4343400"/>
            <a:ext cx="5486400" cy="4114800"/>
          </a:xfrm>
          <a:prstGeom prst="rect"/>
          <a:noFill/>
          <a:ln>
            <a:noFill/>
          </a:ln>
        </p:spPr>
        <p:txBody>
          <a:bodyPr bIns="45720" lIns="91440" rIns="91440" tIns="45720"/>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05" name=""/>
          <p:cNvSpPr/>
          <p:nvPr>
            <p:ph type="ftr" sz="quarter" idx="4"/>
          </p:nvPr>
        </p:nvSpPr>
        <p:spPr>
          <a:xfrm rot="0">
            <a:off x="0" y="8685212"/>
            <a:ext cx="2971800" cy="457200"/>
          </a:xfrm>
          <a:prstGeom prst="rect"/>
          <a:noFill/>
          <a:ln>
            <a:noFill/>
          </a:ln>
        </p:spPr>
        <p:txBody>
          <a:bodyPr anchor="b" bIns="45720" lIns="91440" rIns="91440" tIns="45720"/>
          <a:p>
            <a:pPr eaLnBrk="1" hangingPunct="1" latinLnBrk="1" lvl="0"/>
            <a:endParaRPr altLang="zh-CN" sz="1200" lang="en-US">
              <a:latin typeface="Arial" pitchFamily="0" charset="0"/>
            </a:endParaRPr>
          </a:p>
        </p:txBody>
      </p:sp>
      <p:sp>
        <p:nvSpPr>
          <p:cNvPr id="1048706" name=""/>
          <p:cNvSpPr/>
          <p:nvPr>
            <p:ph type="sldNum" sz="quarter" idx="5"/>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zh-CN" sz="1200" lang="en-US">
                <a:latin typeface="Arial" pitchFamily="0" charset="0"/>
              </a:rPr>
              <a:pPr algn="r" eaLnBrk="1" hangingPunct="1" latinLnBrk="1" lvl="0"/>
            </a:fld>
            <a:endParaRPr altLang="zh-CN" sz="1200" lang="en-US">
              <a:latin typeface="Arial" pitchFamily="0" charset="0"/>
            </a:endParaRPr>
          </a:p>
        </p:txBody>
      </p:sp>
    </p:spTree>
  </p:cSld>
  <p:clrMap accent1="dk1" accent2="dk1" accent3="dk1" accent4="dk1" accent5="dk1" accent6="dk1" bg1="dk1" bg2="dk1" tx1="dk1" tx2="dk1" hlink="dk1" folHlink="dk1"/>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rot="0">
          <a:off x="0" y="0"/>
          <a:ext cx="0" cy="0"/>
          <a:chOff x="0" y="0"/>
          <a:chExt cx="0" cy="0"/>
        </a:xfrm>
      </p:grpSpPr>
      <p:sp>
        <p:nvSpPr>
          <p:cNvPr id="1048652"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zh-CN" sz="1200" lang="en-US">
                <a:latin typeface="Arial" pitchFamily="0" charset="0"/>
              </a:rPr>
              <a:pPr algn="r" eaLnBrk="1" hangingPunct="1" latinLnBrk="1" lvl="0"/>
            </a:fld>
            <a:endParaRPr altLang="zh-CN" sz="1200" lang="en-US">
              <a:latin typeface="Arial" pitchFamily="0" charset="0"/>
            </a:endParaRPr>
          </a:p>
        </p:txBody>
      </p:sp>
      <p:sp>
        <p:nvSpPr>
          <p:cNvPr id="1048653" name=""/>
          <p:cNvSpPr/>
          <p:nvPr>
            <p:ph type="sldImg" sz="full" idx="0"/>
          </p:nvPr>
        </p:nvSpPr>
        <p:spPr>
          <a:xfrm rot="0">
            <a:off x="1143000" y="685800"/>
            <a:ext cx="4572000" cy="3429000"/>
          </a:xfrm>
          <a:prstGeom prst="rect"/>
        </p:spPr>
        <p:txBody>
          <a:bodyPr anchor="ctr" bIns="45720" lIns="91440" rIns="91440" tIns="45720"/>
          <a:p/>
        </p:txBody>
      </p:sp>
      <p:sp>
        <p:nvSpPr>
          <p:cNvPr id="1048654" name=""/>
          <p:cNvSpPr/>
          <p:nvPr>
            <p:ph type="body" sz="full" idx="1"/>
          </p:nvPr>
        </p:nvSpPr>
        <p:spPr>
          <a:xfrm rot="0">
            <a:off x="685800" y="4343400"/>
            <a:ext cx="5486400" cy="4114800"/>
          </a:xfrm>
          <a:prstGeom prst="rect"/>
          <a:noFill/>
        </p:spPr>
        <p:txBody>
          <a:bodyPr anchor="t" bIns="45720" lIns="91440" rIns="91440" tIns="45720"/>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38" name=""/>
        <p:cNvGrpSpPr/>
        <p:nvPr/>
      </p:nvGrpSpPr>
      <p:grpSpPr>
        <a:xfrm rot="0">
          <a:off x="0" y="0"/>
          <a:ext cx="0" cy="0"/>
          <a:chOff x="0" y="0"/>
          <a:chExt cx="0" cy="0"/>
        </a:xfrm>
      </p:grpSpPr>
      <p:pic>
        <p:nvPicPr>
          <p:cNvPr id="2097154" name=""/>
          <p:cNvPicPr>
            <a:picLocks/>
          </p:cNvPicPr>
          <p:nvPr/>
        </p:nvPicPr>
        <p:blipFill>
          <a:blip xmlns:r="http://schemas.openxmlformats.org/officeDocument/2006/relationships" r:embed="rId1"/>
          <a:srcRect l="0" t="0" r="0" b="0"/>
          <a:stretch>
            <a:fillRect/>
          </a:stretch>
        </p:blipFill>
        <p:spPr>
          <a:xfrm rot="0">
            <a:off x="-17462" y="0"/>
            <a:ext cx="9180512" cy="6894512"/>
          </a:xfrm>
          <a:prstGeom prst="rect"/>
          <a:noFill/>
          <a:ln>
            <a:noFill/>
          </a:ln>
        </p:spPr>
      </p:pic>
      <p:pic>
        <p:nvPicPr>
          <p:cNvPr id="2097155" name=""/>
          <p:cNvPicPr>
            <a:picLocks/>
          </p:cNvPicPr>
          <p:nvPr/>
        </p:nvPicPr>
        <p:blipFill>
          <a:blip xmlns:r="http://schemas.openxmlformats.org/officeDocument/2006/relationships" r:embed="rId2"/>
          <a:srcRect l="0" t="0" r="0" b="0"/>
          <a:stretch>
            <a:fillRect/>
          </a:stretch>
        </p:blipFill>
        <p:spPr>
          <a:xfrm rot="0">
            <a:off x="0" y="1371600"/>
            <a:ext cx="9144000" cy="2795587"/>
          </a:xfrm>
          <a:prstGeom prst="rect"/>
          <a:noFill/>
          <a:ln>
            <a:noFill/>
          </a:ln>
        </p:spPr>
      </p:pic>
      <p:sp>
        <p:nvSpPr>
          <p:cNvPr id="1048581" name=""/>
          <p:cNvSpPr/>
          <p:nvPr/>
        </p:nvSpPr>
        <p:spPr>
          <a:xfrm rot="0">
            <a:off x="1752600" y="2362200"/>
            <a:ext cx="5791200" cy="914400"/>
          </a:xfrm>
          <a:prstGeom prst="roundRect"/>
          <a:solidFill>
            <a:srgbClr val="669900"/>
          </a:solidFill>
          <a:ln w="28575" cap="flat" cmpd="sng">
            <a:solidFill>
              <a:schemeClr val="lt1">
                <a:alpha val="100000"/>
              </a:schemeClr>
            </a:solidFill>
            <a:prstDash val="dash"/>
            <a:miter/>
          </a:ln>
        </p:spPr>
        <p:txBody>
          <a:bodyPr anchor="ctr" bIns="45720" lIns="91440" rIns="91440" tIns="45720"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en-US" lang="zh-CN"/>
          </a:p>
        </p:txBody>
      </p:sp>
      <p:sp>
        <p:nvSpPr>
          <p:cNvPr id="1048584" name=""/>
          <p:cNvSpPr/>
          <p:nvPr>
            <p:ph type="dt" sz="half" idx="2"/>
          </p:nvPr>
        </p:nvSpPr>
        <p:spPr>
          <a:xfrm rot="0">
            <a:off x="533400" y="6324600"/>
            <a:ext cx="16002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5"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
        <p:nvSpPr>
          <p:cNvPr id="1048587" name="Rectangle 3"/>
          <p:cNvSpPr>
            <a:spLocks noGrp="1" noChangeArrowheads="1"/>
          </p:cNvSpPr>
          <p:nvPr>
            <p:ph type="ctrTitle"/>
          </p:nvPr>
        </p:nvSpPr>
        <p:spPr>
          <a:xfrm>
            <a:off x="1752600" y="2362200"/>
            <a:ext cx="5791200" cy="914400"/>
          </a:xfrm>
        </p:spPr>
        <p:txBody>
          <a:bodyPr/>
          <a:p>
            <a:r>
              <a:rPr altLang="en-US" lang="zh-CN" smtClean="0"/>
              <a:t>单击此处编辑母版标题样式</a:t>
            </a:r>
            <a:endParaRPr altLang="zh-CN" dirty="0" lang="en-US"/>
          </a:p>
        </p:txBody>
      </p:sp>
      <p:sp>
        <p:nvSpPr>
          <p:cNvPr id="1048586" name="Rectangle 4"/>
          <p:cNvSpPr>
            <a:spLocks noGrp="1" noChangeArrowheads="1"/>
          </p:cNvSpPr>
          <p:nvPr>
            <p:ph type="subTitle" idx="1"/>
          </p:nvPr>
        </p:nvSpPr>
        <p:spPr>
          <a:xfrm>
            <a:off x="1600200" y="4419600"/>
            <a:ext cx="6400800" cy="762000"/>
          </a:xfrm>
        </p:spPr>
        <p:txBody>
          <a:bodyPr/>
          <a:lstStyle>
            <a:lvl1pPr algn="ctr" indent="0" marL="0">
              <a:buFont typeface="Wingdings 2" pitchFamily="18" charset="2"/>
              <a:buNone/>
            </a:lvl1pPr>
          </a:lstStyle>
          <a:p>
            <a:r>
              <a:rPr altLang="en-US" lang="zh-CN" smtClean="0"/>
              <a:t>单击此处编辑母版副标题样式</a:t>
            </a:r>
            <a:endParaRPr altLang="zh-CN"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82" name=""/>
        <p:cNvGrpSpPr/>
        <p:nvPr/>
      </p:nvGrpSpPr>
      <p:grpSpPr>
        <a:xfrm>
          <a:off x="0" y="0"/>
          <a:ext cx="0" cy="0"/>
          <a:chOff x="0" y="0"/>
          <a:chExt cx="0" cy="0"/>
        </a:xfrm>
      </p:grpSpPr>
      <p:sp>
        <p:nvSpPr>
          <p:cNvPr id="1048698" name="标题 1"/>
          <p:cNvSpPr>
            <a:spLocks noGrp="1"/>
          </p:cNvSpPr>
          <p:nvPr>
            <p:ph type="title"/>
          </p:nvPr>
        </p:nvSpPr>
        <p:spPr>
          <a:xfrm>
            <a:off x="685800" y="609600"/>
            <a:ext cx="7772400" cy="1143000"/>
          </a:xfrm>
        </p:spPr>
        <p:txBody>
          <a:bodyPr/>
          <a:p>
            <a:r>
              <a:rPr altLang="en-US" lang="zh-CN" smtClean="0"/>
              <a:t>单击此处编辑母版标题样式</a:t>
            </a:r>
            <a:endParaRPr altLang="en-US" dirty="0" lang="zh-CN"/>
          </a:p>
        </p:txBody>
      </p:sp>
      <p:sp>
        <p:nvSpPr>
          <p:cNvPr id="1048699"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683" name="竖排标题 1"/>
          <p:cNvSpPr>
            <a:spLocks noGrp="1"/>
          </p:cNvSpPr>
          <p:nvPr>
            <p:ph type="title" orient="vert"/>
          </p:nvPr>
        </p:nvSpPr>
        <p:spPr>
          <a:xfrm>
            <a:off x="6515100" y="685800"/>
            <a:ext cx="1943100" cy="5181600"/>
          </a:xfrm>
        </p:spPr>
        <p:txBody>
          <a:bodyPr vert="eaVert"/>
          <a:p>
            <a:r>
              <a:rPr altLang="en-US" lang="zh-CN" smtClean="0"/>
              <a:t>单击此处编辑母版标题样式</a:t>
            </a:r>
            <a:endParaRPr altLang="en-US" lang="zh-CN"/>
          </a:p>
        </p:txBody>
      </p:sp>
      <p:sp>
        <p:nvSpPr>
          <p:cNvPr id="1048684" name="竖排文字占位符 2"/>
          <p:cNvSpPr>
            <a:spLocks noGrp="1"/>
          </p:cNvSpPr>
          <p:nvPr>
            <p:ph type="body" orient="vert" idx="1"/>
          </p:nvPr>
        </p:nvSpPr>
        <p:spPr>
          <a:xfrm>
            <a:off x="685800" y="685800"/>
            <a:ext cx="5676900" cy="5181600"/>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67" name=""/>
        <p:cNvGrpSpPr/>
        <p:nvPr/>
      </p:nvGrpSpPr>
      <p:grpSpPr>
        <a:xfrm rot="0">
          <a:off x="0" y="0"/>
          <a:ext cx="0" cy="0"/>
          <a:chOff x="0" y="0"/>
          <a:chExt cx="0" cy="0"/>
        </a:xfrm>
      </p:grpSpPr>
      <p:pic>
        <p:nvPicPr>
          <p:cNvPr id="2097157" name=""/>
          <p:cNvPicPr>
            <a:picLocks/>
          </p:cNvPicPr>
          <p:nvPr/>
        </p:nvPicPr>
        <p:blipFill>
          <a:blip xmlns:r="http://schemas.openxmlformats.org/officeDocument/2006/relationships" r:embed="rId1"/>
          <a:srcRect l="0" t="0" r="0" b="0"/>
          <a:stretch>
            <a:fillRect/>
          </a:stretch>
        </p:blipFill>
        <p:spPr>
          <a:xfrm rot="0">
            <a:off x="-17462" y="-17462"/>
            <a:ext cx="9180512" cy="6894512"/>
          </a:xfrm>
          <a:prstGeom prst="rect"/>
          <a:noFill/>
          <a:ln>
            <a:noFill/>
          </a:ln>
        </p:spPr>
      </p:pic>
      <p:sp>
        <p:nvSpPr>
          <p:cNvPr id="1048657"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658"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
        <p:nvSpPr>
          <p:cNvPr id="1048659" name=""/>
          <p:cNvSpPr/>
          <p:nvPr>
            <p:ph type="sldNum" sz="quarter" idx="4"/>
          </p:nvPr>
        </p:nvSpPr>
        <p:spPr>
          <a:xfrm rot="0">
            <a:off x="8305800" y="6477000"/>
            <a:ext cx="685800" cy="3048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662" name="内容占位符 3"/>
          <p:cNvSpPr>
            <a:spLocks noGrp="1"/>
          </p:cNvSpPr>
          <p:nvPr>
            <p:ph sz="half" idx="2"/>
          </p:nvPr>
        </p:nvSpPr>
        <p:spPr>
          <a:xfrm>
            <a:off x="4648200" y="1828800"/>
            <a:ext cx="3810000" cy="38862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1" name="文本占位符 2"/>
          <p:cNvSpPr>
            <a:spLocks noGrp="1"/>
          </p:cNvSpPr>
          <p:nvPr>
            <p:ph type="body" sz="half" idx="1"/>
          </p:nvPr>
        </p:nvSpPr>
        <p:spPr>
          <a:xfrm>
            <a:off x="685800" y="1828800"/>
            <a:ext cx="3810000" cy="38862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0" name="标题 1"/>
          <p:cNvSpPr>
            <a:spLocks noGrp="1"/>
          </p:cNvSpPr>
          <p:nvPr>
            <p:ph type="title"/>
          </p:nvPr>
        </p:nvSpPr>
        <p:spPr>
          <a:xfrm>
            <a:off x="685800" y="762000"/>
            <a:ext cx="7772400" cy="685800"/>
          </a:xfrm>
        </p:spPr>
        <p:txBody>
          <a:bodyPr/>
          <a:p>
            <a:r>
              <a:rPr altLang="en-US" lang="zh-CN" smtClean="0"/>
              <a:t>单击此处编辑母版标题样式</a:t>
            </a:r>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70" name=""/>
        <p:cNvGrpSpPr/>
        <p:nvPr/>
      </p:nvGrpSpPr>
      <p:grpSpPr>
        <a:xfrm rot="0">
          <a:off x="0" y="0"/>
          <a:ext cx="0" cy="0"/>
          <a:chOff x="0" y="0"/>
          <a:chExt cx="0" cy="0"/>
        </a:xfrm>
      </p:grpSpPr>
      <p:pic>
        <p:nvPicPr>
          <p:cNvPr id="2097158" name=""/>
          <p:cNvPicPr>
            <a:picLocks/>
          </p:cNvPicPr>
          <p:nvPr/>
        </p:nvPicPr>
        <p:blipFill>
          <a:blip xmlns:r="http://schemas.openxmlformats.org/officeDocument/2006/relationships" r:embed="rId1"/>
          <a:srcRect l="0" t="0" r="0" b="0"/>
          <a:stretch>
            <a:fillRect/>
          </a:stretch>
        </p:blipFill>
        <p:spPr>
          <a:xfrm rot="0">
            <a:off x="-17462" y="-17462"/>
            <a:ext cx="9180512" cy="6894512"/>
          </a:xfrm>
          <a:prstGeom prst="rect"/>
          <a:noFill/>
          <a:ln>
            <a:noFill/>
          </a:ln>
        </p:spPr>
      </p:pic>
      <p:sp>
        <p:nvSpPr>
          <p:cNvPr id="1048665" name=""/>
          <p:cNvSpPr/>
          <p:nvPr>
            <p:ph type="dt" sz="half" idx="2"/>
          </p:nvPr>
        </p:nvSpPr>
        <p:spPr>
          <a:xfrm rot="0">
            <a:off x="685800" y="61722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666" name=""/>
          <p:cNvSpPr/>
          <p:nvPr>
            <p:ph type="ftr" sz="quarter" idx="3"/>
          </p:nvPr>
        </p:nvSpPr>
        <p:spPr>
          <a:xfrm rot="0">
            <a:off x="3124200" y="61722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
        <p:nvSpPr>
          <p:cNvPr id="1048667" name=""/>
          <p:cNvSpPr/>
          <p:nvPr>
            <p:ph type="sldNum" sz="quarter" idx="4"/>
          </p:nvPr>
        </p:nvSpPr>
        <p:spPr>
          <a:xfrm rot="0">
            <a:off x="6553200" y="61722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671" name="内容占位符 4"/>
          <p:cNvSpPr>
            <a:spLocks noGrp="1"/>
          </p:cNvSpPr>
          <p:nvPr>
            <p:ph sz="quarter" idx="3"/>
          </p:nvPr>
        </p:nvSpPr>
        <p:spPr>
          <a:xfrm>
            <a:off x="4648200" y="4000500"/>
            <a:ext cx="3810000" cy="18669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0" name="内容占位符 3"/>
          <p:cNvSpPr>
            <a:spLocks noGrp="1"/>
          </p:cNvSpPr>
          <p:nvPr>
            <p:ph sz="quarter" idx="2"/>
          </p:nvPr>
        </p:nvSpPr>
        <p:spPr>
          <a:xfrm>
            <a:off x="4648200" y="1981200"/>
            <a:ext cx="3810000" cy="18669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占位符 2"/>
          <p:cNvSpPr>
            <a:spLocks noGrp="1"/>
          </p:cNvSpPr>
          <p:nvPr>
            <p:ph type="body" sz="half" idx="1"/>
          </p:nvPr>
        </p:nvSpPr>
        <p:spPr>
          <a:xfrm>
            <a:off x="685800" y="1981200"/>
            <a:ext cx="3810000" cy="38862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8" name="标题 1"/>
          <p:cNvSpPr>
            <a:spLocks noGrp="1"/>
          </p:cNvSpPr>
          <p:nvPr>
            <p:ph type="title"/>
          </p:nvPr>
        </p:nvSpPr>
        <p:spPr>
          <a:xfrm>
            <a:off x="685800" y="304800"/>
            <a:ext cx="7772400" cy="1143000"/>
          </a:xfrm>
        </p:spPr>
        <p:txBody>
          <a:bodyPr/>
          <a:p>
            <a:r>
              <a:rPr altLang="en-US" lang="zh-CN" smtClean="0"/>
              <a:t>单击此处编辑母版标题样式</a:t>
            </a:r>
            <a:endParaRPr altLang="en-US"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73" name=""/>
        <p:cNvGrpSpPr/>
        <p:nvPr/>
      </p:nvGrpSpPr>
      <p:grpSpPr>
        <a:xfrm rot="0">
          <a:off x="0" y="0"/>
          <a:ext cx="0" cy="0"/>
          <a:chOff x="0" y="0"/>
          <a:chExt cx="0" cy="0"/>
        </a:xfrm>
      </p:grpSpPr>
      <p:pic>
        <p:nvPicPr>
          <p:cNvPr id="2097159" name=""/>
          <p:cNvPicPr>
            <a:picLocks/>
          </p:cNvPicPr>
          <p:nvPr/>
        </p:nvPicPr>
        <p:blipFill>
          <a:blip xmlns:r="http://schemas.openxmlformats.org/officeDocument/2006/relationships" r:embed="rId1"/>
          <a:srcRect l="0" t="0" r="0" b="0"/>
          <a:stretch>
            <a:fillRect/>
          </a:stretch>
        </p:blipFill>
        <p:spPr>
          <a:xfrm rot="0">
            <a:off x="0" y="-1587"/>
            <a:ext cx="9144000" cy="6861175"/>
          </a:xfrm>
          <a:prstGeom prst="rect"/>
          <a:noFill/>
          <a:ln>
            <a:noFill/>
          </a:ln>
          <a:effectLst>
            <a:prstShdw prst="shdw17" dir="2699999" dist="17960">
              <a:srgbClr val="007A5C">
                <a:alpha val="100000"/>
              </a:srgbClr>
            </a:prstShdw>
          </a:effectLst>
        </p:spPr>
      </p:pic>
      <p:sp>
        <p:nvSpPr>
          <p:cNvPr id="1048674" name=""/>
          <p:cNvSpPr/>
          <p:nvPr>
            <p:ph type="dt" sz="half" idx="2"/>
          </p:nvPr>
        </p:nvSpPr>
        <p:spPr>
          <a:xfrm rot="0">
            <a:off x="685800" y="61722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675" name=""/>
          <p:cNvSpPr/>
          <p:nvPr>
            <p:ph type="ftr" sz="quarter" idx="3"/>
          </p:nvPr>
        </p:nvSpPr>
        <p:spPr>
          <a:xfrm rot="0">
            <a:off x="3124200" y="61722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
        <p:nvSpPr>
          <p:cNvPr id="1048676" name=""/>
          <p:cNvSpPr/>
          <p:nvPr>
            <p:ph type="sldNum" sz="quarter" idx="4"/>
          </p:nvPr>
        </p:nvSpPr>
        <p:spPr>
          <a:xfrm rot="0">
            <a:off x="6553200" y="61722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679" name="内容占位符 3"/>
          <p:cNvSpPr>
            <a:spLocks noGrp="1"/>
          </p:cNvSpPr>
          <p:nvPr>
            <p:ph sz="half" idx="2"/>
          </p:nvPr>
        </p:nvSpPr>
        <p:spPr>
          <a:xfrm>
            <a:off x="685800" y="4000500"/>
            <a:ext cx="7772400" cy="18669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8" name="文本占位符 2"/>
          <p:cNvSpPr>
            <a:spLocks noGrp="1"/>
          </p:cNvSpPr>
          <p:nvPr>
            <p:ph type="body" sz="half" idx="1"/>
          </p:nvPr>
        </p:nvSpPr>
        <p:spPr>
          <a:xfrm>
            <a:off x="685800" y="1981200"/>
            <a:ext cx="7772400" cy="18669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7" name="标题 1"/>
          <p:cNvSpPr>
            <a:spLocks noGrp="1"/>
          </p:cNvSpPr>
          <p:nvPr>
            <p:ph type="title"/>
          </p:nvPr>
        </p:nvSpPr>
        <p:spPr>
          <a:xfrm>
            <a:off x="685800" y="304800"/>
            <a:ext cx="7772400" cy="1143000"/>
          </a:xfrm>
        </p:spPr>
        <p:txBody>
          <a:bodyPr/>
          <a:p>
            <a:r>
              <a:rPr altLang="en-US" lang="zh-CN" smtClean="0"/>
              <a:t>单击此处编辑母版标题样式</a:t>
            </a:r>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3" name=""/>
        <p:cNvGrpSpPr/>
        <p:nvPr/>
      </p:nvGrpSpPr>
      <p:grpSpPr>
        <a:xfrm>
          <a:off x="0" y="0"/>
          <a:ext cx="0" cy="0"/>
          <a:chOff x="0" y="0"/>
          <a:chExt cx="0" cy="0"/>
        </a:xfrm>
      </p:grpSpPr>
      <p:sp>
        <p:nvSpPr>
          <p:cNvPr id="1048649" name="标题 1"/>
          <p:cNvSpPr>
            <a:spLocks noGrp="1"/>
          </p:cNvSpPr>
          <p:nvPr>
            <p:ph type="title"/>
          </p:nvPr>
        </p:nvSpPr>
        <p:spPr/>
        <p:txBody>
          <a:bodyPr/>
          <a:p>
            <a:r>
              <a:rPr altLang="en-US" lang="zh-CN" smtClean="0"/>
              <a:t>单击此处编辑母版标题样式</a:t>
            </a:r>
            <a:endParaRPr altLang="en-US" dirty="0" lang="zh-CN"/>
          </a:p>
        </p:txBody>
      </p:sp>
      <p:sp>
        <p:nvSpPr>
          <p:cNvPr id="1048650"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dirty="0" lang="zh-CN"/>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0" name=""/>
        <p:cNvGrpSpPr/>
        <p:nvPr/>
      </p:nvGrpSpPr>
      <p:grpSpPr>
        <a:xfrm>
          <a:off x="0" y="0"/>
          <a:ext cx="0" cy="0"/>
          <a:chOff x="0" y="0"/>
          <a:chExt cx="0" cy="0"/>
        </a:xfrm>
      </p:grpSpPr>
      <p:sp>
        <p:nvSpPr>
          <p:cNvPr id="1048693"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94"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1" name=""/>
        <p:cNvGrpSpPr/>
        <p:nvPr/>
      </p:nvGrpSpPr>
      <p:grpSpPr>
        <a:xfrm>
          <a:off x="0" y="0"/>
          <a:ext cx="0" cy="0"/>
          <a:chOff x="0" y="0"/>
          <a:chExt cx="0" cy="0"/>
        </a:xfrm>
      </p:grpSpPr>
      <p:sp>
        <p:nvSpPr>
          <p:cNvPr id="1048695" name="标题 1"/>
          <p:cNvSpPr>
            <a:spLocks noGrp="1"/>
          </p:cNvSpPr>
          <p:nvPr>
            <p:ph type="title"/>
          </p:nvPr>
        </p:nvSpPr>
        <p:spPr/>
        <p:txBody>
          <a:bodyPr/>
          <a:p>
            <a:r>
              <a:rPr altLang="en-US" lang="zh-CN" smtClean="0"/>
              <a:t>单击此处编辑母版标题样式</a:t>
            </a:r>
            <a:endParaRPr altLang="en-US" lang="zh-CN"/>
          </a:p>
        </p:txBody>
      </p:sp>
      <p:sp>
        <p:nvSpPr>
          <p:cNvPr id="1048696" name="内容占位符 2"/>
          <p:cNvSpPr>
            <a:spLocks noGrp="1"/>
          </p:cNvSpPr>
          <p:nvPr>
            <p:ph sz="half" idx="1"/>
          </p:nvPr>
        </p:nvSpPr>
        <p:spPr>
          <a:xfrm>
            <a:off x="6858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7" name="内容占位符 3"/>
          <p:cNvSpPr>
            <a:spLocks noGrp="1"/>
          </p:cNvSpPr>
          <p:nvPr>
            <p:ph sz="half" idx="2"/>
          </p:nvPr>
        </p:nvSpPr>
        <p:spPr>
          <a:xfrm>
            <a:off x="4648200" y="19812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9" name=""/>
        <p:cNvGrpSpPr/>
        <p:nvPr/>
      </p:nvGrpSpPr>
      <p:grpSpPr>
        <a:xfrm>
          <a:off x="0" y="0"/>
          <a:ext cx="0" cy="0"/>
          <a:chOff x="0" y="0"/>
          <a:chExt cx="0" cy="0"/>
        </a:xfrm>
      </p:grpSpPr>
      <p:sp>
        <p:nvSpPr>
          <p:cNvPr id="1048688"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8689"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90"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1"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92"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3" name=""/>
        <p:cNvGrpSpPr/>
        <p:nvPr/>
      </p:nvGrpSpPr>
      <p:grpSpPr>
        <a:xfrm>
          <a:off x="0" y="0"/>
          <a:ext cx="0" cy="0"/>
          <a:chOff x="0" y="0"/>
          <a:chExt cx="0" cy="0"/>
        </a:xfrm>
      </p:grpSpPr>
      <p:sp>
        <p:nvSpPr>
          <p:cNvPr id="1048700"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3" name=""/>
        <p:cNvGrpSpPr/>
        <p:nvPr/>
      </p:nvGrpSpPr>
      <p:grpSpPr>
        <a:xfrm>
          <a:off x="0" y="0"/>
          <a:ext cx="0" cy="0"/>
          <a:chOff x="0" y="0"/>
          <a:chExt cx="0" cy="0"/>
        </a:xfrm>
      </p:grpSpPr>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6" name=""/>
        <p:cNvGrpSpPr/>
        <p:nvPr/>
      </p:nvGrpSpPr>
      <p:grpSpPr>
        <a:xfrm>
          <a:off x="0" y="0"/>
          <a:ext cx="0" cy="0"/>
          <a:chOff x="0" y="0"/>
          <a:chExt cx="0" cy="0"/>
        </a:xfrm>
      </p:grpSpPr>
      <p:sp>
        <p:nvSpPr>
          <p:cNvPr id="1048680" name="标题 1"/>
          <p:cNvSpPr>
            <a:spLocks noGrp="1"/>
          </p:cNvSpPr>
          <p:nvPr>
            <p:ph type="title"/>
          </p:nvPr>
        </p:nvSpPr>
        <p:spPr>
          <a:xfrm>
            <a:off x="457200" y="762000"/>
            <a:ext cx="3008313" cy="838200"/>
          </a:xfrm>
        </p:spPr>
        <p:txBody>
          <a:bodyPr anchor="b"/>
          <a:lstStyle>
            <a:lvl1pPr algn="l">
              <a:defRPr b="1" sz="2000"/>
            </a:lvl1pPr>
          </a:lstStyle>
          <a:p>
            <a:r>
              <a:rPr altLang="en-US" lang="zh-CN" smtClean="0"/>
              <a:t>单击此处编辑母版标题样式</a:t>
            </a:r>
            <a:endParaRPr altLang="en-US" dirty="0" lang="zh-CN"/>
          </a:p>
        </p:txBody>
      </p:sp>
      <p:sp>
        <p:nvSpPr>
          <p:cNvPr id="1048681" name="内容占位符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dirty="0" lang="zh-CN"/>
          </a:p>
        </p:txBody>
      </p:sp>
      <p:sp>
        <p:nvSpPr>
          <p:cNvPr id="1048682" name="文本占位符 3"/>
          <p:cNvSpPr>
            <a:spLocks noGrp="1"/>
          </p:cNvSpPr>
          <p:nvPr>
            <p:ph type="body" sz="half" idx="2"/>
          </p:nvPr>
        </p:nvSpPr>
        <p:spPr>
          <a:xfrm>
            <a:off x="457200" y="1676400"/>
            <a:ext cx="3008313" cy="44497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685"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86" name="图片占位符 2"/>
          <p:cNvSpPr>
            <a:spLocks noGrp="1"/>
          </p:cNvSpPr>
          <p:nvPr>
            <p:ph type="pic" idx="1"/>
          </p:nvPr>
        </p:nvSpPr>
        <p:spPr>
          <a:xfrm>
            <a:off x="1792288" y="761999"/>
            <a:ext cx="5486400" cy="3965575"/>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accent1"/>
              </a:buClr>
              <a:buSzPct val="100000"/>
              <a:buFont typeface="Wingdings 2" pitchFamily="18" charset="2"/>
              <a:buNone/>
            </a:pPr>
            <a:r>
              <a:rPr altLang="en-US" baseline="0" b="0" cap="none" sz="3200" i="0" kern="0" kumimoji="0" lang="zh-CN" noProof="0" normalizeH="0" spc="0" strike="noStrike" u="none" smtClean="0">
                <a:ln>
                  <a:noFill/>
                </a:ln>
                <a:solidFill>
                  <a:schemeClr val="tx1"/>
                </a:solidFill>
                <a:effectLst/>
                <a:uLnTx/>
                <a:uFillTx/>
                <a:latin typeface="+mn-lt"/>
                <a:ea typeface="+mn-ea"/>
                <a:cs typeface="+mn-cs"/>
              </a:rPr>
              <a:t>单击图标添加图片</a:t>
            </a:r>
          </a:p>
        </p:txBody>
      </p:sp>
      <p:sp>
        <p:nvSpPr>
          <p:cNvPr id="1048687"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image" Target="../media/image3.png"/><Relationship Id="rId16" Type="http://schemas.openxmlformats.org/officeDocument/2006/relationships/image" Target="../media/image1.png"/><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7" name=""/>
        <p:cNvGrpSpPr/>
        <p:nvPr/>
      </p:nvGrpSpPr>
      <p:grpSpPr>
        <a:xfrm rot="0">
          <a:off x="0" y="0"/>
          <a:ext cx="0" cy="0"/>
          <a:chOff x="0" y="0"/>
          <a:chExt cx="0" cy="0"/>
        </a:xfrm>
      </p:grpSpPr>
      <p:pic>
        <p:nvPicPr>
          <p:cNvPr id="2097152" name=""/>
          <p:cNvPicPr>
            <a:picLocks/>
          </p:cNvPicPr>
          <p:nvPr/>
        </p:nvPicPr>
        <p:blipFill>
          <a:blip xmlns:r="http://schemas.openxmlformats.org/officeDocument/2006/relationships" r:embed="rId15"/>
          <a:srcRect l="0" t="0" r="0" b="0"/>
          <a:stretch>
            <a:fillRect/>
          </a:stretch>
        </p:blipFill>
        <p:spPr>
          <a:xfrm rot="0">
            <a:off x="0" y="-1587"/>
            <a:ext cx="9144000" cy="6861175"/>
          </a:xfrm>
          <a:prstGeom prst="rect"/>
          <a:noFill/>
          <a:ln>
            <a:noFill/>
          </a:ln>
          <a:effectLst>
            <a:prstShdw prst="shdw17" dir="2699999" dist="17960">
              <a:srgbClr val="007A5C">
                <a:alpha val="100000"/>
              </a:srgbClr>
            </a:prstShdw>
          </a:effectLst>
        </p:spPr>
      </p:pic>
      <p:pic>
        <p:nvPicPr>
          <p:cNvPr id="2097153" name=""/>
          <p:cNvPicPr>
            <a:picLocks/>
          </p:cNvPicPr>
          <p:nvPr/>
        </p:nvPicPr>
        <p:blipFill>
          <a:blip xmlns:r="http://schemas.openxmlformats.org/officeDocument/2006/relationships" r:embed="rId16"/>
          <a:srcRect l="0" t="0" r="0" b="0"/>
          <a:stretch>
            <a:fillRect/>
          </a:stretch>
        </p:blipFill>
        <p:spPr>
          <a:xfrm rot="0">
            <a:off x="0" y="0"/>
            <a:ext cx="9180512" cy="6894512"/>
          </a:xfrm>
          <a:prstGeom prst="rect"/>
          <a:noFill/>
          <a:ln>
            <a:noFill/>
          </a:ln>
        </p:spPr>
      </p:pic>
      <p:sp>
        <p:nvSpPr>
          <p:cNvPr id="1048576" name=""/>
          <p:cNvSpPr/>
          <p:nvPr>
            <p:ph type="title" sz="full" idx="0"/>
          </p:nvPr>
        </p:nvSpPr>
        <p:spPr>
          <a:xfrm rot="0">
            <a:off x="685800" y="762000"/>
            <a:ext cx="7772400" cy="685800"/>
          </a:xfrm>
          <a:prstGeom prst="rect"/>
          <a:noFill/>
          <a:ln>
            <a:noFill/>
          </a:ln>
        </p:spPr>
        <p:txBody>
          <a:bodyPr anchor="ctr" bIns="45720" lIns="91440" rIns="91440" tIns="45720"/>
          <a:p>
            <a:pPr lvl="0"/>
            <a:r>
              <a:rPr altLang="en-US" lang="zh-CN"/>
              <a:t>单击此处编辑母版标题样式</a:t>
            </a:r>
          </a:p>
        </p:txBody>
      </p:sp>
      <p:sp>
        <p:nvSpPr>
          <p:cNvPr id="1048577" name=""/>
          <p:cNvSpPr/>
          <p:nvPr>
            <p:ph type="body" sz="full" idx="1"/>
          </p:nvPr>
        </p:nvSpPr>
        <p:spPr>
          <a:xfrm rot="0">
            <a:off x="685800" y="1828800"/>
            <a:ext cx="7772400" cy="4038600"/>
          </a:xfrm>
          <a:prstGeom prst="rect"/>
          <a:noFill/>
          <a:ln>
            <a:noFill/>
          </a:ln>
        </p:spPr>
        <p:txBody>
          <a:bodyPr bIns="45720" lIns="91440" rIns="91440" tIns="45720"/>
          <a:p>
            <a:pPr lvl="0"/>
            <a:r>
              <a:rPr altLang="zh-CN" lang="en-US"/>
              <a:t>Click to edit Master text styles</a:t>
            </a:r>
          </a:p>
          <a:p>
            <a:pPr lvl="1"/>
            <a:r>
              <a:rPr altLang="zh-CN" lang="en-US"/>
              <a:t>Second level</a:t>
            </a:r>
          </a:p>
          <a:p>
            <a:pPr lvl="2"/>
            <a:r>
              <a:rPr altLang="zh-CN" lang="en-US"/>
              <a:t>Third level</a:t>
            </a:r>
          </a:p>
        </p:txBody>
      </p:sp>
      <p:sp>
        <p:nvSpPr>
          <p:cNvPr id="1048578" name=""/>
          <p:cNvSpPr/>
          <p:nvPr>
            <p:ph type="dt" sz="half" idx="2"/>
          </p:nvPr>
        </p:nvSpPr>
        <p:spPr>
          <a:xfrm rot="0">
            <a:off x="685800" y="632460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eaLnBrk="1" hangingPunct="1" latinLnBrk="1" lvl="0"/>
            <a:endParaRPr altLang="zh-CN" sz="1400" lang="en-US">
              <a:latin typeface="微软雅黑" pitchFamily="34" charset="-122"/>
            </a:endParaRPr>
          </a:p>
        </p:txBody>
      </p:sp>
      <p:sp>
        <p:nvSpPr>
          <p:cNvPr id="1048579" name=""/>
          <p:cNvSpPr/>
          <p:nvPr>
            <p:ph type="ftr" sz="quarter" idx="3"/>
          </p:nvPr>
        </p:nvSpPr>
        <p:spPr>
          <a:xfrm rot="0">
            <a:off x="3124200" y="6324600"/>
            <a:ext cx="28956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ctr" eaLnBrk="1" hangingPunct="1" latinLnBrk="1" lvl="0"/>
            <a:endParaRPr altLang="zh-CN" sz="1400" lang="en-US">
              <a:latin typeface="微软雅黑" pitchFamily="34" charset="-122"/>
            </a:endParaRPr>
          </a:p>
        </p:txBody>
      </p:sp>
      <p:sp>
        <p:nvSpPr>
          <p:cNvPr id="1048580" name=""/>
          <p:cNvSpPr/>
          <p:nvPr>
            <p:ph type="sldNum" sz="quarter" idx="4"/>
          </p:nvPr>
        </p:nvSpPr>
        <p:spPr>
          <a:xfrm rot="0">
            <a:off x="8458200" y="6477000"/>
            <a:ext cx="533400" cy="3810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微软雅黑" pitchFamily="34" charset="-122"/>
                <a:ea typeface="微软雅黑" pitchFamily="34" charset="-122"/>
                <a:sym typeface="Times New Roman" pitchFamily="18" charset="0"/>
              </a:defRPr>
            </a:lvl5pPr>
          </a:lstStyle>
          <a:p>
            <a:pPr algn="r" eaLnBrk="1" hangingPunct="1" latinLnBrk="1" lvl="0"/>
            <a:fld id="{566ABCEB-ACFC-4714-9973-3DA970169C29}" type="slidenum">
              <a:rPr altLang="zh-CN" sz="1400" lang="en-US">
                <a:latin typeface="微软雅黑" pitchFamily="34" charset="-122"/>
              </a:rPr>
              <a:pPr algn="r" eaLnBrk="1" hangingPunct="1" latinLnBrk="1" lvl="0"/>
            </a:fld>
            <a:endParaRPr altLang="zh-CN" sz="1400" lang="en-US">
              <a:latin typeface="微软雅黑" pitchFamily="34" charset="-122"/>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sldNum="0"/>
  <p:txStyles>
    <p:titleStyle>
      <a:lvl1pPr algn="l" eaLnBrk="0" fontAlgn="base" hangingPunct="0" rtl="0">
        <a:spcBef>
          <a:spcPct val="0"/>
        </a:spcBef>
        <a:spcAft>
          <a:spcPct val="0"/>
        </a:spcAft>
        <a:defRPr sz="3000">
          <a:solidFill>
            <a:schemeClr val="tx2"/>
          </a:solidFill>
          <a:latin typeface="+mj-lt"/>
          <a:ea typeface="+mj-ea"/>
          <a:cs typeface="+mj-cs"/>
        </a:defRPr>
      </a:lvl1pPr>
      <a:lvl2pPr algn="l" eaLnBrk="0" fontAlgn="base" hangingPunct="0" rtl="0">
        <a:spcBef>
          <a:spcPct val="0"/>
        </a:spcBef>
        <a:spcAft>
          <a:spcPct val="0"/>
        </a:spcAft>
        <a:defRPr sz="3000">
          <a:solidFill>
            <a:schemeClr val="tx2"/>
          </a:solidFill>
          <a:latin typeface="微软雅黑" pitchFamily="34" charset="-122"/>
          <a:ea typeface="微软雅黑" pitchFamily="34" charset="-122"/>
        </a:defRPr>
      </a:lvl2pPr>
      <a:lvl3pPr algn="l" eaLnBrk="0" fontAlgn="base" hangingPunct="0" rtl="0">
        <a:spcBef>
          <a:spcPct val="0"/>
        </a:spcBef>
        <a:spcAft>
          <a:spcPct val="0"/>
        </a:spcAft>
        <a:defRPr sz="3000">
          <a:solidFill>
            <a:schemeClr val="tx2"/>
          </a:solidFill>
          <a:latin typeface="微软雅黑" pitchFamily="34" charset="-122"/>
          <a:ea typeface="微软雅黑" pitchFamily="34" charset="-122"/>
        </a:defRPr>
      </a:lvl3pPr>
      <a:lvl4pPr algn="l" eaLnBrk="0" fontAlgn="base" hangingPunct="0" rtl="0">
        <a:spcBef>
          <a:spcPct val="0"/>
        </a:spcBef>
        <a:spcAft>
          <a:spcPct val="0"/>
        </a:spcAft>
        <a:defRPr sz="3000">
          <a:solidFill>
            <a:schemeClr val="tx2"/>
          </a:solidFill>
          <a:latin typeface="微软雅黑" pitchFamily="34" charset="-122"/>
          <a:ea typeface="微软雅黑" pitchFamily="34" charset="-122"/>
        </a:defRPr>
      </a:lvl4pPr>
      <a:lvl5pPr algn="l" eaLnBrk="0" fontAlgn="base" hangingPunct="0" rtl="0">
        <a:spcBef>
          <a:spcPct val="0"/>
        </a:spcBef>
        <a:spcAft>
          <a:spcPct val="0"/>
        </a:spcAft>
        <a:defRPr sz="3000">
          <a:solidFill>
            <a:schemeClr val="tx2"/>
          </a:solidFill>
          <a:latin typeface="微软雅黑" pitchFamily="34" charset="-122"/>
          <a:ea typeface="微软雅黑" pitchFamily="34" charset="-122"/>
        </a:defRPr>
      </a:lvl5pPr>
      <a:lvl6pPr algn="l" eaLnBrk="1" fontAlgn="base" hangingPunct="1" marL="457200" rtl="0">
        <a:spcBef>
          <a:spcPct val="0"/>
        </a:spcBef>
        <a:spcAft>
          <a:spcPct val="0"/>
        </a:spcAft>
        <a:defRPr sz="3000">
          <a:solidFill>
            <a:schemeClr val="tx2"/>
          </a:solidFill>
          <a:latin typeface="Verdana" pitchFamily="34" charset="0"/>
        </a:defRPr>
      </a:lvl6pPr>
      <a:lvl7pPr algn="l" eaLnBrk="1" fontAlgn="base" hangingPunct="1" marL="914400" rtl="0">
        <a:spcBef>
          <a:spcPct val="0"/>
        </a:spcBef>
        <a:spcAft>
          <a:spcPct val="0"/>
        </a:spcAft>
        <a:defRPr sz="3000">
          <a:solidFill>
            <a:schemeClr val="tx2"/>
          </a:solidFill>
          <a:latin typeface="Verdana" pitchFamily="34" charset="0"/>
        </a:defRPr>
      </a:lvl7pPr>
      <a:lvl8pPr algn="l" eaLnBrk="1" fontAlgn="base" hangingPunct="1" marL="1371600" rtl="0">
        <a:spcBef>
          <a:spcPct val="0"/>
        </a:spcBef>
        <a:spcAft>
          <a:spcPct val="0"/>
        </a:spcAft>
        <a:defRPr sz="3000">
          <a:solidFill>
            <a:schemeClr val="tx2"/>
          </a:solidFill>
          <a:latin typeface="Verdana" pitchFamily="34" charset="0"/>
        </a:defRPr>
      </a:lvl8pPr>
      <a:lvl9pPr algn="l" eaLnBrk="1" fontAlgn="base" hangingPunct="1" marL="1828800" rtl="0">
        <a:spcBef>
          <a:spcPct val="0"/>
        </a:spcBef>
        <a:spcAft>
          <a:spcPct val="0"/>
        </a:spcAft>
        <a:defRPr sz="3000">
          <a:solidFill>
            <a:schemeClr val="tx2"/>
          </a:solidFill>
          <a:latin typeface="Verdana" pitchFamily="34" charset="0"/>
        </a:defRPr>
      </a:lvl9pPr>
    </p:titleStyle>
    <p:bodyStyle>
      <a:lvl1pPr algn="l" eaLnBrk="0" fontAlgn="base" hangingPunct="0" indent="-342900" marL="342900" rtl="0">
        <a:spcBef>
          <a:spcPct val="20000"/>
        </a:spcBef>
        <a:spcAft>
          <a:spcPct val="0"/>
        </a:spcAft>
        <a:buClr>
          <a:schemeClr val="accent1"/>
        </a:buClr>
        <a:buSzPct val="100000"/>
        <a:buFont typeface="Wingdings 2" pitchFamily="18" charset="2"/>
        <a:buChar char=""/>
        <a:defRPr sz="2500">
          <a:solidFill>
            <a:schemeClr val="tx1"/>
          </a:solidFill>
          <a:latin typeface="+mn-lt"/>
          <a:ea typeface="+mn-ea"/>
          <a:cs typeface="+mn-cs"/>
        </a:defRPr>
      </a:lvl1pPr>
      <a:lvl2pPr algn="l" eaLnBrk="0" fontAlgn="base" hangingPunct="0" indent="-285750" marL="742950" rtl="0">
        <a:spcBef>
          <a:spcPct val="20000"/>
        </a:spcBef>
        <a:spcAft>
          <a:spcPct val="0"/>
        </a:spcAft>
        <a:buClr>
          <a:schemeClr val="accent1"/>
        </a:buClr>
        <a:buSzPct val="90000"/>
        <a:buFont typeface="Wingdings 2" pitchFamily="18" charset="2"/>
        <a:buChar char=""/>
        <a:defRPr sz="2200">
          <a:solidFill>
            <a:schemeClr val="tx1"/>
          </a:solidFill>
          <a:latin typeface="+mn-lt"/>
          <a:ea typeface="微软雅黑" pitchFamily="34" charset="-122"/>
        </a:defRPr>
      </a:lvl2pPr>
      <a:lvl3pPr algn="l" eaLnBrk="0" fontAlgn="base" hangingPunct="0" indent="-228600" marL="1143000" rtl="0">
        <a:spcBef>
          <a:spcPct val="20000"/>
        </a:spcBef>
        <a:spcAft>
          <a:spcPct val="0"/>
        </a:spcAft>
        <a:buClr>
          <a:schemeClr val="accent1"/>
        </a:buClr>
        <a:buSzPct val="80000"/>
        <a:buFont typeface="Wingdings 2" pitchFamily="18" charset="2"/>
        <a:buChar char=""/>
        <a:defRPr sz="2000">
          <a:solidFill>
            <a:schemeClr val="tx1"/>
          </a:solidFill>
          <a:latin typeface="+mn-lt"/>
          <a:ea typeface="微软雅黑" pitchFamily="34" charset="-122"/>
        </a:defRPr>
      </a:lvl3pPr>
      <a:lvl4pPr algn="l" eaLnBrk="0" fontAlgn="base" hangingPunct="0" indent="-228600" marL="1600200" rtl="0">
        <a:spcBef>
          <a:spcPct val="20000"/>
        </a:spcBef>
        <a:spcAft>
          <a:spcPct val="0"/>
        </a:spcAft>
        <a:buChar char="–"/>
        <a:defRPr sz="2000">
          <a:solidFill>
            <a:schemeClr val="tx1"/>
          </a:solidFill>
          <a:latin typeface="Comic Sans MS" pitchFamily="66" charset="0"/>
          <a:ea typeface="微软雅黑" pitchFamily="34" charset="-122"/>
        </a:defRPr>
      </a:lvl4pPr>
      <a:lvl5pPr algn="l" eaLnBrk="0" fontAlgn="base" hangingPunct="0" indent="-228600" marL="2057400" rtl="0">
        <a:spcBef>
          <a:spcPct val="20000"/>
        </a:spcBef>
        <a:spcAft>
          <a:spcPct val="0"/>
        </a:spcAft>
        <a:buChar char="»"/>
        <a:defRPr sz="2000">
          <a:solidFill>
            <a:schemeClr val="tx1"/>
          </a:solidFill>
          <a:latin typeface="Comic Sans MS" pitchFamily="66" charset="0"/>
          <a:ea typeface="微软雅黑" pitchFamily="34" charset="-122"/>
        </a:defRPr>
      </a:lvl5pPr>
      <a:lvl6pPr algn="l" eaLnBrk="1" fontAlgn="base" hangingPunct="1" indent="-228600" marL="2514600" rtl="0">
        <a:spcBef>
          <a:spcPct val="20000"/>
        </a:spcBef>
        <a:spcAft>
          <a:spcPct val="0"/>
        </a:spcAft>
        <a:buChar char="»"/>
        <a:defRPr sz="2000">
          <a:solidFill>
            <a:schemeClr val="tx1"/>
          </a:solidFill>
          <a:latin typeface="Comic Sans MS" pitchFamily="66" charset="0"/>
        </a:defRPr>
      </a:lvl6pPr>
      <a:lvl7pPr algn="l" eaLnBrk="1" fontAlgn="base" hangingPunct="1" indent="-228600" marL="2971800" rtl="0">
        <a:spcBef>
          <a:spcPct val="20000"/>
        </a:spcBef>
        <a:spcAft>
          <a:spcPct val="0"/>
        </a:spcAft>
        <a:buChar char="»"/>
        <a:defRPr sz="2000">
          <a:solidFill>
            <a:schemeClr val="tx1"/>
          </a:solidFill>
          <a:latin typeface="Comic Sans MS" pitchFamily="66" charset="0"/>
        </a:defRPr>
      </a:lvl7pPr>
      <a:lvl8pPr algn="l" eaLnBrk="1" fontAlgn="base" hangingPunct="1" indent="-228600" marL="3429000" rtl="0">
        <a:spcBef>
          <a:spcPct val="20000"/>
        </a:spcBef>
        <a:spcAft>
          <a:spcPct val="0"/>
        </a:spcAft>
        <a:buChar char="»"/>
        <a:defRPr sz="2000">
          <a:solidFill>
            <a:schemeClr val="tx1"/>
          </a:solidFill>
          <a:latin typeface="Comic Sans MS" pitchFamily="66" charset="0"/>
        </a:defRPr>
      </a:lvl8pPr>
      <a:lvl9pPr algn="l" eaLnBrk="1" fontAlgn="base" hangingPunct="1" indent="-228600" marL="3886200" rtl="0">
        <a:spcBef>
          <a:spcPct val="20000"/>
        </a:spcBef>
        <a:spcAft>
          <a:spcPct val="0"/>
        </a:spcAft>
        <a:buChar char="»"/>
        <a:defRPr sz="2000">
          <a:solidFill>
            <a:schemeClr val="tx1"/>
          </a:solidFill>
          <a:latin typeface="Comic Sans MS" pitchFamily="66" charset="0"/>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588" name=""/>
          <p:cNvSpPr/>
          <p:nvPr>
            <p:ph type="ctrTitle" sz="full" idx="4294967295"/>
          </p:nvPr>
        </p:nvSpPr>
        <p:spPr>
          <a:xfrm rot="0">
            <a:off x="1524000" y="2286000"/>
            <a:ext cx="6324600" cy="1143000"/>
          </a:xfrm>
          <a:prstGeom prst="rect"/>
          <a:noFill/>
          <a:ln>
            <a:noFill/>
          </a:ln>
        </p:spPr>
        <p:txBody>
          <a:bodyPr anchor="ctr" bIns="45720" lIns="91440" rIns="91440" tIns="45720"/>
          <a:lstStyle>
            <a:lvl1pPr algn="l">
              <a:defRPr sz="3000"/>
            </a:lvl1pPr>
          </a:lstStyle>
          <a:p>
            <a:pPr algn="ctr" eaLnBrk="1" hangingPunct="1" latinLnBrk="1" lvl="0"/>
            <a:r>
              <a:rPr altLang="zh-CN" b="1" lang="en-US"/>
              <a:t>IO </a:t>
            </a:r>
            <a:r>
              <a:rPr altLang="en-US" b="1" lang="zh-CN"/>
              <a:t>文件和流</a:t>
            </a:r>
          </a:p>
        </p:txBody>
      </p:sp>
      <p:sp>
        <p:nvSpPr>
          <p:cNvPr id="1048589" name=""/>
          <p:cNvSpPr txBox="1"/>
          <p:nvPr/>
        </p:nvSpPr>
        <p:spPr>
          <a:xfrm rot="0">
            <a:off x="4419600" y="4267200"/>
            <a:ext cx="4495800" cy="762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b="1" sz="2800" lang="zh-CN">
                <a:solidFill>
                  <a:schemeClr val="lt2"/>
                </a:solidFill>
                <a:latin typeface="微软雅黑" pitchFamily="34" charset="-122"/>
                <a:ea typeface="微软雅黑" pitchFamily="34" charset="-122"/>
              </a:rPr>
              <a:t>授课讲师：颜鹏飞</a:t>
            </a:r>
          </a:p>
        </p:txBody>
      </p:sp>
    </p:spTree>
  </p:cSld>
  <p:clrMapOvr>
    <a:masterClrMapping/>
  </p:clrMapOvr>
  <p:transition xmlns:p14="http://schemas.microsoft.com/office/powerpoint/2010/main" spd="fast" advClick="1">
    <p:cut thruBlk="0"/>
  </p:transition>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15"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黑体" pitchFamily="49" charset="-122"/>
              </a:rPr>
              <a:t>流的定义</a:t>
            </a:r>
          </a:p>
        </p:txBody>
      </p:sp>
      <p:sp>
        <p:nvSpPr>
          <p:cNvPr id="1048616"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17" name=""/>
          <p:cNvSpPr txBox="1"/>
          <p:nvPr/>
        </p:nvSpPr>
        <p:spPr>
          <a:xfrm rot="0">
            <a:off x="381000" y="762000"/>
            <a:ext cx="8496300" cy="5164899"/>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50000"/>
              </a:lnSpc>
              <a:spcBef>
                <a:spcPct val="50000"/>
              </a:spcBef>
              <a:buNone/>
            </a:pPr>
            <a:r>
              <a:rPr altLang="en-US" b="1" sz="1800" lang="zh-CN">
                <a:solidFill>
                  <a:srgbClr val="000000"/>
                </a:solidFill>
                <a:latin typeface="微软雅黑" pitchFamily="34" charset="-122"/>
                <a:ea typeface="微软雅黑" pitchFamily="34" charset="-122"/>
              </a:rPr>
              <a:t>流的定义</a:t>
            </a:r>
          </a:p>
          <a:p>
            <a:pPr eaLnBrk="1" hangingPunct="1" latinLnBrk="1" lvl="0">
              <a:lnSpc>
                <a:spcPct val="150000"/>
              </a:lnSpc>
              <a:spcBef>
                <a:spcPct val="50000"/>
              </a:spcBef>
              <a:buNone/>
            </a:pPr>
            <a:r>
              <a:rPr altLang="zh-CN" sz="1800" lang="en-US">
                <a:solidFill>
                  <a:srgbClr val="000000"/>
                </a:solidFill>
                <a:latin typeface="微软雅黑" pitchFamily="34" charset="-122"/>
                <a:ea typeface="微软雅黑" pitchFamily="34" charset="-122"/>
              </a:rPr>
              <a:t>是指在计算机的输入输出操作中各部件之间的流动数据.</a:t>
            </a:r>
            <a:r>
              <a:rPr altLang="en-US" sz="1800" lang="zh-CN">
                <a:solidFill>
                  <a:srgbClr val="000000"/>
                </a:solidFill>
                <a:latin typeface="微软雅黑" pitchFamily="34" charset="-122"/>
                <a:ea typeface="微软雅黑" pitchFamily="34" charset="-122"/>
              </a:rPr>
              <a:t>按照传输的方向流可以分为输入流与输出流 </a:t>
            </a:r>
            <a:r>
              <a:rPr altLang="zh-CN" sz="1800" lang="en-US">
                <a:solidFill>
                  <a:srgbClr val="000000"/>
                </a:solidFill>
                <a:latin typeface="微软雅黑" pitchFamily="34" charset="-122"/>
                <a:ea typeface="微软雅黑" pitchFamily="34" charset="-122"/>
              </a:rPr>
              <a:t>, </a:t>
            </a:r>
            <a:r>
              <a:rPr altLang="en-US" sz="1800" lang="zh-CN">
                <a:solidFill>
                  <a:srgbClr val="000000"/>
                </a:solidFill>
                <a:latin typeface="微软雅黑" pitchFamily="34" charset="-122"/>
                <a:ea typeface="微软雅黑" pitchFamily="34" charset="-122"/>
              </a:rPr>
              <a:t>可以是未加工的二进制数据</a:t>
            </a:r>
            <a:r>
              <a:rPr altLang="zh-CN" sz="1800" lang="en-US">
                <a:solidFill>
                  <a:srgbClr val="000000"/>
                </a:solidFill>
                <a:latin typeface="微软雅黑" pitchFamily="34" charset="-122"/>
                <a:ea typeface="微软雅黑" pitchFamily="34" charset="-122"/>
              </a:rPr>
              <a:t>,</a:t>
            </a:r>
            <a:r>
              <a:rPr altLang="en-US" sz="1800" lang="zh-CN">
                <a:solidFill>
                  <a:srgbClr val="000000"/>
                </a:solidFill>
                <a:latin typeface="微软雅黑" pitchFamily="34" charset="-122"/>
                <a:ea typeface="微软雅黑" pitchFamily="34" charset="-122"/>
              </a:rPr>
              <a:t>也可以是经过一定编码处理后的某种格式数据 </a:t>
            </a:r>
            <a:r>
              <a:rPr altLang="zh-CN" sz="1800" lang="en-US">
                <a:solidFill>
                  <a:srgbClr val="000000"/>
                </a:solidFill>
                <a:latin typeface="微软雅黑" pitchFamily="34" charset="-122"/>
                <a:ea typeface="微软雅黑" pitchFamily="34" charset="-122"/>
              </a:rPr>
              <a:t>, </a:t>
            </a:r>
            <a:r>
              <a:rPr altLang="en-US" sz="1800" lang="zh-CN">
                <a:solidFill>
                  <a:srgbClr val="000000"/>
                </a:solidFill>
                <a:latin typeface="微软雅黑" pitchFamily="34" charset="-122"/>
                <a:ea typeface="微软雅黑" pitchFamily="34" charset="-122"/>
              </a:rPr>
              <a:t>在</a:t>
            </a:r>
            <a:r>
              <a:rPr altLang="zh-CN" sz="1800" lang="en-US">
                <a:solidFill>
                  <a:srgbClr val="000000"/>
                </a:solidFill>
                <a:latin typeface="微软雅黑" pitchFamily="34" charset="-122"/>
                <a:ea typeface="微软雅黑" pitchFamily="34" charset="-122"/>
              </a:rPr>
              <a:t>java</a:t>
            </a:r>
            <a:r>
              <a:rPr altLang="en-US" sz="1800" lang="zh-CN">
                <a:solidFill>
                  <a:srgbClr val="000000"/>
                </a:solidFill>
                <a:latin typeface="微软雅黑" pitchFamily="34" charset="-122"/>
                <a:ea typeface="微软雅黑" pitchFamily="34" charset="-122"/>
              </a:rPr>
              <a:t>中把不同类型的输入输出源抽象为流</a:t>
            </a:r>
            <a:r>
              <a:rPr altLang="zh-CN" sz="1800" lang="en-US">
                <a:solidFill>
                  <a:srgbClr val="000000"/>
                </a:solidFill>
                <a:latin typeface="微软雅黑" pitchFamily="34" charset="-122"/>
                <a:ea typeface="微软雅黑" pitchFamily="34" charset="-122"/>
              </a:rPr>
              <a:t>,</a:t>
            </a:r>
            <a:r>
              <a:rPr altLang="en-US" sz="1800" lang="zh-CN">
                <a:solidFill>
                  <a:srgbClr val="000000"/>
                </a:solidFill>
                <a:latin typeface="微软雅黑" pitchFamily="34" charset="-122"/>
                <a:ea typeface="微软雅黑" pitchFamily="34" charset="-122"/>
              </a:rPr>
              <a:t>其中输入和输出的数据称为数据流</a:t>
            </a:r>
            <a:r>
              <a:rPr altLang="zh-CN" sz="1800" lang="en-US">
                <a:solidFill>
                  <a:srgbClr val="000000"/>
                </a:solidFill>
                <a:latin typeface="微软雅黑" pitchFamily="34" charset="-122"/>
                <a:ea typeface="微软雅黑" pitchFamily="34" charset="-122"/>
              </a:rPr>
              <a:t>,</a:t>
            </a:r>
            <a:r>
              <a:rPr altLang="en-US" sz="1800" lang="zh-CN">
                <a:solidFill>
                  <a:srgbClr val="000000"/>
                </a:solidFill>
                <a:latin typeface="微软雅黑" pitchFamily="34" charset="-122"/>
                <a:ea typeface="微软雅黑" pitchFamily="34" charset="-122"/>
              </a:rPr>
              <a:t>它是程序发送和接收数据的一个通道。在程序中所有的数据都是以流的方式进行传输或保存的，程序需要数据时要使用输入流读取数据，而当程序需要将一些数据保存起来时，就要使用输出流。</a:t>
            </a:r>
          </a:p>
          <a:p>
            <a:pPr eaLnBrk="1" hangingPunct="1" latinLnBrk="1" lvl="0">
              <a:lnSpc>
                <a:spcPct val="150000"/>
              </a:lnSpc>
              <a:spcBef>
                <a:spcPct val="50000"/>
              </a:spcBef>
              <a:buNone/>
            </a:pPr>
            <a:r>
              <a:rPr altLang="en-US" sz="1800" lang="zh-CN">
                <a:solidFill>
                  <a:srgbClr val="000000"/>
                </a:solidFill>
                <a:latin typeface="微软雅黑" pitchFamily="34" charset="-122"/>
                <a:ea typeface="微软雅黑" pitchFamily="34" charset="-122"/>
              </a:rPr>
              <a:t>流的特性</a:t>
            </a:r>
            <a:r>
              <a:rPr altLang="zh-CN" sz="1800" lang="en-US">
                <a:solidFill>
                  <a:srgbClr val="000000"/>
                </a:solidFill>
                <a:latin typeface="微软雅黑" pitchFamily="34" charset="-122"/>
                <a:ea typeface="微软雅黑" pitchFamily="34" charset="-122"/>
              </a:rPr>
              <a:t>:</a:t>
            </a:r>
          </a:p>
          <a:p>
            <a:pPr eaLnBrk="1" hangingPunct="1" latinLnBrk="1" lvl="0">
              <a:lnSpc>
                <a:spcPct val="150000"/>
              </a:lnSpc>
              <a:spcBef>
                <a:spcPct val="50000"/>
              </a:spcBef>
              <a:buNone/>
            </a:pPr>
            <a:r>
              <a:rPr altLang="zh-CN" sz="1800" lang="en-US">
                <a:solidFill>
                  <a:srgbClr val="000000"/>
                </a:solidFill>
                <a:latin typeface="微软雅黑" pitchFamily="34" charset="-122"/>
                <a:ea typeface="微软雅黑" pitchFamily="34" charset="-122"/>
              </a:rPr>
              <a:t>1&gt;</a:t>
            </a:r>
            <a:r>
              <a:rPr altLang="en-US" sz="1800" lang="zh-CN">
                <a:solidFill>
                  <a:srgbClr val="000000"/>
                </a:solidFill>
                <a:latin typeface="微软雅黑" pitchFamily="34" charset="-122"/>
                <a:ea typeface="微软雅黑" pitchFamily="34" charset="-122"/>
              </a:rPr>
              <a:t>先进先出</a:t>
            </a:r>
          </a:p>
          <a:p>
            <a:pPr eaLnBrk="1" hangingPunct="1" latinLnBrk="1" lvl="0">
              <a:lnSpc>
                <a:spcPct val="150000"/>
              </a:lnSpc>
              <a:spcBef>
                <a:spcPct val="50000"/>
              </a:spcBef>
              <a:buNone/>
            </a:pPr>
            <a:r>
              <a:rPr altLang="zh-CN" sz="1800" lang="en-US">
                <a:solidFill>
                  <a:srgbClr val="000000"/>
                </a:solidFill>
                <a:latin typeface="微软雅黑" pitchFamily="34" charset="-122"/>
                <a:ea typeface="微软雅黑" pitchFamily="34" charset="-122"/>
              </a:rPr>
              <a:t>2&gt;</a:t>
            </a:r>
            <a:r>
              <a:rPr altLang="en-US" sz="1800" lang="zh-CN">
                <a:solidFill>
                  <a:srgbClr val="000000"/>
                </a:solidFill>
                <a:latin typeface="微软雅黑" pitchFamily="34" charset="-122"/>
                <a:ea typeface="微软雅黑" pitchFamily="34" charset="-122"/>
              </a:rPr>
              <a:t>顺序存取</a:t>
            </a:r>
          </a:p>
          <a:p>
            <a:pPr eaLnBrk="1" hangingPunct="1" latinLnBrk="1" lvl="0">
              <a:lnSpc>
                <a:spcPct val="150000"/>
              </a:lnSpc>
              <a:spcBef>
                <a:spcPct val="50000"/>
              </a:spcBef>
              <a:buNone/>
            </a:pPr>
            <a:r>
              <a:rPr altLang="zh-CN" sz="1800" lang="en-US">
                <a:solidFill>
                  <a:srgbClr val="000000"/>
                </a:solidFill>
                <a:latin typeface="微软雅黑" pitchFamily="34" charset="-122"/>
                <a:ea typeface="微软雅黑" pitchFamily="34" charset="-122"/>
              </a:rPr>
              <a:t>3&gt;</a:t>
            </a:r>
            <a:r>
              <a:rPr altLang="en-US" sz="1800" lang="zh-CN">
                <a:solidFill>
                  <a:srgbClr val="000000"/>
                </a:solidFill>
                <a:latin typeface="微软雅黑" pitchFamily="34" charset="-122"/>
                <a:ea typeface="微软雅黑" pitchFamily="34" charset="-122"/>
              </a:rPr>
              <a:t>只读或只写</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18"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黑体" pitchFamily="49" charset="-122"/>
              </a:rPr>
              <a:t>流的分类</a:t>
            </a:r>
          </a:p>
        </p:txBody>
      </p:sp>
      <p:sp>
        <p:nvSpPr>
          <p:cNvPr id="1048619"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a typeface="微软雅黑" pitchFamily="34" charset="-122"/>
            </a:endParaRPr>
          </a:p>
          <a:p>
            <a:pPr eaLnBrk="1" hangingPunct="1" latinLnBrk="1" lvl="0">
              <a:buNone/>
            </a:pPr>
            <a:endParaRPr altLang="en-US" sz="1800" lang="zh-CN">
              <a:latin typeface="Arial" pitchFamily="0" charset="0"/>
              <a:ea typeface="微软雅黑" pitchFamily="34" charset="-122"/>
            </a:endParaRPr>
          </a:p>
        </p:txBody>
      </p:sp>
      <p:pic>
        <p:nvPicPr>
          <p:cNvPr id="2097156" name=""/>
          <p:cNvPicPr>
            <a:picLocks/>
          </p:cNvPicPr>
          <p:nvPr/>
        </p:nvPicPr>
        <p:blipFill>
          <a:blip xmlns:r="http://schemas.openxmlformats.org/officeDocument/2006/relationships" r:embed="rId1"/>
          <a:srcRect l="0" t="0" r="0" b="0"/>
          <a:stretch>
            <a:fillRect/>
          </a:stretch>
        </p:blipFill>
        <p:spPr>
          <a:xfrm rot="0">
            <a:off x="571500" y="1304925"/>
            <a:ext cx="8213725" cy="4608512"/>
          </a:xfrm>
          <a:prstGeom prst="rect"/>
          <a:noFill/>
          <a:ln>
            <a:noFill/>
          </a:ln>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20"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黑体" pitchFamily="49" charset="-122"/>
              </a:rPr>
              <a:t>流的操作步骤</a:t>
            </a:r>
          </a:p>
        </p:txBody>
      </p:sp>
      <p:sp>
        <p:nvSpPr>
          <p:cNvPr id="1048621"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22" name=""/>
          <p:cNvSpPr txBox="1"/>
          <p:nvPr/>
        </p:nvSpPr>
        <p:spPr>
          <a:xfrm rot="0">
            <a:off x="228600" y="609600"/>
            <a:ext cx="8567738" cy="595106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90000"/>
              </a:lnSpc>
              <a:buNone/>
            </a:pPr>
            <a:r>
              <a:rPr altLang="en-US" sz="1800" lang="zh-CN">
                <a:solidFill>
                  <a:srgbClr val="000000"/>
                </a:solidFill>
                <a:latin typeface="微软雅黑" pitchFamily="34" charset="-122"/>
                <a:ea typeface="微软雅黑" pitchFamily="34" charset="-122"/>
              </a:rPr>
              <a:t>在</a:t>
            </a:r>
            <a:r>
              <a:rPr altLang="zh-CN" sz="1800" lang="en-US">
                <a:solidFill>
                  <a:srgbClr val="000000"/>
                </a:solidFill>
                <a:latin typeface="微软雅黑" pitchFamily="34" charset="-122"/>
                <a:ea typeface="微软雅黑" pitchFamily="34" charset="-122"/>
              </a:rPr>
              <a:t>java.io</a:t>
            </a:r>
            <a:r>
              <a:rPr altLang="en-US" sz="1800" lang="zh-CN">
                <a:solidFill>
                  <a:srgbClr val="000000"/>
                </a:solidFill>
                <a:latin typeface="微软雅黑" pitchFamily="34" charset="-122"/>
                <a:ea typeface="微软雅黑" pitchFamily="34" charset="-122"/>
              </a:rPr>
              <a:t>包中流的操作主要有字节流、字符流两大类，两类都有输入和输出操作。在字节流中输出数据主要使用</a:t>
            </a:r>
            <a:r>
              <a:rPr altLang="zh-CN" sz="1800" lang="en-US">
                <a:solidFill>
                  <a:srgbClr val="000000"/>
                </a:solidFill>
                <a:latin typeface="微软雅黑" pitchFamily="34" charset="-122"/>
                <a:ea typeface="微软雅黑" pitchFamily="34" charset="-122"/>
              </a:rPr>
              <a:t>OutputStream</a:t>
            </a:r>
            <a:r>
              <a:rPr altLang="en-US" sz="1800" lang="zh-CN">
                <a:solidFill>
                  <a:srgbClr val="000000"/>
                </a:solidFill>
                <a:latin typeface="微软雅黑" pitchFamily="34" charset="-122"/>
                <a:ea typeface="微软雅黑" pitchFamily="34" charset="-122"/>
              </a:rPr>
              <a:t>类完成，输入使用的是</a:t>
            </a:r>
            <a:r>
              <a:rPr altLang="zh-CN" sz="1800" lang="en-US">
                <a:solidFill>
                  <a:srgbClr val="000000"/>
                </a:solidFill>
                <a:latin typeface="微软雅黑" pitchFamily="34" charset="-122"/>
                <a:ea typeface="微软雅黑" pitchFamily="34" charset="-122"/>
              </a:rPr>
              <a:t>InputStream</a:t>
            </a:r>
            <a:r>
              <a:rPr altLang="en-US" sz="1800" lang="zh-CN">
                <a:solidFill>
                  <a:srgbClr val="000000"/>
                </a:solidFill>
                <a:latin typeface="微软雅黑" pitchFamily="34" charset="-122"/>
                <a:ea typeface="微软雅黑" pitchFamily="34" charset="-122"/>
              </a:rPr>
              <a:t>类。在字符流中输出主要是使用</a:t>
            </a:r>
            <a:r>
              <a:rPr altLang="zh-CN" sz="1800" lang="en-US">
                <a:solidFill>
                  <a:srgbClr val="000000"/>
                </a:solidFill>
                <a:latin typeface="微软雅黑" pitchFamily="34" charset="-122"/>
                <a:ea typeface="微软雅黑" pitchFamily="34" charset="-122"/>
              </a:rPr>
              <a:t>Writer</a:t>
            </a:r>
            <a:r>
              <a:rPr altLang="en-US" sz="1800" lang="zh-CN">
                <a:solidFill>
                  <a:srgbClr val="000000"/>
                </a:solidFill>
                <a:latin typeface="微软雅黑" pitchFamily="34" charset="-122"/>
                <a:ea typeface="微软雅黑" pitchFamily="34" charset="-122"/>
              </a:rPr>
              <a:t>类完成，输入主要是使用</a:t>
            </a:r>
            <a:r>
              <a:rPr altLang="zh-CN" sz="1800" lang="en-US">
                <a:solidFill>
                  <a:srgbClr val="000000"/>
                </a:solidFill>
                <a:latin typeface="微软雅黑" pitchFamily="34" charset="-122"/>
                <a:ea typeface="微软雅黑" pitchFamily="34" charset="-122"/>
              </a:rPr>
              <a:t>Reader</a:t>
            </a:r>
            <a:r>
              <a:rPr altLang="en-US" sz="1800" lang="zh-CN">
                <a:solidFill>
                  <a:srgbClr val="000000"/>
                </a:solidFill>
                <a:latin typeface="微软雅黑" pitchFamily="34" charset="-122"/>
                <a:ea typeface="微软雅黑" pitchFamily="34" charset="-122"/>
              </a:rPr>
              <a:t>类完成。</a:t>
            </a:r>
          </a:p>
          <a:p>
            <a:pPr eaLnBrk="1" hangingPunct="1" latinLnBrk="1" lvl="0">
              <a:lnSpc>
                <a:spcPct val="190000"/>
              </a:lnSpc>
              <a:buNone/>
            </a:pPr>
            <a:r>
              <a:rPr altLang="en-US" sz="1800" lang="zh-CN">
                <a:solidFill>
                  <a:srgbClr val="000000"/>
                </a:solidFill>
                <a:latin typeface="微软雅黑" pitchFamily="34" charset="-122"/>
                <a:ea typeface="微软雅黑" pitchFamily="34" charset="-122"/>
              </a:rPr>
              <a:t>在</a:t>
            </a:r>
            <a:r>
              <a:rPr altLang="zh-CN" sz="1800" lang="en-US">
                <a:solidFill>
                  <a:srgbClr val="000000"/>
                </a:solidFill>
                <a:latin typeface="微软雅黑" pitchFamily="34" charset="-122"/>
                <a:ea typeface="微软雅黑" pitchFamily="34" charset="-122"/>
              </a:rPr>
              <a:t>Java</a:t>
            </a:r>
            <a:r>
              <a:rPr altLang="en-US" sz="1800" lang="zh-CN">
                <a:solidFill>
                  <a:srgbClr val="000000"/>
                </a:solidFill>
                <a:latin typeface="微软雅黑" pitchFamily="34" charset="-122"/>
                <a:ea typeface="微软雅黑" pitchFamily="34" charset="-122"/>
              </a:rPr>
              <a:t>中</a:t>
            </a:r>
            <a:r>
              <a:rPr altLang="zh-CN" sz="1800" lang="en-US">
                <a:solidFill>
                  <a:srgbClr val="000000"/>
                </a:solidFill>
                <a:latin typeface="微软雅黑" pitchFamily="34" charset="-122"/>
                <a:ea typeface="微软雅黑" pitchFamily="34" charset="-122"/>
              </a:rPr>
              <a:t>IO</a:t>
            </a:r>
            <a:r>
              <a:rPr altLang="en-US" sz="1800" lang="zh-CN">
                <a:solidFill>
                  <a:srgbClr val="000000"/>
                </a:solidFill>
                <a:latin typeface="微软雅黑" pitchFamily="34" charset="-122"/>
                <a:ea typeface="微软雅黑" pitchFamily="34" charset="-122"/>
              </a:rPr>
              <a:t>操作也是有相应步骤的，以文件的操作为例，主要的操作流程如下：</a:t>
            </a:r>
          </a:p>
          <a:p>
            <a:pPr eaLnBrk="1" hangingPunct="1" latinLnBrk="1" lvl="0">
              <a:lnSpc>
                <a:spcPct val="190000"/>
              </a:lnSpc>
              <a:buNone/>
            </a:pP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1</a:t>
            </a:r>
            <a:r>
              <a:rPr altLang="en-US" sz="1800" lang="zh-CN">
                <a:solidFill>
                  <a:srgbClr val="000000"/>
                </a:solidFill>
                <a:latin typeface="微软雅黑" pitchFamily="34" charset="-122"/>
                <a:ea typeface="微软雅黑" pitchFamily="34" charset="-122"/>
              </a:rPr>
              <a:t>）使用</a:t>
            </a:r>
            <a:r>
              <a:rPr altLang="zh-CN" sz="1800" lang="en-US">
                <a:solidFill>
                  <a:srgbClr val="000000"/>
                </a:solidFill>
                <a:latin typeface="微软雅黑" pitchFamily="34" charset="-122"/>
                <a:ea typeface="微软雅黑" pitchFamily="34" charset="-122"/>
              </a:rPr>
              <a:t>File</a:t>
            </a:r>
            <a:r>
              <a:rPr altLang="en-US" sz="1800" lang="zh-CN">
                <a:solidFill>
                  <a:srgbClr val="000000"/>
                </a:solidFill>
                <a:latin typeface="微软雅黑" pitchFamily="34" charset="-122"/>
                <a:ea typeface="微软雅黑" pitchFamily="34" charset="-122"/>
              </a:rPr>
              <a:t>类打开一个文件。</a:t>
            </a:r>
          </a:p>
          <a:p>
            <a:pPr eaLnBrk="1" hangingPunct="1" latinLnBrk="1" lvl="0">
              <a:lnSpc>
                <a:spcPct val="190000"/>
              </a:lnSpc>
              <a:buNone/>
            </a:pP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2</a:t>
            </a:r>
            <a:r>
              <a:rPr altLang="en-US" sz="1800" lang="zh-CN">
                <a:solidFill>
                  <a:srgbClr val="000000"/>
                </a:solidFill>
                <a:latin typeface="微软雅黑" pitchFamily="34" charset="-122"/>
                <a:ea typeface="微软雅黑" pitchFamily="34" charset="-122"/>
              </a:rPr>
              <a:t>）通过字节流或字符流的子类指定输出的位置。</a:t>
            </a:r>
          </a:p>
          <a:p>
            <a:pPr eaLnBrk="1" hangingPunct="1" latinLnBrk="1" lvl="0">
              <a:lnSpc>
                <a:spcPct val="190000"/>
              </a:lnSpc>
              <a:buNone/>
            </a:pP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3</a:t>
            </a:r>
            <a:r>
              <a:rPr altLang="en-US" sz="1800" lang="zh-CN">
                <a:solidFill>
                  <a:srgbClr val="000000"/>
                </a:solidFill>
                <a:latin typeface="微软雅黑" pitchFamily="34" charset="-122"/>
                <a:ea typeface="微软雅黑" pitchFamily="34" charset="-122"/>
              </a:rPr>
              <a:t>）进行读</a:t>
            </a:r>
            <a:r>
              <a:rPr altLang="zh-CN" sz="1800" lang="en-US">
                <a:solidFill>
                  <a:srgbClr val="000000"/>
                </a:solidFill>
                <a:latin typeface="微软雅黑" pitchFamily="34" charset="-122"/>
                <a:ea typeface="微软雅黑" pitchFamily="34" charset="-122"/>
              </a:rPr>
              <a:t>/</a:t>
            </a:r>
            <a:r>
              <a:rPr altLang="en-US" sz="1800" lang="zh-CN">
                <a:solidFill>
                  <a:srgbClr val="000000"/>
                </a:solidFill>
                <a:latin typeface="微软雅黑" pitchFamily="34" charset="-122"/>
                <a:ea typeface="微软雅黑" pitchFamily="34" charset="-122"/>
              </a:rPr>
              <a:t>写操作。</a:t>
            </a:r>
          </a:p>
          <a:p>
            <a:pPr eaLnBrk="1" hangingPunct="1" latinLnBrk="1" lvl="0">
              <a:lnSpc>
                <a:spcPct val="190000"/>
              </a:lnSpc>
              <a:buNone/>
            </a:pP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4</a:t>
            </a:r>
            <a:r>
              <a:rPr altLang="en-US" sz="1800" lang="zh-CN">
                <a:solidFill>
                  <a:srgbClr val="000000"/>
                </a:solidFill>
                <a:latin typeface="微软雅黑" pitchFamily="34" charset="-122"/>
                <a:ea typeface="微软雅黑" pitchFamily="34" charset="-122"/>
              </a:rPr>
              <a:t>）关闭输入</a:t>
            </a:r>
            <a:r>
              <a:rPr altLang="zh-CN" sz="1800" lang="en-US">
                <a:solidFill>
                  <a:srgbClr val="000000"/>
                </a:solidFill>
                <a:latin typeface="微软雅黑" pitchFamily="34" charset="-122"/>
                <a:ea typeface="微软雅黑" pitchFamily="34" charset="-122"/>
              </a:rPr>
              <a:t>/</a:t>
            </a:r>
            <a:r>
              <a:rPr altLang="en-US" sz="1800" lang="zh-CN">
                <a:solidFill>
                  <a:srgbClr val="000000"/>
                </a:solidFill>
                <a:latin typeface="微软雅黑" pitchFamily="34" charset="-122"/>
                <a:ea typeface="微软雅黑" pitchFamily="34" charset="-122"/>
              </a:rPr>
              <a:t>输出流。</a:t>
            </a:r>
          </a:p>
          <a:p>
            <a:pPr eaLnBrk="1" hangingPunct="1" latinLnBrk="1" lvl="0">
              <a:lnSpc>
                <a:spcPct val="190000"/>
              </a:lnSpc>
              <a:buNone/>
            </a:pPr>
            <a:endParaRPr altLang="en-US" sz="1800" lang="zh-CN">
              <a:solidFill>
                <a:srgbClr val="000000"/>
              </a:solidFill>
              <a:latin typeface="微软雅黑" pitchFamily="34" charset="-122"/>
              <a:ea typeface="微软雅黑" pitchFamily="34" charset="-122"/>
            </a:endParaRPr>
          </a:p>
          <a:p>
            <a:pPr eaLnBrk="1" hangingPunct="1" latinLnBrk="1" lvl="0">
              <a:lnSpc>
                <a:spcPct val="190000"/>
              </a:lnSpc>
              <a:buNone/>
            </a:pPr>
            <a:r>
              <a:rPr altLang="en-US" sz="1800" lang="zh-CN">
                <a:solidFill>
                  <a:srgbClr val="000000"/>
                </a:solidFill>
                <a:latin typeface="微软雅黑" pitchFamily="34" charset="-122"/>
                <a:ea typeface="微软雅黑" pitchFamily="34" charset="-122"/>
              </a:rPr>
              <a:t>下面分别介绍如何使用字节流或字符流保存或读取文件。</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23" name=""/>
          <p:cNvSpPr/>
          <p:nvPr>
            <p:ph type="title" sz="full" idx="4294967295"/>
          </p:nvPr>
        </p:nvSpPr>
        <p:spPr>
          <a:xfrm rot="0">
            <a:off x="685800" y="1524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黑体" pitchFamily="49" charset="-122"/>
              </a:rPr>
              <a:t>字节流操作</a:t>
            </a:r>
          </a:p>
        </p:txBody>
      </p:sp>
      <p:sp>
        <p:nvSpPr>
          <p:cNvPr id="1048624"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25" name=""/>
          <p:cNvSpPr txBox="1"/>
          <p:nvPr/>
        </p:nvSpPr>
        <p:spPr>
          <a:xfrm rot="0">
            <a:off x="466725" y="609600"/>
            <a:ext cx="8642350" cy="56086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40000"/>
              </a:lnSpc>
              <a:spcBef>
                <a:spcPct val="50000"/>
              </a:spcBef>
              <a:buNone/>
            </a:pPr>
            <a:r>
              <a:rPr altLang="en-US" sz="1800" lang="zh-CN">
                <a:solidFill>
                  <a:srgbClr val="000000"/>
                </a:solidFill>
                <a:latin typeface="微软雅黑" pitchFamily="34" charset="-122"/>
                <a:ea typeface="微软雅黑" pitchFamily="34" charset="-122"/>
              </a:rPr>
              <a:t>字节流主要操作</a:t>
            </a:r>
            <a:r>
              <a:rPr altLang="zh-CN" sz="1800" lang="en-US">
                <a:solidFill>
                  <a:srgbClr val="000000"/>
                </a:solidFill>
                <a:latin typeface="微软雅黑" pitchFamily="34" charset="-122"/>
                <a:ea typeface="微软雅黑" pitchFamily="34" charset="-122"/>
              </a:rPr>
              <a:t>byte</a:t>
            </a:r>
            <a:r>
              <a:rPr altLang="en-US" sz="1800" lang="zh-CN">
                <a:solidFill>
                  <a:srgbClr val="000000"/>
                </a:solidFill>
                <a:latin typeface="微软雅黑" pitchFamily="34" charset="-122"/>
                <a:ea typeface="微软雅黑" pitchFamily="34" charset="-122"/>
              </a:rPr>
              <a:t>类型数据，以</a:t>
            </a:r>
            <a:r>
              <a:rPr altLang="zh-CN" sz="1800" lang="en-US">
                <a:solidFill>
                  <a:srgbClr val="000000"/>
                </a:solidFill>
                <a:latin typeface="微软雅黑" pitchFamily="34" charset="-122"/>
                <a:ea typeface="微软雅黑" pitchFamily="34" charset="-122"/>
              </a:rPr>
              <a:t>byte</a:t>
            </a:r>
            <a:r>
              <a:rPr altLang="en-US" sz="1800" lang="zh-CN">
                <a:solidFill>
                  <a:srgbClr val="000000"/>
                </a:solidFill>
                <a:latin typeface="微软雅黑" pitchFamily="34" charset="-122"/>
                <a:ea typeface="微软雅黑" pitchFamily="34" charset="-122"/>
              </a:rPr>
              <a:t>数组为准，主要操作类是</a:t>
            </a:r>
            <a:r>
              <a:rPr altLang="zh-CN" sz="1800" lang="en-US">
                <a:solidFill>
                  <a:srgbClr val="000000"/>
                </a:solidFill>
                <a:latin typeface="微软雅黑" pitchFamily="34" charset="-122"/>
                <a:ea typeface="微软雅黑" pitchFamily="34" charset="-122"/>
              </a:rPr>
              <a:t>OutputStream</a:t>
            </a:r>
            <a:r>
              <a:rPr altLang="en-US" sz="1800" lang="zh-CN">
                <a:solidFill>
                  <a:srgbClr val="000000"/>
                </a:solidFill>
                <a:latin typeface="微软雅黑" pitchFamily="34" charset="-122"/>
                <a:ea typeface="微软雅黑" pitchFamily="34" charset="-122"/>
              </a:rPr>
              <a:t>类和</a:t>
            </a:r>
            <a:r>
              <a:rPr altLang="zh-CN" sz="1800" lang="en-US">
                <a:solidFill>
                  <a:srgbClr val="000000"/>
                </a:solidFill>
                <a:latin typeface="微软雅黑" pitchFamily="34" charset="-122"/>
                <a:ea typeface="微软雅黑" pitchFamily="34" charset="-122"/>
              </a:rPr>
              <a:t>InputStream</a:t>
            </a:r>
            <a:r>
              <a:rPr altLang="en-US" sz="1800" lang="zh-CN">
                <a:solidFill>
                  <a:srgbClr val="000000"/>
                </a:solidFill>
                <a:latin typeface="微软雅黑" pitchFamily="34" charset="-122"/>
                <a:ea typeface="微软雅黑" pitchFamily="34" charset="-122"/>
              </a:rPr>
              <a:t>类。</a:t>
            </a:r>
          </a:p>
          <a:p>
            <a:pPr eaLnBrk="1" hangingPunct="1" latinLnBrk="1" lvl="0">
              <a:lnSpc>
                <a:spcPct val="140000"/>
              </a:lnSpc>
              <a:spcBef>
                <a:spcPct val="50000"/>
              </a:spcBef>
              <a:buNone/>
            </a:pPr>
            <a:r>
              <a:rPr altLang="zh-CN" b="1" sz="1800" lang="en-US">
                <a:solidFill>
                  <a:srgbClr val="000000"/>
                </a:solidFill>
                <a:latin typeface="微软雅黑" pitchFamily="34" charset="-122"/>
                <a:ea typeface="微软雅黑" pitchFamily="34" charset="-122"/>
              </a:rPr>
              <a:t>1</a:t>
            </a:r>
            <a:r>
              <a:rPr altLang="en-US" b="1" sz="1800" lang="zh-CN">
                <a:solidFill>
                  <a:srgbClr val="000000"/>
                </a:solidFill>
                <a:latin typeface="微软雅黑" pitchFamily="34" charset="-122"/>
                <a:ea typeface="微软雅黑" pitchFamily="34" charset="-122"/>
              </a:rPr>
              <a:t>．字节输出流：</a:t>
            </a:r>
            <a:r>
              <a:rPr altLang="zh-CN" b="1" sz="1800" lang="en-US">
                <a:solidFill>
                  <a:srgbClr val="000000"/>
                </a:solidFill>
                <a:latin typeface="微软雅黑" pitchFamily="34" charset="-122"/>
                <a:ea typeface="微软雅黑" pitchFamily="34" charset="-122"/>
              </a:rPr>
              <a:t>OutputStream</a:t>
            </a:r>
          </a:p>
          <a:p>
            <a:pPr eaLnBrk="1" hangingPunct="1" latinLnBrk="1" lvl="0">
              <a:lnSpc>
                <a:spcPct val="140000"/>
              </a:lnSpc>
              <a:buNone/>
            </a:pPr>
            <a:r>
              <a:rPr altLang="en-US" sz="1800" lang="zh-CN">
                <a:solidFill>
                  <a:srgbClr val="000000"/>
                </a:solidFill>
                <a:latin typeface="微软雅黑" pitchFamily="34" charset="-122"/>
                <a:ea typeface="微软雅黑" pitchFamily="34" charset="-122"/>
              </a:rPr>
              <a:t>OutputStream是整个</a:t>
            </a:r>
            <a:r>
              <a:rPr altLang="zh-CN" sz="1800" lang="en-US">
                <a:solidFill>
                  <a:srgbClr val="000000"/>
                </a:solidFill>
                <a:latin typeface="微软雅黑" pitchFamily="34" charset="-122"/>
                <a:ea typeface="微软雅黑" pitchFamily="34" charset="-122"/>
              </a:rPr>
              <a:t>IO</a:t>
            </a:r>
            <a:r>
              <a:rPr altLang="en-US" sz="1800" lang="zh-CN">
                <a:solidFill>
                  <a:srgbClr val="000000"/>
                </a:solidFill>
                <a:latin typeface="微软雅黑" pitchFamily="34" charset="-122"/>
                <a:ea typeface="微软雅黑" pitchFamily="34" charset="-122"/>
              </a:rPr>
              <a:t>包中字节输出流的最大父类，此类的定义如下：</a:t>
            </a:r>
          </a:p>
          <a:p>
            <a:pPr eaLnBrk="1" hangingPunct="1" latinLnBrk="1" lvl="0">
              <a:lnSpc>
                <a:spcPct val="140000"/>
              </a:lnSpc>
              <a:buNone/>
            </a:pPr>
            <a:r>
              <a:rPr altLang="zh-CN" sz="1800" lang="en-US">
                <a:solidFill>
                  <a:srgbClr val="000000"/>
                </a:solidFill>
                <a:latin typeface="微软雅黑" pitchFamily="34" charset="-122"/>
                <a:ea typeface="微软雅黑" pitchFamily="34" charset="-122"/>
              </a:rPr>
              <a:t>public </a:t>
            </a:r>
            <a:r>
              <a:rPr altLang="en-US" sz="1800" lang="zh-CN">
                <a:solidFill>
                  <a:srgbClr val="993366"/>
                </a:solidFill>
                <a:latin typeface="微软雅黑" pitchFamily="34" charset="-122"/>
                <a:ea typeface="微软雅黑" pitchFamily="34" charset="-122"/>
              </a:rPr>
              <a:t>abstract</a:t>
            </a:r>
            <a:r>
              <a:rPr altLang="zh-CN" sz="1800" lang="en-US">
                <a:solidFill>
                  <a:srgbClr val="000000"/>
                </a:solidFill>
                <a:latin typeface="微软雅黑" pitchFamily="34" charset="-122"/>
                <a:ea typeface="微软雅黑" pitchFamily="34" charset="-122"/>
              </a:rPr>
              <a:t> class OutputStream extends Object implements Closeable,Flushable </a:t>
            </a:r>
          </a:p>
          <a:p>
            <a:pPr eaLnBrk="1" hangingPunct="1" latinLnBrk="1" lvl="0">
              <a:lnSpc>
                <a:spcPct val="140000"/>
              </a:lnSpc>
              <a:buNone/>
            </a:pPr>
            <a:r>
              <a:rPr altLang="zh-CN" sz="1800" lang="en-US">
                <a:solidFill>
                  <a:srgbClr val="000000"/>
                </a:solidFill>
                <a:latin typeface="微软雅黑" pitchFamily="34" charset="-122"/>
                <a:ea typeface="微软雅黑" pitchFamily="34" charset="-122"/>
              </a:rPr>
              <a:t>从以上定义中可以发现，OutputStream</a:t>
            </a:r>
            <a:r>
              <a:rPr altLang="en-US" sz="1800" lang="zh-CN">
                <a:solidFill>
                  <a:srgbClr val="000000"/>
                </a:solidFill>
                <a:latin typeface="微软雅黑" pitchFamily="34" charset="-122"/>
                <a:ea typeface="微软雅黑" pitchFamily="34" charset="-122"/>
              </a:rPr>
              <a:t>类是一个抽象类，如果要使用此类，则首先必须通过子类实例化对象。如果现在要操作的是一个文件，则可以使用</a:t>
            </a:r>
            <a:r>
              <a:rPr altLang="zh-CN" sz="1800" lang="en-US">
                <a:solidFill>
                  <a:srgbClr val="000000"/>
                </a:solidFill>
                <a:latin typeface="微软雅黑" pitchFamily="34" charset="-122"/>
                <a:ea typeface="微软雅黑" pitchFamily="34" charset="-122"/>
              </a:rPr>
              <a:t>FileOutputStream</a:t>
            </a:r>
            <a:r>
              <a:rPr altLang="en-US" sz="1800" lang="zh-CN">
                <a:solidFill>
                  <a:srgbClr val="000000"/>
                </a:solidFill>
                <a:latin typeface="微软雅黑" pitchFamily="34" charset="-122"/>
                <a:ea typeface="微软雅黑" pitchFamily="34" charset="-122"/>
              </a:rPr>
              <a:t>类，通过向上转型后，可以为</a:t>
            </a:r>
            <a:r>
              <a:rPr altLang="zh-CN" sz="1800" lang="en-US">
                <a:solidFill>
                  <a:srgbClr val="000000"/>
                </a:solidFill>
                <a:latin typeface="微软雅黑" pitchFamily="34" charset="-122"/>
                <a:ea typeface="微软雅黑" pitchFamily="34" charset="-122"/>
              </a:rPr>
              <a:t>OutputStream</a:t>
            </a:r>
            <a:r>
              <a:rPr altLang="en-US" sz="1800" lang="zh-CN">
                <a:solidFill>
                  <a:srgbClr val="000000"/>
                </a:solidFill>
                <a:latin typeface="微软雅黑" pitchFamily="34" charset="-122"/>
                <a:ea typeface="微软雅黑" pitchFamily="34" charset="-122"/>
              </a:rPr>
              <a:t>实例化。此类的构造方法如下：</a:t>
            </a:r>
          </a:p>
          <a:p>
            <a:pPr eaLnBrk="1" hangingPunct="1" latinLnBrk="1" lvl="0">
              <a:lnSpc>
                <a:spcPct val="140000"/>
              </a:lnSpc>
              <a:buNone/>
            </a:pPr>
            <a:r>
              <a:rPr altLang="zh-CN" b="1" sz="1800" lang="en-US">
                <a:solidFill>
                  <a:srgbClr val="993366"/>
                </a:solidFill>
                <a:latin typeface="微软雅黑" pitchFamily="34" charset="-122"/>
                <a:ea typeface="微软雅黑" pitchFamily="34" charset="-122"/>
              </a:rPr>
              <a:t>public</a:t>
            </a:r>
            <a:r>
              <a:rPr altLang="en-US" b="1" sz="1800" lang="zh-CN">
                <a:solidFill>
                  <a:srgbClr val="000000"/>
                </a:solidFill>
                <a:latin typeface="微软雅黑" pitchFamily="34" charset="-122"/>
                <a:ea typeface="微软雅黑" pitchFamily="34" charset="-122"/>
              </a:rPr>
              <a:t> FileOutputStream(File file) throws FileNotFoundException</a:t>
            </a:r>
          </a:p>
          <a:p>
            <a:pPr eaLnBrk="1" hangingPunct="1" latinLnBrk="1" lvl="0">
              <a:lnSpc>
                <a:spcPct val="140000"/>
              </a:lnSpc>
              <a:buNone/>
            </a:pPr>
            <a:r>
              <a:rPr altLang="zh-CN" b="1" sz="1800" lang="en-US">
                <a:solidFill>
                  <a:srgbClr val="993366"/>
                </a:solidFill>
                <a:latin typeface="微软雅黑" pitchFamily="34" charset="-122"/>
                <a:ea typeface="微软雅黑" pitchFamily="34" charset="-122"/>
              </a:rPr>
              <a:t>public</a:t>
            </a:r>
            <a:r>
              <a:rPr altLang="en-US" b="1" sz="1800" lang="zh-CN">
                <a:solidFill>
                  <a:srgbClr val="000000"/>
                </a:solidFill>
                <a:latin typeface="微软雅黑" pitchFamily="34" charset="-122"/>
                <a:ea typeface="微软雅黑" pitchFamily="34" charset="-122"/>
              </a:rPr>
              <a:t> FileOutputStream(File file,boolean append) throws FileNotFoundException</a:t>
            </a:r>
          </a:p>
          <a:p>
            <a:pPr eaLnBrk="1" hangingPunct="1" latinLnBrk="1" lvl="0">
              <a:lnSpc>
                <a:spcPct val="140000"/>
              </a:lnSpc>
              <a:buNone/>
            </a:pPr>
            <a:r>
              <a:rPr altLang="zh-CN" sz="1800" lang="en-US">
                <a:solidFill>
                  <a:srgbClr val="000000"/>
                </a:solidFill>
                <a:latin typeface="微软雅黑" pitchFamily="34" charset="-122"/>
                <a:ea typeface="微软雅黑" pitchFamily="34" charset="-122"/>
              </a:rPr>
              <a:t>在构造方法中如果将append设置为true</a:t>
            </a:r>
            <a:r>
              <a:rPr altLang="en-US" sz="1800" lang="zh-CN">
                <a:solidFill>
                  <a:srgbClr val="000000"/>
                </a:solidFill>
                <a:latin typeface="微软雅黑" pitchFamily="34" charset="-122"/>
                <a:ea typeface="微软雅黑" pitchFamily="34" charset="-122"/>
              </a:rPr>
              <a:t>，则表示在文件末尾追加内容。</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26"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zh-CN" b="1" sz="2800" lang="en-US">
                <a:solidFill>
                  <a:schemeClr val="dk1"/>
                </a:solidFill>
              </a:rPr>
              <a:t>OutputStream</a:t>
            </a:r>
            <a:r>
              <a:rPr altLang="en-US" b="1" sz="2800" lang="zh-CN">
                <a:solidFill>
                  <a:schemeClr val="dk1"/>
                </a:solidFill>
              </a:rPr>
              <a:t>类中的主要操作方法</a:t>
            </a:r>
          </a:p>
        </p:txBody>
      </p:sp>
      <p:sp>
        <p:nvSpPr>
          <p:cNvPr id="1048627"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28" name=""/>
          <p:cNvSpPr txBox="1"/>
          <p:nvPr/>
        </p:nvSpPr>
        <p:spPr>
          <a:xfrm rot="0">
            <a:off x="574675" y="685800"/>
            <a:ext cx="8569325" cy="5368925"/>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60000"/>
              </a:lnSpc>
              <a:buNone/>
            </a:pPr>
            <a:r>
              <a:rPr altLang="zh-CN" sz="1800" lang="en-US">
                <a:solidFill>
                  <a:srgbClr val="000000"/>
                </a:solidFill>
                <a:latin typeface="微软雅黑" pitchFamily="34" charset="-122"/>
                <a:ea typeface="微软雅黑" pitchFamily="34" charset="-122"/>
              </a:rPr>
              <a:t>public void write(byte[ ] b) throws IOException</a:t>
            </a:r>
          </a:p>
          <a:p>
            <a:pPr eaLnBrk="1" hangingPunct="1" latinLnBrk="1" lvl="0">
              <a:lnSpc>
                <a:spcPct val="160000"/>
              </a:lnSpc>
              <a:buNone/>
            </a:pPr>
            <a:r>
              <a:rPr altLang="en-US" sz="1800" lang="zh-CN">
                <a:solidFill>
                  <a:srgbClr val="000000"/>
                </a:solidFill>
                <a:latin typeface="微软雅黑" pitchFamily="34" charset="-122"/>
                <a:ea typeface="微软雅黑" pitchFamily="34" charset="-122"/>
              </a:rPr>
              <a:t>将一个</a:t>
            </a:r>
            <a:r>
              <a:rPr altLang="zh-CN" sz="1800" lang="en-US">
                <a:solidFill>
                  <a:srgbClr val="000000"/>
                </a:solidFill>
                <a:latin typeface="微软雅黑" pitchFamily="34" charset="-122"/>
                <a:ea typeface="微软雅黑" pitchFamily="34" charset="-122"/>
              </a:rPr>
              <a:t>byte</a:t>
            </a:r>
            <a:r>
              <a:rPr altLang="en-US" sz="1800" lang="zh-CN">
                <a:solidFill>
                  <a:srgbClr val="000000"/>
                </a:solidFill>
                <a:latin typeface="微软雅黑" pitchFamily="34" charset="-122"/>
                <a:ea typeface="微软雅黑" pitchFamily="34" charset="-122"/>
              </a:rPr>
              <a:t>数组写入数据流</a:t>
            </a:r>
          </a:p>
          <a:p>
            <a:pPr eaLnBrk="1" hangingPunct="1" latinLnBrk="1" lvl="0">
              <a:lnSpc>
                <a:spcPct val="160000"/>
              </a:lnSpc>
              <a:buNone/>
            </a:pPr>
            <a:r>
              <a:rPr altLang="zh-CN" sz="1800" lang="en-US">
                <a:solidFill>
                  <a:srgbClr val="000000"/>
                </a:solidFill>
                <a:latin typeface="微软雅黑" pitchFamily="34" charset="-122"/>
                <a:ea typeface="微软雅黑" pitchFamily="34" charset="-122"/>
              </a:rPr>
              <a:t>public void write(byte[ ] b,int off,int len) throws IOException</a:t>
            </a:r>
          </a:p>
          <a:p>
            <a:pPr eaLnBrk="1" hangingPunct="1" latinLnBrk="1" lvl="0">
              <a:lnSpc>
                <a:spcPct val="160000"/>
              </a:lnSpc>
              <a:buNone/>
            </a:pPr>
            <a:r>
              <a:rPr altLang="en-US" sz="1800" lang="zh-CN">
                <a:solidFill>
                  <a:srgbClr val="000000"/>
                </a:solidFill>
                <a:latin typeface="微软雅黑" pitchFamily="34" charset="-122"/>
                <a:ea typeface="微软雅黑" pitchFamily="34" charset="-122"/>
              </a:rPr>
              <a:t>将一个指定范围的</a:t>
            </a:r>
            <a:r>
              <a:rPr altLang="zh-CN" sz="1800" lang="en-US">
                <a:solidFill>
                  <a:srgbClr val="000000"/>
                </a:solidFill>
                <a:latin typeface="微软雅黑" pitchFamily="34" charset="-122"/>
                <a:ea typeface="微软雅黑" pitchFamily="34" charset="-122"/>
              </a:rPr>
              <a:t>byte</a:t>
            </a:r>
            <a:r>
              <a:rPr altLang="en-US" sz="1800" lang="zh-CN">
                <a:solidFill>
                  <a:srgbClr val="000000"/>
                </a:solidFill>
                <a:latin typeface="微软雅黑" pitchFamily="34" charset="-122"/>
                <a:ea typeface="微软雅黑" pitchFamily="34" charset="-122"/>
              </a:rPr>
              <a:t>数组写入数据流</a:t>
            </a:r>
          </a:p>
          <a:p>
            <a:pPr eaLnBrk="1" hangingPunct="1" latinLnBrk="1" lvl="0">
              <a:lnSpc>
                <a:spcPct val="160000"/>
              </a:lnSpc>
              <a:buNone/>
            </a:pPr>
            <a:r>
              <a:rPr altLang="zh-CN" sz="1800" lang="en-US">
                <a:solidFill>
                  <a:srgbClr val="000000"/>
                </a:solidFill>
                <a:latin typeface="微软雅黑" pitchFamily="34" charset="-122"/>
                <a:ea typeface="微软雅黑" pitchFamily="34" charset="-122"/>
              </a:rPr>
              <a:t>public void write(int b) throws IOException</a:t>
            </a:r>
          </a:p>
          <a:p>
            <a:pPr eaLnBrk="1" hangingPunct="1" latinLnBrk="1" lvl="0">
              <a:lnSpc>
                <a:spcPct val="160000"/>
              </a:lnSpc>
              <a:buNone/>
            </a:pPr>
            <a:r>
              <a:rPr altLang="en-US" sz="1800" lang="zh-CN">
                <a:solidFill>
                  <a:srgbClr val="000000"/>
                </a:solidFill>
                <a:latin typeface="微软雅黑" pitchFamily="34" charset="-122"/>
                <a:ea typeface="微软雅黑" pitchFamily="34" charset="-122"/>
              </a:rPr>
              <a:t>将字节数据写入数据流</a:t>
            </a:r>
          </a:p>
          <a:p>
            <a:pPr eaLnBrk="1" hangingPunct="1" latinLnBrk="1" lvl="0">
              <a:lnSpc>
                <a:spcPct val="160000"/>
              </a:lnSpc>
              <a:buNone/>
            </a:pPr>
            <a:r>
              <a:rPr altLang="zh-CN" sz="1800" lang="en-US">
                <a:solidFill>
                  <a:srgbClr val="000000"/>
                </a:solidFill>
                <a:latin typeface="微软雅黑" pitchFamily="34" charset="-122"/>
                <a:ea typeface="微软雅黑" pitchFamily="34" charset="-122"/>
              </a:rPr>
              <a:t>public void flush() throwsIOException</a:t>
            </a:r>
          </a:p>
          <a:p>
            <a:pPr eaLnBrk="1" hangingPunct="1" latinLnBrk="1" lvl="0">
              <a:lnSpc>
                <a:spcPct val="160000"/>
              </a:lnSpc>
              <a:buNone/>
            </a:pPr>
            <a:r>
              <a:rPr altLang="en-US" sz="1800" lang="zh-CN">
                <a:solidFill>
                  <a:srgbClr val="000000"/>
                </a:solidFill>
                <a:latin typeface="微软雅黑" pitchFamily="34" charset="-122"/>
                <a:ea typeface="微软雅黑" pitchFamily="34" charset="-122"/>
              </a:rPr>
              <a:t>刷新缓冲区</a:t>
            </a:r>
          </a:p>
          <a:p>
            <a:pPr eaLnBrk="1" hangingPunct="1" latinLnBrk="1" lvl="0">
              <a:lnSpc>
                <a:spcPct val="160000"/>
              </a:lnSpc>
              <a:buNone/>
            </a:pPr>
            <a:r>
              <a:rPr altLang="zh-CN" sz="1800" lang="en-US">
                <a:solidFill>
                  <a:srgbClr val="000000"/>
                </a:solidFill>
                <a:latin typeface="微软雅黑" pitchFamily="34" charset="-122"/>
                <a:ea typeface="微软雅黑" pitchFamily="34" charset="-122"/>
              </a:rPr>
              <a:t>public void close() throws IOException</a:t>
            </a:r>
          </a:p>
          <a:p>
            <a:pPr eaLnBrk="1" hangingPunct="1" latinLnBrk="1" lvl="0">
              <a:lnSpc>
                <a:spcPct val="160000"/>
              </a:lnSpc>
              <a:buNone/>
            </a:pPr>
            <a:r>
              <a:rPr altLang="en-US" sz="1800" lang="zh-CN">
                <a:solidFill>
                  <a:srgbClr val="000000"/>
                </a:solidFill>
                <a:latin typeface="微软雅黑" pitchFamily="34" charset="-122"/>
                <a:ea typeface="微软雅黑" pitchFamily="34" charset="-122"/>
              </a:rPr>
              <a:t>关闭输出流</a:t>
            </a:r>
          </a:p>
          <a:p>
            <a:pPr eaLnBrk="1" hangingPunct="1" latinLnBrk="1" lvl="0">
              <a:lnSpc>
                <a:spcPct val="160000"/>
              </a:lnSpc>
              <a:buNone/>
            </a:pPr>
            <a:endParaRPr altLang="en-US" sz="1800" lang="zh-CN">
              <a:solidFill>
                <a:srgbClr val="000000"/>
              </a:solidFill>
              <a:latin typeface="微软雅黑" pitchFamily="34" charset="-122"/>
              <a:ea typeface="微软雅黑" pitchFamily="34" charset="-122"/>
            </a:endParaRPr>
          </a:p>
          <a:p>
            <a:pPr eaLnBrk="1" hangingPunct="1" latinLnBrk="1" lvl="0">
              <a:lnSpc>
                <a:spcPct val="160000"/>
              </a:lnSpc>
              <a:buNone/>
            </a:pPr>
            <a:r>
              <a:rPr altLang="en-US" sz="1800" lang="zh-CN">
                <a:solidFill>
                  <a:srgbClr val="000000"/>
                </a:solidFill>
                <a:latin typeface="微软雅黑" pitchFamily="34" charset="-122"/>
                <a:ea typeface="微软雅黑" pitchFamily="34" charset="-122"/>
              </a:rPr>
              <a:t>使用字节流</a:t>
            </a:r>
            <a:r>
              <a:rPr altLang="zh-CN" sz="1800" lang="en-US">
                <a:solidFill>
                  <a:srgbClr val="000000"/>
                </a:solidFill>
                <a:latin typeface="微软雅黑" pitchFamily="34" charset="-122"/>
                <a:ea typeface="微软雅黑" pitchFamily="34" charset="-122"/>
              </a:rPr>
              <a:t>OutputStream</a:t>
            </a:r>
            <a:r>
              <a:rPr altLang="en-US" sz="1800" lang="zh-CN">
                <a:solidFill>
                  <a:srgbClr val="000000"/>
                </a:solidFill>
                <a:latin typeface="微软雅黑" pitchFamily="34" charset="-122"/>
                <a:ea typeface="微软雅黑" pitchFamily="34" charset="-122"/>
              </a:rPr>
              <a:t>向一个文件中写入信息。</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29"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zh-CN" b="1" sz="2800" lang="en-US">
                <a:solidFill>
                  <a:schemeClr val="dk1"/>
                </a:solidFill>
              </a:rPr>
              <a:t>InputStream</a:t>
            </a:r>
            <a:r>
              <a:rPr altLang="en-US" b="1" sz="2800" lang="zh-CN">
                <a:solidFill>
                  <a:schemeClr val="dk1"/>
                </a:solidFill>
              </a:rPr>
              <a:t>类中的主要操作方法</a:t>
            </a:r>
          </a:p>
        </p:txBody>
      </p:sp>
      <p:sp>
        <p:nvSpPr>
          <p:cNvPr id="1048630"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31" name=""/>
          <p:cNvSpPr txBox="1"/>
          <p:nvPr/>
        </p:nvSpPr>
        <p:spPr>
          <a:xfrm rot="0">
            <a:off x="304800" y="381000"/>
            <a:ext cx="8353425" cy="591820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40000"/>
              </a:lnSpc>
              <a:spcBef>
                <a:spcPct val="50000"/>
              </a:spcBef>
              <a:buNone/>
            </a:pPr>
            <a:r>
              <a:rPr altLang="zh-CN" b="1" sz="1600" lang="en-US">
                <a:solidFill>
                  <a:srgbClr val="000000"/>
                </a:solidFill>
                <a:latin typeface="微软雅黑" pitchFamily="34" charset="-122"/>
                <a:ea typeface="微软雅黑" pitchFamily="34" charset="-122"/>
              </a:rPr>
              <a:t>2</a:t>
            </a:r>
            <a:r>
              <a:rPr altLang="en-US" b="1" sz="1600" lang="zh-CN">
                <a:solidFill>
                  <a:srgbClr val="000000"/>
                </a:solidFill>
                <a:latin typeface="微软雅黑" pitchFamily="34" charset="-122"/>
                <a:ea typeface="微软雅黑" pitchFamily="34" charset="-122"/>
              </a:rPr>
              <a:t>．字节输入流：</a:t>
            </a:r>
            <a:r>
              <a:rPr altLang="zh-CN" b="1" sz="1600" lang="en-US">
                <a:solidFill>
                  <a:srgbClr val="000000"/>
                </a:solidFill>
                <a:latin typeface="微软雅黑" pitchFamily="34" charset="-122"/>
                <a:ea typeface="微软雅黑" pitchFamily="34" charset="-122"/>
              </a:rPr>
              <a:t>InputStream</a:t>
            </a:r>
          </a:p>
          <a:p>
            <a:pPr eaLnBrk="1" hangingPunct="1" latinLnBrk="1" lvl="0">
              <a:lnSpc>
                <a:spcPct val="140000"/>
              </a:lnSpc>
              <a:buNone/>
            </a:pPr>
            <a:r>
              <a:rPr altLang="zh-CN" sz="1600" lang="en-US">
                <a:solidFill>
                  <a:srgbClr val="000000"/>
                </a:solidFill>
                <a:latin typeface="微软雅黑" pitchFamily="34" charset="-122"/>
                <a:ea typeface="微软雅黑" pitchFamily="34" charset="-122"/>
              </a:rPr>
              <a:t>InputStream是整个IO</a:t>
            </a:r>
            <a:r>
              <a:rPr altLang="en-US" sz="1600" lang="zh-CN">
                <a:solidFill>
                  <a:srgbClr val="000000"/>
                </a:solidFill>
                <a:latin typeface="微软雅黑" pitchFamily="34" charset="-122"/>
                <a:ea typeface="微软雅黑" pitchFamily="34" charset="-122"/>
              </a:rPr>
              <a:t>包中字节输入流的最大父类，此类的定义如下：</a:t>
            </a:r>
          </a:p>
          <a:p>
            <a:pPr eaLnBrk="1" hangingPunct="1" latinLnBrk="1" lvl="0">
              <a:lnSpc>
                <a:spcPct val="140000"/>
              </a:lnSpc>
              <a:buNone/>
            </a:pPr>
            <a:r>
              <a:rPr altLang="zh-CN" sz="1600" lang="en-US">
                <a:solidFill>
                  <a:srgbClr val="000000"/>
                </a:solidFill>
                <a:latin typeface="微软雅黑" pitchFamily="34" charset="-122"/>
                <a:ea typeface="微软雅黑" pitchFamily="34" charset="-122"/>
              </a:rPr>
              <a:t>public </a:t>
            </a:r>
            <a:r>
              <a:rPr altLang="en-US" sz="1600" lang="zh-CN">
                <a:solidFill>
                  <a:srgbClr val="993366"/>
                </a:solidFill>
                <a:latin typeface="微软雅黑" pitchFamily="34" charset="-122"/>
                <a:ea typeface="微软雅黑" pitchFamily="34" charset="-122"/>
              </a:rPr>
              <a:t>abstract</a:t>
            </a:r>
            <a:r>
              <a:rPr altLang="zh-CN" sz="1600" lang="en-US">
                <a:solidFill>
                  <a:srgbClr val="000000"/>
                </a:solidFill>
                <a:latin typeface="微软雅黑" pitchFamily="34" charset="-122"/>
                <a:ea typeface="微软雅黑" pitchFamily="34" charset="-122"/>
              </a:rPr>
              <a:t> class InputStream  extends Object  implements Closeable 与OutputStream</a:t>
            </a:r>
            <a:r>
              <a:rPr altLang="en-US" sz="1600" lang="zh-CN">
                <a:solidFill>
                  <a:srgbClr val="000000"/>
                </a:solidFill>
                <a:latin typeface="微软雅黑" pitchFamily="34" charset="-122"/>
                <a:ea typeface="微软雅黑" pitchFamily="34" charset="-122"/>
              </a:rPr>
              <a:t>类一样，</a:t>
            </a:r>
            <a:r>
              <a:rPr altLang="zh-CN" sz="1600" lang="en-US">
                <a:solidFill>
                  <a:srgbClr val="000000"/>
                </a:solidFill>
                <a:latin typeface="微软雅黑" pitchFamily="34" charset="-122"/>
                <a:ea typeface="微软雅黑" pitchFamily="34" charset="-122"/>
              </a:rPr>
              <a:t>InputStream</a:t>
            </a:r>
            <a:r>
              <a:rPr altLang="en-US" sz="1600" lang="zh-CN">
                <a:solidFill>
                  <a:srgbClr val="000000"/>
                </a:solidFill>
                <a:latin typeface="微软雅黑" pitchFamily="34" charset="-122"/>
                <a:ea typeface="微软雅黑" pitchFamily="34" charset="-122"/>
              </a:rPr>
              <a:t>本身也是一个抽象类，必须依靠其子类，如果现在从文件中读取，子类肯定是</a:t>
            </a:r>
            <a:r>
              <a:rPr altLang="zh-CN" sz="1600" lang="en-US">
                <a:solidFill>
                  <a:srgbClr val="000000"/>
                </a:solidFill>
                <a:latin typeface="微软雅黑" pitchFamily="34" charset="-122"/>
                <a:ea typeface="微软雅黑" pitchFamily="34" charset="-122"/>
              </a:rPr>
              <a:t>FileInputStream</a:t>
            </a:r>
            <a:r>
              <a:rPr altLang="en-US" sz="1600" lang="zh-CN">
                <a:solidFill>
                  <a:srgbClr val="000000"/>
                </a:solidFill>
                <a:latin typeface="微软雅黑" pitchFamily="34" charset="-122"/>
                <a:ea typeface="微软雅黑" pitchFamily="34" charset="-122"/>
              </a:rPr>
              <a:t>。其构造方法如下：</a:t>
            </a:r>
          </a:p>
          <a:p>
            <a:pPr eaLnBrk="1" hangingPunct="1" latinLnBrk="1" lvl="0">
              <a:lnSpc>
                <a:spcPct val="140000"/>
              </a:lnSpc>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FileInputStream(File file) throws FileNotFoundException</a:t>
            </a:r>
          </a:p>
          <a:p>
            <a:pPr eaLnBrk="1" hangingPunct="1" latinLnBrk="1" lvl="0">
              <a:lnSpc>
                <a:spcPct val="140000"/>
              </a:lnSpc>
              <a:buNone/>
            </a:pPr>
            <a:r>
              <a:rPr altLang="en-US" b="1" sz="1600" lang="zh-CN">
                <a:solidFill>
                  <a:srgbClr val="000000"/>
                </a:solidFill>
                <a:latin typeface="微软雅黑" pitchFamily="34" charset="-122"/>
                <a:ea typeface="微软雅黑" pitchFamily="34" charset="-122"/>
              </a:rPr>
              <a:t>主要操作方法如下：</a:t>
            </a:r>
          </a:p>
          <a:p>
            <a:pPr eaLnBrk="1" hangingPunct="1" latinLnBrk="1" lvl="0">
              <a:lnSpc>
                <a:spcPct val="140000"/>
              </a:lnSpc>
              <a:buNone/>
            </a:pPr>
            <a:r>
              <a:rPr altLang="en-US" b="1" sz="1600" lang="zh-CN">
                <a:solidFill>
                  <a:srgbClr val="000000"/>
                </a:solidFill>
                <a:latin typeface="微软雅黑" pitchFamily="34" charset="-122"/>
                <a:ea typeface="微软雅黑" pitchFamily="34" charset="-122"/>
              </a:rPr>
              <a:t>public int read() throws IOException</a:t>
            </a:r>
          </a:p>
          <a:p>
            <a:pPr eaLnBrk="1" hangingPunct="1" latinLnBrk="1" lvl="0">
              <a:lnSpc>
                <a:spcPct val="140000"/>
              </a:lnSpc>
              <a:buNone/>
            </a:pPr>
            <a:r>
              <a:rPr altLang="en-US" sz="1600" lang="zh-CN">
                <a:solidFill>
                  <a:srgbClr val="000000"/>
                </a:solidFill>
                <a:latin typeface="微软雅黑" pitchFamily="34" charset="-122"/>
                <a:ea typeface="微软雅黑" pitchFamily="34" charset="-122"/>
              </a:rPr>
              <a:t>读取内容，以数据字节的方式读取</a:t>
            </a:r>
          </a:p>
          <a:p>
            <a:pPr eaLnBrk="1" hangingPunct="1" latinLnBrk="1" lvl="0">
              <a:lnSpc>
                <a:spcPct val="140000"/>
              </a:lnSpc>
              <a:buNone/>
            </a:pPr>
            <a:r>
              <a:rPr altLang="zh-CN" b="1" sz="1600" lang="en-US">
                <a:solidFill>
                  <a:srgbClr val="000000"/>
                </a:solidFill>
                <a:latin typeface="微软雅黑" pitchFamily="34" charset="-122"/>
                <a:ea typeface="微软雅黑" pitchFamily="34" charset="-122"/>
              </a:rPr>
              <a:t>public int read(byte[] b) throwsIOException</a:t>
            </a:r>
          </a:p>
          <a:p>
            <a:pPr eaLnBrk="1" hangingPunct="1" latinLnBrk="1" lvl="0">
              <a:lnSpc>
                <a:spcPct val="140000"/>
              </a:lnSpc>
              <a:buNone/>
            </a:pPr>
            <a:r>
              <a:rPr altLang="zh-CN" sz="1600" lang="en-US">
                <a:solidFill>
                  <a:srgbClr val="000000"/>
                </a:solidFill>
                <a:latin typeface="微软雅黑" pitchFamily="34" charset="-122"/>
                <a:ea typeface="微软雅黑" pitchFamily="34" charset="-122"/>
              </a:rPr>
              <a:t>将内容读到byte数组中，同时返回读入的个数</a:t>
            </a:r>
          </a:p>
          <a:p>
            <a:pPr eaLnBrk="1" hangingPunct="1" latinLnBrk="1" lvl="0">
              <a:lnSpc>
                <a:spcPct val="140000"/>
              </a:lnSpc>
              <a:buNone/>
            </a:pPr>
            <a:r>
              <a:rPr altLang="en-US" b="1" sz="1600" lang="zh-CN">
                <a:solidFill>
                  <a:srgbClr val="000000"/>
                </a:solidFill>
                <a:latin typeface="微软雅黑" pitchFamily="34" charset="-122"/>
                <a:ea typeface="微软雅黑" pitchFamily="34" charset="-122"/>
              </a:rPr>
              <a:t>public int read(byte[] b,int off,int len) throwsIOException</a:t>
            </a:r>
          </a:p>
          <a:p>
            <a:pPr eaLnBrk="1" hangingPunct="1" latinLnBrk="1" lvl="0">
              <a:lnSpc>
                <a:spcPct val="140000"/>
              </a:lnSpc>
              <a:buNone/>
            </a:pPr>
            <a:r>
              <a:rPr altLang="en-US" sz="1600" lang="zh-CN">
                <a:solidFill>
                  <a:srgbClr val="000000"/>
                </a:solidFill>
                <a:latin typeface="微软雅黑" pitchFamily="34" charset="-122"/>
                <a:ea typeface="微软雅黑" pitchFamily="34" charset="-122"/>
              </a:rPr>
              <a:t>将内容最多len个读到数组中，同时返回读入的个数</a:t>
            </a:r>
          </a:p>
          <a:p>
            <a:pPr eaLnBrk="1" hangingPunct="1" latinLnBrk="1" lvl="0">
              <a:lnSpc>
                <a:spcPct val="140000"/>
              </a:lnSpc>
              <a:buNone/>
            </a:pPr>
            <a:r>
              <a:rPr altLang="zh-CN" b="1" sz="1600" lang="en-US">
                <a:solidFill>
                  <a:srgbClr val="000000"/>
                </a:solidFill>
                <a:latin typeface="微软雅黑" pitchFamily="34" charset="-122"/>
                <a:ea typeface="微软雅黑" pitchFamily="34" charset="-122"/>
              </a:rPr>
              <a:t>public void close() throwsIOException</a:t>
            </a:r>
          </a:p>
          <a:p>
            <a:pPr eaLnBrk="1" hangingPunct="1" latinLnBrk="1" lvl="0">
              <a:lnSpc>
                <a:spcPct val="140000"/>
              </a:lnSpc>
              <a:buNone/>
            </a:pPr>
            <a:r>
              <a:rPr altLang="zh-CN" sz="1600" lang="en-US">
                <a:solidFill>
                  <a:srgbClr val="000000"/>
                </a:solidFill>
                <a:latin typeface="微软雅黑" pitchFamily="34" charset="-122"/>
                <a:ea typeface="微软雅黑" pitchFamily="34" charset="-122"/>
              </a:rPr>
              <a:t>关闭输入流</a:t>
            </a:r>
          </a:p>
          <a:p>
            <a:pPr eaLnBrk="1" hangingPunct="1" latinLnBrk="1" lvl="0">
              <a:lnSpc>
                <a:spcPct val="140000"/>
              </a:lnSpc>
              <a:buNone/>
            </a:pPr>
            <a:endParaRPr altLang="en-US" sz="1400" lang="zh-CN">
              <a:solidFill>
                <a:srgbClr val="000000"/>
              </a:solidFill>
              <a:latin typeface="微软雅黑" pitchFamily="34" charset="-122"/>
              <a:ea typeface="微软雅黑" pitchFamily="34" charset="-122"/>
            </a:endParaRPr>
          </a:p>
          <a:p>
            <a:pPr eaLnBrk="1" hangingPunct="1" latinLnBrk="1" lvl="0">
              <a:lnSpc>
                <a:spcPct val="140000"/>
              </a:lnSpc>
              <a:buNone/>
            </a:pPr>
            <a:r>
              <a:rPr sz="1800">
                <a:solidFill>
                  <a:srgbClr val="000000"/>
                </a:solidFill>
                <a:latin typeface="微软雅黑" pitchFamily="34" charset="-122"/>
                <a:ea typeface="微软雅黑" pitchFamily="34" charset="-122"/>
              </a:rPr>
              <a:t>使用字节流InputStream从一个文件中读出信息。</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32" name=""/>
          <p:cNvSpPr/>
          <p:nvPr>
            <p:ph type="title" sz="full" idx="4294967295"/>
          </p:nvPr>
        </p:nvSpPr>
        <p:spPr>
          <a:xfrm rot="0">
            <a:off x="457200" y="1524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黑体" pitchFamily="49" charset="-122"/>
              </a:rPr>
              <a:t>字符流操作</a:t>
            </a:r>
          </a:p>
        </p:txBody>
      </p:sp>
      <p:sp>
        <p:nvSpPr>
          <p:cNvPr id="1048633"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34" name=""/>
          <p:cNvSpPr txBox="1"/>
          <p:nvPr/>
        </p:nvSpPr>
        <p:spPr>
          <a:xfrm rot="0">
            <a:off x="304800" y="304800"/>
            <a:ext cx="8353425" cy="568960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80000"/>
              </a:lnSpc>
              <a:buNone/>
            </a:pPr>
            <a:r>
              <a:rPr altLang="en-US" sz="2000" lang="zh-CN">
                <a:solidFill>
                  <a:srgbClr val="000000"/>
                </a:solidFill>
                <a:latin typeface="微软雅黑" pitchFamily="34" charset="-122"/>
                <a:ea typeface="微软雅黑" pitchFamily="34" charset="-122"/>
              </a:rPr>
              <a:t>字符流是针对字符型数据的特点而设计，提供一些面向字符的有用特性。主要的操作类是</a:t>
            </a:r>
            <a:r>
              <a:rPr altLang="zh-CN" sz="2000" lang="en-US">
                <a:solidFill>
                  <a:srgbClr val="000000"/>
                </a:solidFill>
                <a:latin typeface="微软雅黑" pitchFamily="34" charset="-122"/>
                <a:ea typeface="微软雅黑" pitchFamily="34" charset="-122"/>
              </a:rPr>
              <a:t>Writer</a:t>
            </a:r>
            <a:r>
              <a:rPr altLang="en-US" sz="2000" lang="zh-CN">
                <a:solidFill>
                  <a:srgbClr val="000000"/>
                </a:solidFill>
                <a:latin typeface="微软雅黑" pitchFamily="34" charset="-122"/>
                <a:ea typeface="微软雅黑" pitchFamily="34" charset="-122"/>
              </a:rPr>
              <a:t>和</a:t>
            </a:r>
            <a:r>
              <a:rPr altLang="zh-CN" sz="2000" lang="en-US">
                <a:solidFill>
                  <a:srgbClr val="000000"/>
                </a:solidFill>
                <a:latin typeface="微软雅黑" pitchFamily="34" charset="-122"/>
                <a:ea typeface="微软雅黑" pitchFamily="34" charset="-122"/>
              </a:rPr>
              <a:t>Reader</a:t>
            </a:r>
            <a:r>
              <a:rPr altLang="en-US" sz="2000" lang="zh-CN">
                <a:solidFill>
                  <a:srgbClr val="000000"/>
                </a:solidFill>
                <a:latin typeface="微软雅黑" pitchFamily="34" charset="-122"/>
                <a:ea typeface="微软雅黑" pitchFamily="34" charset="-122"/>
              </a:rPr>
              <a:t>。</a:t>
            </a:r>
          </a:p>
          <a:p>
            <a:pPr eaLnBrk="1" hangingPunct="1" latinLnBrk="1" lvl="0">
              <a:lnSpc>
                <a:spcPct val="180000"/>
              </a:lnSpc>
              <a:buNone/>
            </a:pPr>
            <a:r>
              <a:rPr altLang="en-US" b="1" sz="1800" lang="zh-CN">
                <a:solidFill>
                  <a:srgbClr val="000000"/>
                </a:solidFill>
                <a:latin typeface="微软雅黑" pitchFamily="34" charset="-122"/>
                <a:ea typeface="微软雅黑" pitchFamily="34" charset="-122"/>
              </a:rPr>
              <a:t>1．字符输出流：</a:t>
            </a:r>
            <a:r>
              <a:rPr altLang="zh-CN" b="1" sz="1800" lang="en-US">
                <a:solidFill>
                  <a:srgbClr val="000000"/>
                </a:solidFill>
                <a:latin typeface="微软雅黑" pitchFamily="34" charset="-122"/>
                <a:ea typeface="微软雅黑" pitchFamily="34" charset="-122"/>
              </a:rPr>
              <a:t>Writer</a:t>
            </a:r>
          </a:p>
          <a:p>
            <a:pPr eaLnBrk="1" hangingPunct="1" latinLnBrk="1" lvl="0">
              <a:lnSpc>
                <a:spcPct val="180000"/>
              </a:lnSpc>
              <a:buNone/>
            </a:pPr>
            <a:r>
              <a:rPr altLang="en-US" sz="1800" lang="zh-CN">
                <a:solidFill>
                  <a:srgbClr val="000000"/>
                </a:solidFill>
                <a:latin typeface="微软雅黑" pitchFamily="34" charset="-122"/>
                <a:ea typeface="微软雅黑" pitchFamily="34" charset="-122"/>
              </a:rPr>
              <a:t>Writer本身是一个字符流的输出类，此类的定义如下：</a:t>
            </a:r>
          </a:p>
          <a:p>
            <a:pPr eaLnBrk="1" hangingPunct="1" latinLnBrk="1" lvl="0">
              <a:lnSpc>
                <a:spcPct val="180000"/>
              </a:lnSpc>
              <a:buNone/>
            </a:pPr>
            <a:r>
              <a:rPr altLang="zh-CN" b="1" sz="1800" lang="en-US">
                <a:solidFill>
                  <a:srgbClr val="000000"/>
                </a:solidFill>
                <a:latin typeface="微软雅黑" pitchFamily="34" charset="-122"/>
                <a:ea typeface="微软雅黑" pitchFamily="34" charset="-122"/>
              </a:rPr>
              <a:t>public</a:t>
            </a:r>
            <a:r>
              <a:rPr altLang="en-US" sz="1800" lang="en-US">
                <a:solidFill>
                  <a:srgbClr val="000000"/>
                </a:solidFill>
                <a:latin typeface="微软雅黑" pitchFamily="34" charset="-122"/>
                <a:ea typeface="微软雅黑" pitchFamily="34" charset="-122"/>
              </a:rPr>
              <a:t> </a:t>
            </a:r>
            <a:r>
              <a:rPr altLang="zh-CN" b="1" sz="1800" lang="en-US">
                <a:solidFill>
                  <a:srgbClr val="993366"/>
                </a:solidFill>
                <a:latin typeface="微软雅黑" pitchFamily="34" charset="-122"/>
                <a:ea typeface="微软雅黑" pitchFamily="34" charset="-122"/>
              </a:rPr>
              <a:t>abstract</a:t>
            </a:r>
            <a:r>
              <a:rPr altLang="en-US" b="1" sz="1800" lang="en-US">
                <a:solidFill>
                  <a:srgbClr val="000000"/>
                </a:solidFill>
                <a:latin typeface="微软雅黑" pitchFamily="34" charset="-122"/>
                <a:ea typeface="微软雅黑" pitchFamily="34" charset="-122"/>
              </a:rPr>
              <a:t> class Writer  extends Object  implements Appendable, Closeable, Flushable</a:t>
            </a:r>
          </a:p>
          <a:p>
            <a:pPr eaLnBrk="1" hangingPunct="1" latinLnBrk="1" lvl="0">
              <a:lnSpc>
                <a:spcPct val="180000"/>
              </a:lnSpc>
              <a:buNone/>
            </a:pPr>
            <a:r>
              <a:rPr altLang="zh-CN" sz="1800" lang="en-US">
                <a:solidFill>
                  <a:srgbClr val="000000"/>
                </a:solidFill>
                <a:latin typeface="微软雅黑" pitchFamily="34" charset="-122"/>
                <a:ea typeface="微软雅黑" pitchFamily="34" charset="-122"/>
              </a:rPr>
              <a:t>此类本身也是一个抽象类，如果要使用此类，则肯定要使用其子类，此时如果是向文件中写入内容，应该使用FileWriter的子类。其构造定义如下：</a:t>
            </a:r>
          </a:p>
          <a:p>
            <a:pPr eaLnBrk="1" hangingPunct="1" latinLnBrk="1" lvl="0">
              <a:lnSpc>
                <a:spcPct val="180000"/>
              </a:lnSpc>
              <a:buNone/>
            </a:pPr>
            <a:r>
              <a:rPr altLang="en-US" b="1" sz="1800" lang="zh-CN">
                <a:solidFill>
                  <a:srgbClr val="993366"/>
                </a:solidFill>
                <a:latin typeface="微软雅黑" pitchFamily="34" charset="-122"/>
                <a:ea typeface="微软雅黑" pitchFamily="34" charset="-122"/>
              </a:rPr>
              <a:t>public</a:t>
            </a:r>
            <a:r>
              <a:rPr altLang="zh-CN" b="1" sz="1800" lang="en-US">
                <a:solidFill>
                  <a:srgbClr val="000000"/>
                </a:solidFill>
                <a:latin typeface="微软雅黑" pitchFamily="34" charset="-122"/>
                <a:ea typeface="微软雅黑" pitchFamily="34" charset="-122"/>
              </a:rPr>
              <a:t> FileWriter(File file) throws IOException</a:t>
            </a:r>
          </a:p>
          <a:p>
            <a:pPr eaLnBrk="1" hangingPunct="1" latinLnBrk="1" lvl="0">
              <a:lnSpc>
                <a:spcPct val="180000"/>
              </a:lnSpc>
              <a:buNone/>
            </a:pPr>
            <a:r>
              <a:rPr altLang="zh-CN" b="1" sz="1800" lang="en-US">
                <a:solidFill>
                  <a:srgbClr val="993366"/>
                </a:solidFill>
                <a:latin typeface="微软雅黑" pitchFamily="34" charset="-122"/>
                <a:ea typeface="微软雅黑" pitchFamily="34" charset="-122"/>
              </a:rPr>
              <a:t>public</a:t>
            </a:r>
            <a:r>
              <a:rPr altLang="en-US" b="1" sz="2000" lang="zh-CN">
                <a:solidFill>
                  <a:srgbClr val="000000"/>
                </a:solidFill>
                <a:latin typeface="微软雅黑" pitchFamily="34" charset="-122"/>
                <a:ea typeface="微软雅黑" pitchFamily="34" charset="-122"/>
              </a:rPr>
              <a:t> </a:t>
            </a:r>
            <a:r>
              <a:rPr b="1" sz="1800">
                <a:solidFill>
                  <a:srgbClr val="000000"/>
                </a:solidFill>
                <a:latin typeface="微软雅黑" pitchFamily="34" charset="-122"/>
                <a:ea typeface="微软雅黑" pitchFamily="34" charset="-122"/>
              </a:rPr>
              <a:t>FileWriter(File file,boolean append) throws IOException</a:t>
            </a:r>
          </a:p>
          <a:p>
            <a:pPr eaLnBrk="1" hangingPunct="1" latinLnBrk="1" lvl="0">
              <a:lnSpc>
                <a:spcPct val="180000"/>
              </a:lnSpc>
              <a:buNone/>
            </a:pPr>
            <a:r>
              <a:rPr sz="1800">
                <a:solidFill>
                  <a:srgbClr val="000000"/>
                </a:solidFill>
                <a:latin typeface="微软雅黑" pitchFamily="34" charset="-122"/>
                <a:ea typeface="微软雅黑" pitchFamily="34" charset="-122"/>
              </a:rPr>
              <a:t>在构造方法中如果将append设置为true，则表示在文件末尾追加内容。</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35"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zh-CN" b="1" sz="2800" lang="en-US">
                <a:solidFill>
                  <a:schemeClr val="dk1"/>
                </a:solidFill>
              </a:rPr>
              <a:t>Writer</a:t>
            </a:r>
            <a:r>
              <a:rPr altLang="en-US" b="1" sz="2800" lang="zh-CN">
                <a:solidFill>
                  <a:schemeClr val="dk1"/>
                </a:solidFill>
              </a:rPr>
              <a:t>类中的常用操作方法</a:t>
            </a:r>
          </a:p>
        </p:txBody>
      </p:sp>
      <p:sp>
        <p:nvSpPr>
          <p:cNvPr id="1048636"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37" name=""/>
          <p:cNvSpPr txBox="1"/>
          <p:nvPr/>
        </p:nvSpPr>
        <p:spPr>
          <a:xfrm rot="0">
            <a:off x="457200" y="1066800"/>
            <a:ext cx="8353425" cy="5045075"/>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50000"/>
              </a:lnSpc>
              <a:buNone/>
            </a:pPr>
            <a:r>
              <a:rPr altLang="zh-CN" sz="1800" lang="en-US">
                <a:solidFill>
                  <a:srgbClr val="993366"/>
                </a:solidFill>
                <a:latin typeface="微软雅黑" pitchFamily="34" charset="-122"/>
                <a:ea typeface="微软雅黑" pitchFamily="34" charset="-122"/>
              </a:rPr>
              <a:t>public</a:t>
            </a:r>
            <a:r>
              <a:rPr altLang="en-US" sz="1800" lang="zh-CN">
                <a:solidFill>
                  <a:srgbClr val="000000"/>
                </a:solidFill>
                <a:latin typeface="微软雅黑" pitchFamily="34" charset="-122"/>
                <a:ea typeface="微软雅黑" pitchFamily="34" charset="-122"/>
              </a:rPr>
              <a:t> void write(String str)throws IOException</a:t>
            </a:r>
          </a:p>
          <a:p>
            <a:pPr eaLnBrk="1" hangingPunct="1" latinLnBrk="1" lvl="0">
              <a:lnSpc>
                <a:spcPct val="150000"/>
              </a:lnSpc>
              <a:buNone/>
            </a:pPr>
            <a:r>
              <a:rPr altLang="en-US" sz="1800" lang="zh-CN">
                <a:solidFill>
                  <a:srgbClr val="000000"/>
                </a:solidFill>
                <a:latin typeface="微软雅黑" pitchFamily="34" charset="-122"/>
                <a:ea typeface="微软雅黑" pitchFamily="34" charset="-122"/>
              </a:rPr>
              <a:t>将字符串输出</a:t>
            </a:r>
          </a:p>
          <a:p>
            <a:pPr eaLnBrk="1" hangingPunct="1" latinLnBrk="1" lvl="0">
              <a:lnSpc>
                <a:spcPct val="150000"/>
              </a:lnSpc>
              <a:buNone/>
            </a:pPr>
            <a:r>
              <a:rPr altLang="zh-CN" sz="1800" lang="en-US">
                <a:solidFill>
                  <a:srgbClr val="993366"/>
                </a:solidFill>
                <a:latin typeface="微软雅黑" pitchFamily="34" charset="-122"/>
                <a:ea typeface="微软雅黑" pitchFamily="34" charset="-122"/>
              </a:rPr>
              <a:t>public</a:t>
            </a:r>
            <a:r>
              <a:rPr altLang="en-US" sz="1800" lang="zh-CN">
                <a:solidFill>
                  <a:srgbClr val="000000"/>
                </a:solidFill>
                <a:latin typeface="微软雅黑" pitchFamily="34" charset="-122"/>
                <a:ea typeface="微软雅黑" pitchFamily="34" charset="-122"/>
              </a:rPr>
              <a:t> void write(int c)throws IOException</a:t>
            </a:r>
          </a:p>
          <a:p>
            <a:pPr eaLnBrk="1" hangingPunct="1" latinLnBrk="1" lvl="0">
              <a:lnSpc>
                <a:spcPct val="150000"/>
              </a:lnSpc>
              <a:buNone/>
            </a:pPr>
            <a:r>
              <a:rPr altLang="en-US" sz="1800" lang="zh-CN">
                <a:solidFill>
                  <a:srgbClr val="000000"/>
                </a:solidFill>
                <a:latin typeface="微软雅黑" pitchFamily="34" charset="-122"/>
                <a:ea typeface="微软雅黑" pitchFamily="34" charset="-122"/>
              </a:rPr>
              <a:t>写入单个字符</a:t>
            </a:r>
          </a:p>
          <a:p>
            <a:pPr eaLnBrk="1" hangingPunct="1" latinLnBrk="1" lvl="0">
              <a:lnSpc>
                <a:spcPct val="150000"/>
              </a:lnSpc>
              <a:buNone/>
            </a:pPr>
            <a:r>
              <a:rPr altLang="zh-CN" sz="1800" lang="en-US">
                <a:solidFill>
                  <a:srgbClr val="993366"/>
                </a:solidFill>
                <a:latin typeface="微软雅黑" pitchFamily="34" charset="-122"/>
                <a:ea typeface="微软雅黑" pitchFamily="34" charset="-122"/>
              </a:rPr>
              <a:t>public</a:t>
            </a:r>
            <a:r>
              <a:rPr altLang="en-US" sz="1800" lang="zh-CN">
                <a:solidFill>
                  <a:srgbClr val="000000"/>
                </a:solidFill>
                <a:latin typeface="微软雅黑" pitchFamily="34" charset="-122"/>
                <a:ea typeface="微软雅黑" pitchFamily="34" charset="-122"/>
              </a:rPr>
              <a:t> void write(char[] cbuf)throws IOException</a:t>
            </a:r>
          </a:p>
          <a:p>
            <a:pPr eaLnBrk="1" hangingPunct="1" latinLnBrk="1" lvl="0">
              <a:lnSpc>
                <a:spcPct val="150000"/>
              </a:lnSpc>
              <a:buNone/>
            </a:pPr>
            <a:r>
              <a:rPr altLang="en-US" sz="1800" lang="zh-CN">
                <a:solidFill>
                  <a:srgbClr val="000000"/>
                </a:solidFill>
                <a:latin typeface="微软雅黑" pitchFamily="34" charset="-122"/>
                <a:ea typeface="微软雅黑" pitchFamily="34" charset="-122"/>
              </a:rPr>
              <a:t>将字符数组输出</a:t>
            </a:r>
          </a:p>
          <a:p>
            <a:pPr eaLnBrk="1" hangingPunct="1" latinLnBrk="1" lvl="0">
              <a:lnSpc>
                <a:spcPct val="150000"/>
              </a:lnSpc>
              <a:buNone/>
            </a:pPr>
            <a:r>
              <a:rPr altLang="zh-CN" sz="1800" lang="en-US">
                <a:solidFill>
                  <a:srgbClr val="993366"/>
                </a:solidFill>
                <a:latin typeface="微软雅黑" pitchFamily="34" charset="-122"/>
                <a:ea typeface="微软雅黑" pitchFamily="34" charset="-122"/>
              </a:rPr>
              <a:t>public</a:t>
            </a:r>
            <a:r>
              <a:rPr altLang="en-US" sz="1800" lang="zh-CN">
                <a:solidFill>
                  <a:srgbClr val="000000"/>
                </a:solidFill>
                <a:latin typeface="微软雅黑" pitchFamily="34" charset="-122"/>
                <a:ea typeface="微软雅黑" pitchFamily="34" charset="-122"/>
              </a:rPr>
              <a:t> void flush() throws IOException</a:t>
            </a:r>
          </a:p>
          <a:p>
            <a:pPr eaLnBrk="1" hangingPunct="1" latinLnBrk="1" lvl="0">
              <a:lnSpc>
                <a:spcPct val="150000"/>
              </a:lnSpc>
              <a:buNone/>
            </a:pPr>
            <a:r>
              <a:rPr altLang="en-US" sz="1800" lang="zh-CN">
                <a:solidFill>
                  <a:srgbClr val="000000"/>
                </a:solidFill>
                <a:latin typeface="微软雅黑" pitchFamily="34" charset="-122"/>
                <a:ea typeface="微软雅黑" pitchFamily="34" charset="-122"/>
              </a:rPr>
              <a:t>强制性清空缓存</a:t>
            </a:r>
          </a:p>
          <a:p>
            <a:pPr eaLnBrk="1" hangingPunct="1" latinLnBrk="1" lvl="0">
              <a:lnSpc>
                <a:spcPct val="150000"/>
              </a:lnSpc>
              <a:buNone/>
            </a:pPr>
            <a:r>
              <a:rPr altLang="zh-CN" sz="1800" lang="en-US">
                <a:solidFill>
                  <a:srgbClr val="993366"/>
                </a:solidFill>
                <a:latin typeface="微软雅黑" pitchFamily="34" charset="-122"/>
                <a:ea typeface="微软雅黑" pitchFamily="34" charset="-122"/>
              </a:rPr>
              <a:t>public</a:t>
            </a:r>
            <a:r>
              <a:rPr altLang="en-US" sz="1800" lang="zh-CN">
                <a:solidFill>
                  <a:srgbClr val="000000"/>
                </a:solidFill>
                <a:latin typeface="微软雅黑" pitchFamily="34" charset="-122"/>
                <a:ea typeface="微软雅黑" pitchFamily="34" charset="-122"/>
              </a:rPr>
              <a:t> void close() throws IOException</a:t>
            </a:r>
          </a:p>
          <a:p>
            <a:pPr eaLnBrk="1" hangingPunct="1" latinLnBrk="1" lvl="0">
              <a:lnSpc>
                <a:spcPct val="150000"/>
              </a:lnSpc>
              <a:buNone/>
            </a:pPr>
            <a:r>
              <a:rPr altLang="en-US" sz="1800" lang="zh-CN">
                <a:solidFill>
                  <a:srgbClr val="000000"/>
                </a:solidFill>
                <a:latin typeface="微软雅黑" pitchFamily="34" charset="-122"/>
                <a:ea typeface="微软雅黑" pitchFamily="34" charset="-122"/>
              </a:rPr>
              <a:t>关闭输出流</a:t>
            </a:r>
          </a:p>
          <a:p>
            <a:pPr eaLnBrk="1" hangingPunct="1" latinLnBrk="1" lvl="0">
              <a:lnSpc>
                <a:spcPct val="150000"/>
              </a:lnSpc>
              <a:buNone/>
            </a:pPr>
            <a:endParaRPr altLang="en-US" sz="1800" lang="zh-CN">
              <a:solidFill>
                <a:srgbClr val="000000"/>
              </a:solidFill>
              <a:latin typeface="微软雅黑" pitchFamily="34" charset="-122"/>
              <a:ea typeface="微软雅黑" pitchFamily="34" charset="-122"/>
            </a:endParaRPr>
          </a:p>
          <a:p>
            <a:pPr eaLnBrk="1" hangingPunct="1" latinLnBrk="1" lvl="0">
              <a:lnSpc>
                <a:spcPct val="150000"/>
              </a:lnSpc>
              <a:buNone/>
            </a:pPr>
            <a:r>
              <a:rPr altLang="en-US" sz="1800" lang="zh-CN">
                <a:solidFill>
                  <a:srgbClr val="000000"/>
                </a:solidFill>
                <a:latin typeface="微软雅黑" pitchFamily="34" charset="-122"/>
                <a:ea typeface="微软雅黑" pitchFamily="34" charset="-122"/>
              </a:rPr>
              <a:t>使用字符流</a:t>
            </a:r>
            <a:r>
              <a:rPr altLang="zh-CN" sz="1800" lang="en-US">
                <a:solidFill>
                  <a:srgbClr val="000000"/>
                </a:solidFill>
                <a:latin typeface="微软雅黑" pitchFamily="34" charset="-122"/>
                <a:ea typeface="微软雅黑" pitchFamily="34" charset="-122"/>
              </a:rPr>
              <a:t>Writer</a:t>
            </a:r>
            <a:r>
              <a:rPr altLang="en-US" sz="1800" lang="zh-CN">
                <a:solidFill>
                  <a:srgbClr val="000000"/>
                </a:solidFill>
                <a:latin typeface="微软雅黑" pitchFamily="34" charset="-122"/>
                <a:ea typeface="微软雅黑" pitchFamily="34" charset="-122"/>
              </a:rPr>
              <a:t>向一个文件中写入信息。</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38" name=""/>
          <p:cNvSpPr/>
          <p:nvPr>
            <p:ph type="title" sz="full" idx="4294967295"/>
          </p:nvPr>
        </p:nvSpPr>
        <p:spPr>
          <a:xfrm rot="0">
            <a:off x="5334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zh-CN" b="1" sz="2800" lang="en-US">
                <a:solidFill>
                  <a:schemeClr val="dk1"/>
                </a:solidFill>
              </a:rPr>
              <a:t>Reader</a:t>
            </a:r>
            <a:r>
              <a:rPr altLang="en-US" b="1" sz="2800" lang="zh-CN">
                <a:solidFill>
                  <a:schemeClr val="dk1"/>
                </a:solidFill>
              </a:rPr>
              <a:t>类中的常用操作方法</a:t>
            </a:r>
          </a:p>
        </p:txBody>
      </p:sp>
      <p:sp>
        <p:nvSpPr>
          <p:cNvPr id="1048639"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40" name=""/>
          <p:cNvSpPr txBox="1"/>
          <p:nvPr/>
        </p:nvSpPr>
        <p:spPr>
          <a:xfrm rot="0">
            <a:off x="466725" y="457200"/>
            <a:ext cx="8353425" cy="56848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50000"/>
              </a:lnSpc>
              <a:buNone/>
            </a:pPr>
            <a:r>
              <a:rPr altLang="zh-CN" sz="1800" lang="en-US">
                <a:solidFill>
                  <a:srgbClr val="000000"/>
                </a:solidFill>
                <a:latin typeface="微软雅黑" pitchFamily="34" charset="-122"/>
                <a:ea typeface="微软雅黑" pitchFamily="34" charset="-122"/>
              </a:rPr>
              <a:t>2</a:t>
            </a:r>
            <a:r>
              <a:rPr altLang="en-US" sz="1800" lang="zh-CN">
                <a:solidFill>
                  <a:srgbClr val="000000"/>
                </a:solidFill>
                <a:latin typeface="微软雅黑" pitchFamily="34" charset="-122"/>
                <a:ea typeface="微软雅黑" pitchFamily="34" charset="-122"/>
              </a:rPr>
              <a:t>．字符输入流： </a:t>
            </a:r>
            <a:r>
              <a:rPr altLang="zh-CN" sz="1800" lang="en-US">
                <a:solidFill>
                  <a:srgbClr val="000000"/>
                </a:solidFill>
                <a:latin typeface="微软雅黑" pitchFamily="34" charset="-122"/>
                <a:ea typeface="微软雅黑" pitchFamily="34" charset="-122"/>
              </a:rPr>
              <a:t>Reader</a:t>
            </a:r>
          </a:p>
          <a:p>
            <a:pPr eaLnBrk="1" hangingPunct="1" latinLnBrk="1" lvl="0">
              <a:lnSpc>
                <a:spcPct val="150000"/>
              </a:lnSpc>
              <a:buNone/>
            </a:pPr>
            <a:r>
              <a:rPr altLang="en-US" sz="1600" lang="en-US">
                <a:solidFill>
                  <a:srgbClr val="000000"/>
                </a:solidFill>
                <a:latin typeface="微软雅黑" pitchFamily="34" charset="-122"/>
                <a:ea typeface="微软雅黑" pitchFamily="34" charset="-122"/>
              </a:rPr>
              <a:t>Reader是使用字符的方式从文件中取出数据，</a:t>
            </a:r>
            <a:r>
              <a:rPr altLang="zh-CN" sz="1600" lang="en-US">
                <a:solidFill>
                  <a:srgbClr val="000000"/>
                </a:solidFill>
                <a:latin typeface="微软雅黑" pitchFamily="34" charset="-122"/>
                <a:ea typeface="微软雅黑" pitchFamily="34" charset="-122"/>
              </a:rPr>
              <a:t>Reader</a:t>
            </a:r>
            <a:r>
              <a:rPr altLang="en-US" sz="1600" lang="en-US">
                <a:solidFill>
                  <a:srgbClr val="000000"/>
                </a:solidFill>
                <a:latin typeface="微软雅黑" pitchFamily="34" charset="-122"/>
                <a:ea typeface="微软雅黑" pitchFamily="34" charset="-122"/>
              </a:rPr>
              <a:t>类的定义如下：</a:t>
            </a:r>
          </a:p>
          <a:p>
            <a:pPr eaLnBrk="1" hangingPunct="1" latinLnBrk="1" lvl="0">
              <a:lnSpc>
                <a:spcPct val="150000"/>
              </a:lnSpc>
              <a:buNone/>
            </a:pPr>
            <a:r>
              <a:rPr altLang="zh-CN" b="1" sz="1600" lang="en-US">
                <a:solidFill>
                  <a:srgbClr val="000000"/>
                </a:solidFill>
                <a:latin typeface="微软雅黑" pitchFamily="34" charset="-122"/>
                <a:ea typeface="微软雅黑" pitchFamily="34" charset="-122"/>
              </a:rPr>
              <a:t>public </a:t>
            </a:r>
            <a:r>
              <a:rPr altLang="en-US" b="1" sz="1600" lang="zh-CN">
                <a:solidFill>
                  <a:srgbClr val="993366"/>
                </a:solidFill>
                <a:latin typeface="微软雅黑" pitchFamily="34" charset="-122"/>
                <a:ea typeface="微软雅黑" pitchFamily="34" charset="-122"/>
              </a:rPr>
              <a:t>abstract</a:t>
            </a:r>
            <a:r>
              <a:rPr altLang="zh-CN" b="1" sz="1600" lang="en-US">
                <a:solidFill>
                  <a:srgbClr val="000000"/>
                </a:solidFill>
                <a:latin typeface="微软雅黑" pitchFamily="34" charset="-122"/>
                <a:ea typeface="微软雅黑" pitchFamily="34" charset="-122"/>
              </a:rPr>
              <a:t> class Reader  extends Object  implements Readable, Closeable</a:t>
            </a:r>
          </a:p>
          <a:p>
            <a:pPr eaLnBrk="1" hangingPunct="1" latinLnBrk="1" lvl="0">
              <a:lnSpc>
                <a:spcPct val="150000"/>
              </a:lnSpc>
              <a:buNone/>
            </a:pPr>
            <a:r>
              <a:rPr altLang="zh-CN" b="1" sz="1600" lang="en-US">
                <a:solidFill>
                  <a:srgbClr val="000000"/>
                </a:solidFill>
                <a:latin typeface="微软雅黑" pitchFamily="34" charset="-122"/>
                <a:ea typeface="微软雅黑" pitchFamily="34" charset="-122"/>
              </a:rPr>
              <a:t>Reader</a:t>
            </a:r>
            <a:r>
              <a:rPr altLang="en-US" sz="1600" lang="zh-CN">
                <a:solidFill>
                  <a:srgbClr val="000000"/>
                </a:solidFill>
                <a:latin typeface="微软雅黑" pitchFamily="34" charset="-122"/>
                <a:ea typeface="微软雅黑" pitchFamily="34" charset="-122"/>
              </a:rPr>
              <a:t>本身也是抽象类，如果现在要从文件中读取内容，则可以直接使用</a:t>
            </a:r>
            <a:r>
              <a:rPr altLang="zh-CN" b="1" sz="1600" lang="en-US">
                <a:solidFill>
                  <a:srgbClr val="000000"/>
                </a:solidFill>
                <a:latin typeface="微软雅黑" pitchFamily="34" charset="-122"/>
                <a:ea typeface="微软雅黑" pitchFamily="34" charset="-122"/>
              </a:rPr>
              <a:t>FileReader</a:t>
            </a:r>
            <a:r>
              <a:rPr altLang="en-US" sz="1600" lang="zh-CN">
                <a:solidFill>
                  <a:srgbClr val="000000"/>
                </a:solidFill>
                <a:latin typeface="微软雅黑" pitchFamily="34" charset="-122"/>
                <a:ea typeface="微软雅黑" pitchFamily="34" charset="-122"/>
              </a:rPr>
              <a:t>子类。</a:t>
            </a:r>
          </a:p>
          <a:p>
            <a:pPr eaLnBrk="1" hangingPunct="1" latinLnBrk="1" lvl="0">
              <a:lnSpc>
                <a:spcPct val="150000"/>
              </a:lnSpc>
              <a:buNone/>
            </a:pPr>
            <a:r>
              <a:rPr altLang="zh-CN" b="1" sz="1600" lang="en-US">
                <a:solidFill>
                  <a:srgbClr val="000000"/>
                </a:solidFill>
                <a:latin typeface="微软雅黑" pitchFamily="34" charset="-122"/>
                <a:ea typeface="微软雅黑" pitchFamily="34" charset="-122"/>
              </a:rPr>
              <a:t>FileReader</a:t>
            </a:r>
            <a:r>
              <a:rPr altLang="en-US" sz="1600" lang="zh-CN">
                <a:solidFill>
                  <a:srgbClr val="000000"/>
                </a:solidFill>
                <a:latin typeface="微软雅黑" pitchFamily="34" charset="-122"/>
                <a:ea typeface="微软雅黑" pitchFamily="34" charset="-122"/>
              </a:rPr>
              <a:t>的构造方法定义如下：</a:t>
            </a:r>
          </a:p>
          <a:p>
            <a:pPr eaLnBrk="1" hangingPunct="1" latinLnBrk="1" lvl="0">
              <a:lnSpc>
                <a:spcPct val="150000"/>
              </a:lnSpc>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FileReader(File file) throws FileNotFoundException</a:t>
            </a:r>
          </a:p>
          <a:p>
            <a:pPr eaLnBrk="1" hangingPunct="1" latinLnBrk="1" lvl="0">
              <a:lnSpc>
                <a:spcPct val="150000"/>
              </a:lnSpc>
              <a:buNone/>
            </a:pPr>
            <a:r>
              <a:rPr altLang="zh-CN" sz="1600" lang="en-US">
                <a:solidFill>
                  <a:srgbClr val="000000"/>
                </a:solidFill>
                <a:latin typeface="微软雅黑" pitchFamily="34" charset="-122"/>
                <a:ea typeface="微软雅黑" pitchFamily="34" charset="-122"/>
              </a:rPr>
              <a:t>主要操作方法如下：</a:t>
            </a:r>
          </a:p>
          <a:p>
            <a:pPr eaLnBrk="1" hangingPunct="1" latinLnBrk="1" lvl="0">
              <a:lnSpc>
                <a:spcPct val="150000"/>
              </a:lnSpc>
              <a:buNone/>
            </a:pPr>
            <a:r>
              <a:rPr altLang="en-US" b="1" sz="1600" lang="zh-CN">
                <a:solidFill>
                  <a:srgbClr val="993366"/>
                </a:solidFill>
                <a:latin typeface="微软雅黑" pitchFamily="34" charset="-122"/>
                <a:ea typeface="微软雅黑" pitchFamily="34" charset="-122"/>
              </a:rPr>
              <a:t>public</a:t>
            </a:r>
            <a:r>
              <a:rPr altLang="zh-CN" b="1" sz="1600" lang="en-US">
                <a:solidFill>
                  <a:srgbClr val="000000"/>
                </a:solidFill>
                <a:latin typeface="微软雅黑" pitchFamily="34" charset="-122"/>
                <a:ea typeface="微软雅黑" pitchFamily="34" charset="-122"/>
              </a:rPr>
              <a:t> int read() throws IOException</a:t>
            </a:r>
          </a:p>
          <a:p>
            <a:pPr eaLnBrk="1" hangingPunct="1" latinLnBrk="1" lvl="0">
              <a:lnSpc>
                <a:spcPct val="150000"/>
              </a:lnSpc>
              <a:buNone/>
            </a:pPr>
            <a:r>
              <a:rPr altLang="zh-CN" b="1" sz="1600" lang="en-US">
                <a:solidFill>
                  <a:srgbClr val="000000"/>
                </a:solidFill>
                <a:latin typeface="微软雅黑" pitchFamily="34" charset="-122"/>
                <a:ea typeface="微软雅黑" pitchFamily="34" charset="-122"/>
              </a:rPr>
              <a:t>读取单个字符</a:t>
            </a:r>
          </a:p>
          <a:p>
            <a:pPr eaLnBrk="1" hangingPunct="1" latinLnBrk="1" lvl="0">
              <a:lnSpc>
                <a:spcPct val="150000"/>
              </a:lnSpc>
              <a:buNone/>
            </a:pPr>
            <a:r>
              <a:rPr altLang="en-US" b="1" sz="1600" lang="zh-CN">
                <a:solidFill>
                  <a:srgbClr val="993366"/>
                </a:solidFill>
                <a:latin typeface="微软雅黑" pitchFamily="34" charset="-122"/>
                <a:ea typeface="微软雅黑" pitchFamily="34" charset="-122"/>
              </a:rPr>
              <a:t>public</a:t>
            </a:r>
            <a:r>
              <a:rPr altLang="zh-CN" b="1" sz="1600" lang="en-US">
                <a:solidFill>
                  <a:srgbClr val="000000"/>
                </a:solidFill>
                <a:latin typeface="微软雅黑" pitchFamily="34" charset="-122"/>
                <a:ea typeface="微软雅黑" pitchFamily="34" charset="-122"/>
              </a:rPr>
              <a:t> int read(char[ ] cbuf) throws IOException</a:t>
            </a:r>
          </a:p>
          <a:p>
            <a:pPr eaLnBrk="1" hangingPunct="1" latinLnBrk="1" lvl="0">
              <a:lnSpc>
                <a:spcPct val="150000"/>
              </a:lnSpc>
              <a:buNone/>
            </a:pPr>
            <a:r>
              <a:rPr altLang="zh-CN" b="1" sz="1600" lang="en-US">
                <a:solidFill>
                  <a:srgbClr val="000000"/>
                </a:solidFill>
                <a:latin typeface="微软雅黑" pitchFamily="34" charset="-122"/>
                <a:ea typeface="微软雅黑" pitchFamily="34" charset="-122"/>
              </a:rPr>
              <a:t>将内容读到字符数组中，返回读入的长度</a:t>
            </a:r>
          </a:p>
          <a:p>
            <a:pPr eaLnBrk="1" hangingPunct="1" latinLnBrk="1" lvl="0">
              <a:lnSpc>
                <a:spcPct val="150000"/>
              </a:lnSpc>
              <a:buNone/>
            </a:pPr>
            <a:r>
              <a:rPr altLang="en-US" b="1" sz="1600" lang="zh-CN">
                <a:solidFill>
                  <a:srgbClr val="993366"/>
                </a:solidFill>
                <a:latin typeface="微软雅黑" pitchFamily="34" charset="-122"/>
                <a:ea typeface="微软雅黑" pitchFamily="34" charset="-122"/>
              </a:rPr>
              <a:t>public</a:t>
            </a:r>
            <a:r>
              <a:rPr b="1" sz="1600">
                <a:solidFill>
                  <a:srgbClr val="000000"/>
                </a:solidFill>
                <a:latin typeface="微软雅黑" pitchFamily="34" charset="-122"/>
                <a:ea typeface="微软雅黑" pitchFamily="34" charset="-122"/>
              </a:rPr>
              <a:t> void close()throws IOException</a:t>
            </a:r>
          </a:p>
          <a:p>
            <a:pPr eaLnBrk="1" hangingPunct="1" latinLnBrk="1" lvl="0">
              <a:lnSpc>
                <a:spcPct val="150000"/>
              </a:lnSpc>
              <a:buNone/>
            </a:pPr>
            <a:r>
              <a:rPr b="1" sz="1600">
                <a:solidFill>
                  <a:srgbClr val="000000"/>
                </a:solidFill>
                <a:latin typeface="微软雅黑" pitchFamily="34" charset="-122"/>
                <a:ea typeface="微软雅黑" pitchFamily="34" charset="-122"/>
              </a:rPr>
              <a:t>关闭输出流</a:t>
            </a:r>
          </a:p>
          <a:p>
            <a:pPr eaLnBrk="1" hangingPunct="1" latinLnBrk="1" lvl="0">
              <a:lnSpc>
                <a:spcPct val="150000"/>
              </a:lnSpc>
              <a:buNone/>
            </a:pPr>
            <a:endParaRPr sz="1600">
              <a:solidFill>
                <a:srgbClr val="000000"/>
              </a:solidFill>
              <a:latin typeface="微软雅黑" pitchFamily="34" charset="-122"/>
              <a:ea typeface="微软雅黑" pitchFamily="34" charset="-122"/>
            </a:endParaRPr>
          </a:p>
          <a:p>
            <a:pPr eaLnBrk="1" hangingPunct="1" latinLnBrk="1" lvl="0">
              <a:lnSpc>
                <a:spcPct val="150000"/>
              </a:lnSpc>
              <a:buNone/>
            </a:pPr>
            <a:r>
              <a:rPr sz="1800">
                <a:solidFill>
                  <a:srgbClr val="000000"/>
                </a:solidFill>
                <a:latin typeface="微软雅黑" pitchFamily="34" charset="-122"/>
                <a:ea typeface="微软雅黑" pitchFamily="34" charset="-122"/>
              </a:rPr>
              <a:t>使用字符流Reader从一个文件中读出信息。</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41"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华文行楷" pitchFamily="2" charset="-122"/>
              </a:rPr>
              <a:t>字节流与字符流的区别</a:t>
            </a:r>
          </a:p>
        </p:txBody>
      </p:sp>
      <p:sp>
        <p:nvSpPr>
          <p:cNvPr id="1048642"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43" name=""/>
          <p:cNvSpPr txBox="1"/>
          <p:nvPr/>
        </p:nvSpPr>
        <p:spPr>
          <a:xfrm rot="0">
            <a:off x="539750" y="685800"/>
            <a:ext cx="8569325" cy="553085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70000"/>
              </a:lnSpc>
              <a:buNone/>
            </a:pPr>
            <a:r>
              <a:rPr altLang="en-US" sz="1800" lang="zh-CN">
                <a:solidFill>
                  <a:srgbClr val="000000"/>
                </a:solidFill>
                <a:latin typeface="微软雅黑" pitchFamily="34" charset="-122"/>
                <a:ea typeface="微软雅黑" pitchFamily="34" charset="-122"/>
              </a:rPr>
              <a:t>字节流与字符流的使用非常相似，两者除了操作代码上的不同之外，还存在一些差别：</a:t>
            </a:r>
          </a:p>
          <a:p>
            <a:pPr eaLnBrk="1" hangingPunct="1" latinLnBrk="1" lvl="0">
              <a:lnSpc>
                <a:spcPct val="170000"/>
              </a:lnSpc>
              <a:buNone/>
            </a:pPr>
            <a:r>
              <a:rPr altLang="zh-CN" sz="1800" lang="en-US">
                <a:solidFill>
                  <a:srgbClr val="000000"/>
                </a:solidFill>
                <a:latin typeface="微软雅黑" pitchFamily="34" charset="-122"/>
                <a:ea typeface="微软雅黑" pitchFamily="34" charset="-122"/>
              </a:rPr>
              <a:t>1</a:t>
            </a:r>
            <a:r>
              <a:rPr altLang="en-US" sz="1800" lang="zh-CN">
                <a:solidFill>
                  <a:srgbClr val="000000"/>
                </a:solidFill>
                <a:latin typeface="微软雅黑" pitchFamily="34" charset="-122"/>
                <a:ea typeface="微软雅黑" pitchFamily="34" charset="-122"/>
              </a:rPr>
              <a:t>、字节流是最基本的，所有的</a:t>
            </a:r>
            <a:r>
              <a:rPr altLang="zh-CN" sz="1800" lang="en-US">
                <a:solidFill>
                  <a:srgbClr val="000000"/>
                </a:solidFill>
                <a:latin typeface="微软雅黑" pitchFamily="34" charset="-122"/>
                <a:ea typeface="微软雅黑" pitchFamily="34" charset="-122"/>
              </a:rPr>
              <a:t>InputStream</a:t>
            </a:r>
            <a:r>
              <a:rPr altLang="en-US" sz="1800" lang="zh-CN">
                <a:solidFill>
                  <a:srgbClr val="000000"/>
                </a:solidFill>
                <a:latin typeface="微软雅黑" pitchFamily="34" charset="-122"/>
                <a:ea typeface="微软雅黑" pitchFamily="34" charset="-122"/>
              </a:rPr>
              <a:t>和</a:t>
            </a:r>
            <a:r>
              <a:rPr altLang="zh-CN" sz="1800" lang="en-US">
                <a:solidFill>
                  <a:srgbClr val="000000"/>
                </a:solidFill>
                <a:latin typeface="微软雅黑" pitchFamily="34" charset="-122"/>
                <a:ea typeface="微软雅黑" pitchFamily="34" charset="-122"/>
              </a:rPr>
              <a:t>OutputStream</a:t>
            </a:r>
            <a:r>
              <a:rPr altLang="en-US" sz="1800" lang="zh-CN">
                <a:solidFill>
                  <a:srgbClr val="000000"/>
                </a:solidFill>
                <a:latin typeface="微软雅黑" pitchFamily="34" charset="-122"/>
                <a:ea typeface="微软雅黑" pitchFamily="34" charset="-122"/>
              </a:rPr>
              <a:t>的子类都是</a:t>
            </a:r>
            <a:r>
              <a:rPr altLang="zh-CN" sz="1800" lang="en-US">
                <a:solidFill>
                  <a:srgbClr val="000000"/>
                </a:solidFill>
                <a:latin typeface="微软雅黑" pitchFamily="34" charset="-122"/>
                <a:ea typeface="微软雅黑" pitchFamily="34" charset="-122"/>
              </a:rPr>
              <a:t>,</a:t>
            </a:r>
            <a:r>
              <a:rPr altLang="en-US" sz="1800" lang="zh-CN">
                <a:solidFill>
                  <a:srgbClr val="000000"/>
                </a:solidFill>
                <a:latin typeface="微软雅黑" pitchFamily="34" charset="-122"/>
                <a:ea typeface="微软雅黑" pitchFamily="34" charset="-122"/>
              </a:rPr>
              <a:t>主要用</a:t>
            </a:r>
          </a:p>
          <a:p>
            <a:pPr eaLnBrk="1" hangingPunct="1" latinLnBrk="1" lvl="0">
              <a:lnSpc>
                <a:spcPct val="170000"/>
              </a:lnSpc>
              <a:buNone/>
            </a:pPr>
            <a:r>
              <a:rPr altLang="en-US" sz="1800" lang="zh-CN">
                <a:solidFill>
                  <a:srgbClr val="000000"/>
                </a:solidFill>
                <a:latin typeface="微软雅黑" pitchFamily="34" charset="-122"/>
                <a:ea typeface="微软雅黑" pitchFamily="34" charset="-122"/>
              </a:rPr>
              <a:t>   在处理二进制数据，它是按字节来处理的。</a:t>
            </a:r>
            <a:r>
              <a:rPr altLang="zh-CN" sz="1800" lang="en-US">
                <a:latin typeface="微软雅黑" pitchFamily="34" charset="-122"/>
                <a:ea typeface="微软雅黑" pitchFamily="34" charset="-122"/>
              </a:rPr>
              <a:t> </a:t>
            </a:r>
            <a:br/>
            <a:r>
              <a:rPr altLang="zh-CN" sz="1800" lang="en-US">
                <a:latin typeface="微软雅黑" pitchFamily="34" charset="-122"/>
                <a:ea typeface="微软雅黑" pitchFamily="34" charset="-122"/>
              </a:rPr>
              <a:t>     </a:t>
            </a:r>
            <a:r>
              <a:rPr altLang="en-US" sz="1800" lang="zh-CN">
                <a:solidFill>
                  <a:srgbClr val="000000"/>
                </a:solidFill>
                <a:latin typeface="微软雅黑" pitchFamily="34" charset="-122"/>
                <a:ea typeface="微软雅黑" pitchFamily="34" charset="-122"/>
              </a:rPr>
              <a:t>字符流主要用在处理文本文件数据，它是按照字符来处理的。    </a:t>
            </a:r>
          </a:p>
          <a:p>
            <a:pPr eaLnBrk="1" hangingPunct="1" latinLnBrk="1" lvl="0">
              <a:lnSpc>
                <a:spcPct val="170000"/>
              </a:lnSpc>
              <a:buNone/>
            </a:pPr>
            <a:r>
              <a:rPr altLang="en-US" sz="1800" lang="zh-CN">
                <a:solidFill>
                  <a:srgbClr val="000000"/>
                </a:solidFill>
                <a:latin typeface="微软雅黑" pitchFamily="34" charset="-122"/>
                <a:ea typeface="微软雅黑" pitchFamily="34" charset="-122"/>
              </a:rPr>
              <a:t>2、字节流在操作时本身不会用到缓冲区（内存），是对文件本身直接操作的。 </a:t>
            </a:r>
          </a:p>
          <a:p>
            <a:pPr eaLnBrk="1" hangingPunct="1" latinLnBrk="1" lvl="0">
              <a:lnSpc>
                <a:spcPct val="170000"/>
              </a:lnSpc>
              <a:buNone/>
            </a:pPr>
            <a:r>
              <a:rPr altLang="en-US" sz="1800" lang="zh-CN">
                <a:solidFill>
                  <a:srgbClr val="000000"/>
                </a:solidFill>
                <a:latin typeface="微软雅黑" pitchFamily="34" charset="-122"/>
                <a:ea typeface="微软雅黑" pitchFamily="34" charset="-122"/>
              </a:rPr>
              <a:t>   而字符流在操作时使用了缓冲区，通过缓冲区再操作文件的。</a:t>
            </a:r>
          </a:p>
          <a:p>
            <a:pPr eaLnBrk="1" hangingPunct="1" latinLnBrk="1" lvl="0">
              <a:lnSpc>
                <a:spcPct val="170000"/>
              </a:lnSpc>
              <a:buNone/>
            </a:pPr>
            <a:r>
              <a:rPr b="1" sz="1400">
                <a:solidFill>
                  <a:srgbClr val="000000"/>
                </a:solidFill>
                <a:latin typeface="微软雅黑" pitchFamily="34" charset="-122"/>
                <a:ea typeface="微软雅黑" pitchFamily="34" charset="-122"/>
              </a:rPr>
              <a:t>备注：什么叫缓冲区？有何作用呢？</a:t>
            </a:r>
          </a:p>
          <a:p>
            <a:pPr eaLnBrk="1" hangingPunct="1" latinLnBrk="1" lvl="0">
              <a:lnSpc>
                <a:spcPct val="170000"/>
              </a:lnSpc>
              <a:buNone/>
            </a:pPr>
            <a:r>
              <a:rPr sz="1400">
                <a:solidFill>
                  <a:srgbClr val="000000"/>
                </a:solidFill>
                <a:latin typeface="微软雅黑" pitchFamily="34" charset="-122"/>
                <a:ea typeface="微软雅黑" pitchFamily="34" charset="-122"/>
              </a:rPr>
              <a:t>缓冲区就是一段特殊的内存区域。</a:t>
            </a:r>
          </a:p>
          <a:p>
            <a:pPr eaLnBrk="1" hangingPunct="1" latinLnBrk="1" lvl="0">
              <a:lnSpc>
                <a:spcPct val="170000"/>
              </a:lnSpc>
              <a:buNone/>
            </a:pPr>
            <a:r>
              <a:rPr sz="1400">
                <a:solidFill>
                  <a:srgbClr val="000000"/>
                </a:solidFill>
                <a:latin typeface="微软雅黑" pitchFamily="34" charset="-122"/>
                <a:ea typeface="微软雅黑" pitchFamily="34" charset="-122"/>
              </a:rPr>
              <a:t>某些情况下，如果一个程序频繁地操作一个资源（如文件或数据库），则性能会很低，此时为了提升性能，就可以将一部分数据暂时读入到内存的一块区域之中，以后直接从此区域中读取数据即可，因为读取内存速度会比较快，这样可以提升程序的性能。在字符流的操作中，所有的字符都是在内存中形成的，在输出前会将所有的内容暂时保存在内存之中，所以使用了缓冲区暂存数据。 </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590" name=""/>
          <p:cNvSpPr txBox="1"/>
          <p:nvPr/>
        </p:nvSpPr>
        <p:spPr>
          <a:xfrm rot="0">
            <a:off x="539750" y="1089025"/>
            <a:ext cx="8569325" cy="455102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60000"/>
              </a:lnSpc>
              <a:buFont typeface="Wingdings" pitchFamily="2" charset="2"/>
              <a:buChar char="Ø"/>
            </a:pPr>
            <a:r>
              <a:rPr altLang="zh-CN" b="1" lang="en-US">
                <a:solidFill>
                  <a:srgbClr val="000000"/>
                </a:solidFill>
                <a:latin typeface="微软雅黑" pitchFamily="34" charset="-122"/>
                <a:ea typeface="微软雅黑" pitchFamily="34" charset="-122"/>
              </a:rPr>
              <a:t>File</a:t>
            </a:r>
            <a:r>
              <a:rPr altLang="en-US" b="1" lang="zh-CN">
                <a:solidFill>
                  <a:srgbClr val="000000"/>
                </a:solidFill>
                <a:latin typeface="微软雅黑" pitchFamily="34" charset="-122"/>
                <a:ea typeface="微软雅黑" pitchFamily="34" charset="-122"/>
              </a:rPr>
              <a:t>类及操作</a:t>
            </a:r>
          </a:p>
          <a:p>
            <a:pPr eaLnBrk="1" hangingPunct="1" latinLnBrk="1" lvl="0">
              <a:lnSpc>
                <a:spcPct val="160000"/>
              </a:lnSpc>
              <a:buFont typeface="Wingdings" pitchFamily="2" charset="2"/>
              <a:buChar char="Ø"/>
            </a:pPr>
            <a:r>
              <a:rPr altLang="en-US" b="1" lang="zh-CN">
                <a:solidFill>
                  <a:srgbClr val="000000"/>
                </a:solidFill>
                <a:latin typeface="微软雅黑" pitchFamily="34" charset="-122"/>
                <a:ea typeface="微软雅黑" pitchFamily="34" charset="-122"/>
              </a:rPr>
              <a:t>流的定义</a:t>
            </a:r>
          </a:p>
          <a:p>
            <a:pPr eaLnBrk="1" hangingPunct="1" latinLnBrk="1" lvl="0">
              <a:lnSpc>
                <a:spcPct val="160000"/>
              </a:lnSpc>
              <a:buFont typeface="Wingdings" pitchFamily="2" charset="2"/>
              <a:buChar char="Ø"/>
            </a:pPr>
            <a:r>
              <a:rPr altLang="en-US" b="1" lang="zh-CN">
                <a:solidFill>
                  <a:srgbClr val="000000"/>
                </a:solidFill>
                <a:latin typeface="微软雅黑" pitchFamily="34" charset="-122"/>
                <a:ea typeface="微软雅黑" pitchFamily="34" charset="-122"/>
              </a:rPr>
              <a:t>流的分类</a:t>
            </a:r>
          </a:p>
          <a:p>
            <a:pPr eaLnBrk="1" hangingPunct="1" latinLnBrk="1" lvl="0">
              <a:lnSpc>
                <a:spcPct val="160000"/>
              </a:lnSpc>
              <a:buFont typeface="Wingdings" pitchFamily="2" charset="2"/>
              <a:buChar char="Ø"/>
            </a:pPr>
            <a:r>
              <a:rPr altLang="en-US" b="1" lang="zh-CN">
                <a:solidFill>
                  <a:srgbClr val="000000"/>
                </a:solidFill>
                <a:latin typeface="微软雅黑" pitchFamily="34" charset="-122"/>
                <a:ea typeface="微软雅黑" pitchFamily="34" charset="-122"/>
              </a:rPr>
              <a:t>流的操作步骤</a:t>
            </a:r>
          </a:p>
          <a:p>
            <a:pPr eaLnBrk="1" hangingPunct="1" latinLnBrk="1" lvl="0">
              <a:lnSpc>
                <a:spcPct val="160000"/>
              </a:lnSpc>
              <a:buFont typeface="Wingdings" pitchFamily="2" charset="2"/>
              <a:buChar char="Ø"/>
            </a:pPr>
            <a:r>
              <a:rPr altLang="en-US" b="1" lang="zh-CN">
                <a:solidFill>
                  <a:srgbClr val="000000"/>
                </a:solidFill>
                <a:latin typeface="微软雅黑" pitchFamily="34" charset="-122"/>
                <a:ea typeface="微软雅黑" pitchFamily="34" charset="-122"/>
              </a:rPr>
              <a:t>字节流操作</a:t>
            </a:r>
          </a:p>
          <a:p>
            <a:pPr eaLnBrk="1" hangingPunct="1" latinLnBrk="1" lvl="0">
              <a:lnSpc>
                <a:spcPct val="160000"/>
              </a:lnSpc>
              <a:buFont typeface="Wingdings" pitchFamily="2" charset="2"/>
              <a:buChar char="Ø"/>
            </a:pPr>
            <a:r>
              <a:rPr altLang="en-US" b="1" lang="zh-CN">
                <a:solidFill>
                  <a:srgbClr val="000000"/>
                </a:solidFill>
                <a:latin typeface="微软雅黑" pitchFamily="34" charset="-122"/>
                <a:ea typeface="微软雅黑" pitchFamily="34" charset="-122"/>
              </a:rPr>
              <a:t>字符流操作</a:t>
            </a:r>
          </a:p>
          <a:p>
            <a:pPr eaLnBrk="1" hangingPunct="1" latinLnBrk="1" lvl="0">
              <a:lnSpc>
                <a:spcPct val="160000"/>
              </a:lnSpc>
              <a:buFont typeface="Wingdings" pitchFamily="2" charset="2"/>
              <a:buChar char="Ø"/>
            </a:pPr>
            <a:r>
              <a:rPr altLang="en-US" b="1" lang="zh-CN">
                <a:solidFill>
                  <a:srgbClr val="000000"/>
                </a:solidFill>
                <a:latin typeface="微软雅黑" pitchFamily="34" charset="-122"/>
                <a:ea typeface="微软雅黑" pitchFamily="34" charset="-122"/>
              </a:rPr>
              <a:t>字节流与字符流的区别</a:t>
            </a:r>
          </a:p>
        </p:txBody>
      </p:sp>
      <p:sp>
        <p:nvSpPr>
          <p:cNvPr id="1048591" name=""/>
          <p:cNvSpPr txBox="1"/>
          <p:nvPr/>
        </p:nvSpPr>
        <p:spPr>
          <a:xfrm rot="0">
            <a:off x="228600" y="0"/>
            <a:ext cx="8001000" cy="6858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b="1" sz="3000" lang="zh-CN">
                <a:solidFill>
                  <a:schemeClr val="lt2"/>
                </a:solidFill>
                <a:latin typeface="微软雅黑" pitchFamily="34" charset="-122"/>
                <a:ea typeface="微软雅黑" pitchFamily="34" charset="-122"/>
              </a:rPr>
              <a:t>本章目标</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44"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rPr>
              <a:t>本章重点</a:t>
            </a:r>
          </a:p>
        </p:txBody>
      </p:sp>
      <p:sp>
        <p:nvSpPr>
          <p:cNvPr id="1048645" name=""/>
          <p:cNvSpPr txBox="1"/>
          <p:nvPr/>
        </p:nvSpPr>
        <p:spPr>
          <a:xfrm rot="0">
            <a:off x="574675" y="1546225"/>
            <a:ext cx="7850187" cy="6397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46" name=""/>
          <p:cNvSpPr txBox="1"/>
          <p:nvPr/>
        </p:nvSpPr>
        <p:spPr>
          <a:xfrm rot="0">
            <a:off x="34925" y="990600"/>
            <a:ext cx="9144000" cy="37798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buNone/>
            </a:pPr>
            <a:r>
              <a:rPr altLang="en-US" b="1" sz="3200" lang="zh-CN">
                <a:latin typeface="微软雅黑" pitchFamily="34" charset="-122"/>
                <a:ea typeface="微软雅黑" pitchFamily="34" charset="-122"/>
              </a:rPr>
              <a:t>   </a:t>
            </a:r>
          </a:p>
          <a:p>
            <a:pPr eaLnBrk="1" hangingPunct="1" indent="-445770" latinLnBrk="1" lvl="1" marL="742950">
              <a:lnSpc>
                <a:spcPct val="160000"/>
              </a:lnSpc>
              <a:spcBef>
                <a:spcPct val="50000"/>
              </a:spcBef>
              <a:buBlip>
                <a:blip xmlns:r="http://schemas.openxmlformats.org/officeDocument/2006/relationships" r:embed="rId1"/>
              </a:buBlip>
            </a:pPr>
            <a:r>
              <a:rPr altLang="en-US" b="1" sz="2000" lang="zh-CN">
                <a:latin typeface="微软雅黑" pitchFamily="34" charset="-122"/>
                <a:ea typeface="微软雅黑" pitchFamily="34" charset="-122"/>
              </a:rPr>
              <a:t>File类及操作</a:t>
            </a:r>
          </a:p>
          <a:p>
            <a:pPr eaLnBrk="1" hangingPunct="1" indent="-445770" latinLnBrk="1" lvl="1" marL="742950">
              <a:lnSpc>
                <a:spcPct val="160000"/>
              </a:lnSpc>
              <a:spcBef>
                <a:spcPct val="50000"/>
              </a:spcBef>
              <a:buBlip>
                <a:blip xmlns:r="http://schemas.openxmlformats.org/officeDocument/2006/relationships" r:embed="rId1"/>
              </a:buBlip>
            </a:pPr>
            <a:r>
              <a:rPr altLang="en-US" b="1" sz="2000" lang="zh-CN">
                <a:latin typeface="微软雅黑" pitchFamily="34" charset="-122"/>
                <a:ea typeface="微软雅黑" pitchFamily="34" charset="-122"/>
              </a:rPr>
              <a:t>流的操作步骤</a:t>
            </a:r>
          </a:p>
          <a:p>
            <a:pPr eaLnBrk="1" hangingPunct="1" indent="-445770" latinLnBrk="1" lvl="1" marL="742950">
              <a:lnSpc>
                <a:spcPct val="160000"/>
              </a:lnSpc>
              <a:spcBef>
                <a:spcPct val="50000"/>
              </a:spcBef>
              <a:buBlip>
                <a:blip xmlns:r="http://schemas.openxmlformats.org/officeDocument/2006/relationships" r:embed="rId1"/>
              </a:buBlip>
            </a:pPr>
            <a:r>
              <a:rPr altLang="en-US" b="1" sz="2000" lang="zh-CN">
                <a:latin typeface="微软雅黑" pitchFamily="34" charset="-122"/>
                <a:ea typeface="微软雅黑" pitchFamily="34" charset="-122"/>
              </a:rPr>
              <a:t>字节流相关操作</a:t>
            </a:r>
          </a:p>
          <a:p>
            <a:pPr eaLnBrk="1" hangingPunct="1" indent="-445770" latinLnBrk="1" lvl="1" marL="742950">
              <a:lnSpc>
                <a:spcPct val="160000"/>
              </a:lnSpc>
              <a:spcBef>
                <a:spcPct val="50000"/>
              </a:spcBef>
              <a:buBlip>
                <a:blip xmlns:r="http://schemas.openxmlformats.org/officeDocument/2006/relationships" r:embed="rId1"/>
              </a:buBlip>
            </a:pPr>
            <a:r>
              <a:rPr altLang="en-US" b="1" sz="2000" lang="zh-CN">
                <a:latin typeface="微软雅黑" pitchFamily="34" charset="-122"/>
                <a:ea typeface="微软雅黑" pitchFamily="34" charset="-122"/>
              </a:rPr>
              <a:t>字符流相关操作</a:t>
            </a:r>
          </a:p>
          <a:p>
            <a:pPr eaLnBrk="1" hangingPunct="1" indent="-445770" latinLnBrk="1" lvl="1" marL="742950">
              <a:lnSpc>
                <a:spcPct val="160000"/>
              </a:lnSpc>
              <a:spcBef>
                <a:spcPct val="50000"/>
              </a:spcBef>
              <a:buBlip>
                <a:blip xmlns:r="http://schemas.openxmlformats.org/officeDocument/2006/relationships" r:embed="rId1"/>
              </a:buBlip>
            </a:pPr>
            <a:r>
              <a:rPr altLang="en-US" b="1" sz="2000" lang="zh-CN">
                <a:latin typeface="微软雅黑" pitchFamily="34" charset="-122"/>
                <a:ea typeface="微软雅黑" pitchFamily="34" charset="-122"/>
              </a:rPr>
              <a:t>字节流与字符流的区别</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47" name=""/>
          <p:cNvSpPr/>
          <p:nvPr>
            <p:ph type="title" sz="full" idx="0"/>
          </p:nvPr>
        </p:nvSpPr>
        <p:spPr>
          <a:xfrm rot="0">
            <a:off x="685800" y="762000"/>
            <a:ext cx="7772400" cy="6858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lvl="0"/>
            <a:r>
              <a:rPr altLang="en-US" b="1" lang="zh-CN"/>
              <a:t>本章作业</a:t>
            </a:r>
          </a:p>
        </p:txBody>
      </p:sp>
      <p:sp>
        <p:nvSpPr>
          <p:cNvPr id="1048648" name=""/>
          <p:cNvSpPr/>
          <p:nvPr>
            <p:ph sz="full" idx="1"/>
          </p:nvPr>
        </p:nvSpPr>
        <p:spPr>
          <a:xfrm rot="0">
            <a:off x="685800" y="1828800"/>
            <a:ext cx="7772400" cy="4038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Clr>
                <a:schemeClr val="accent1"/>
              </a:buClr>
              <a:buSzPct val="100000"/>
              <a:buFont typeface="Wingdings 2" pitchFamily="18" charset="2"/>
              <a:buChar char=""/>
              <a:defRPr baseline="0" b="0" sz="2500" i="0">
                <a:solidFill>
                  <a:schemeClr val="dk1"/>
                </a:solidFill>
                <a:latin typeface="微软雅黑" pitchFamily="34" charset="-122"/>
                <a:ea typeface="微软雅黑" pitchFamily="34" charset="-122"/>
                <a:sym typeface="Times New Roman" pitchFamily="18" charset="0"/>
              </a:defRPr>
            </a:lvl1pPr>
            <a:lvl2pPr algn="l" fontAlgn="base" indent="-285750" latinLnBrk="1" marL="742950" rtl="0">
              <a:lnSpc>
                <a:spcPct val="100000"/>
              </a:lnSpc>
              <a:spcBef>
                <a:spcPct val="20000"/>
              </a:spcBef>
              <a:spcAft>
                <a:spcPct val="0"/>
              </a:spcAft>
              <a:buSzPct val="90000"/>
              <a:buFont typeface="Wingdings 2" pitchFamily="18" charset="2"/>
              <a:buChar char=""/>
              <a:defRPr baseline="0" b="0" sz="2200" i="0">
                <a:solidFill>
                  <a:schemeClr val="dk1"/>
                </a:solidFill>
                <a:latin typeface="微软雅黑" pitchFamily="34" charset="-122"/>
                <a:ea typeface="微软雅黑" pitchFamily="34" charset="-122"/>
                <a:sym typeface="Times New Roman" pitchFamily="18" charset="0"/>
              </a:defRPr>
            </a:lvl2pPr>
            <a:lvl3pPr algn="l" fontAlgn="base" indent="-228600" latinLnBrk="1" marL="1143000" rtl="0">
              <a:lnSpc>
                <a:spcPct val="100000"/>
              </a:lnSpc>
              <a:spcBef>
                <a:spcPct val="20000"/>
              </a:spcBef>
              <a:spcAft>
                <a:spcPct val="0"/>
              </a:spcAft>
              <a:buSzPct val="80000"/>
              <a:buFont typeface="Wingdings 2" pitchFamily="18" charset="2"/>
              <a:buChar char=""/>
              <a:defRPr baseline="0" b="0" sz="2000" i="0">
                <a:solidFill>
                  <a:schemeClr val="dk1"/>
                </a:solidFill>
                <a:latin typeface="微软雅黑" pitchFamily="34" charset="-122"/>
                <a:ea typeface="微软雅黑" pitchFamily="34" charset="-122"/>
                <a:sym typeface="Times New Roman" pitchFamily="18"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omic Sans MS" pitchFamily="66" charset="0"/>
                <a:ea typeface="微软雅黑" pitchFamily="34" charset="-122"/>
                <a:sym typeface="Times New Roman" pitchFamily="18"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omic Sans MS" pitchFamily="66" charset="0"/>
                <a:ea typeface="微软雅黑" pitchFamily="34" charset="-122"/>
                <a:sym typeface="Times New Roman" pitchFamily="18" charset="0"/>
              </a:defRPr>
            </a:lvl5pPr>
          </a:lstStyle>
          <a:p>
            <a:r>
              <a:rPr altLang="en-US" lang="zh-CN"/>
              <a:t>封装一个类，重载</a:t>
            </a:r>
            <a:r>
              <a:rPr altLang="zh-CN" lang="en-US"/>
              <a:t>c</a:t>
            </a:r>
            <a:r>
              <a:rPr altLang="en-US" lang="zh-CN"/>
              <a:t>opy</a:t>
            </a:r>
            <a:r>
              <a:t>方法，将一个文件复制到别一个文件中</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51" name=""/>
          <p:cNvSpPr txBox="1"/>
          <p:nvPr/>
        </p:nvSpPr>
        <p:spPr>
          <a:xfrm rot="0">
            <a:off x="428625" y="2444750"/>
            <a:ext cx="8501062" cy="7699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b="1" sz="4400" lang="en-US">
                <a:effectLst>
                  <a:outerShdw algn="tl" blurRad="38100" dir="2700000" dist="38100">
                    <a:srgbClr val="C0C0C0"/>
                  </a:outerShdw>
                </a:effectLst>
                <a:latin typeface="微软雅黑" pitchFamily="34" charset="-122"/>
                <a:ea typeface="微软雅黑" pitchFamily="34" charset="-122"/>
              </a:rPr>
              <a:t>Thank You!!!</a:t>
            </a:r>
          </a:p>
        </p:txBody>
      </p:sp>
    </p:spTree>
  </p:cSld>
  <p:clrMapOvr>
    <a:masterClrMapping/>
  </p:clrMapOvr>
  <p:transition xmlns:p14="http://schemas.microsoft.com/office/powerpoint/2010/main" spd="fast" advClick="1">
    <p:cut thruBlk="0"/>
  </p:transition>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592" name=""/>
          <p:cNvSpPr/>
          <p:nvPr>
            <p:ph type="title" sz="full" idx="4294967295"/>
          </p:nvPr>
        </p:nvSpPr>
        <p:spPr>
          <a:xfrm rot="0">
            <a:off x="457200" y="2286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zh-CN" b="1" sz="2800" lang="en-US">
                <a:solidFill>
                  <a:schemeClr val="dk1"/>
                </a:solidFill>
              </a:rPr>
              <a:t>File</a:t>
            </a:r>
            <a:r>
              <a:rPr altLang="en-US" b="1" sz="2800" lang="zh-CN">
                <a:solidFill>
                  <a:schemeClr val="dk1"/>
                </a:solidFill>
              </a:rPr>
              <a:t>类及操作</a:t>
            </a:r>
          </a:p>
        </p:txBody>
      </p:sp>
      <p:sp>
        <p:nvSpPr>
          <p:cNvPr id="1048593"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594" name=""/>
          <p:cNvSpPr txBox="1"/>
          <p:nvPr/>
        </p:nvSpPr>
        <p:spPr>
          <a:xfrm rot="0">
            <a:off x="1587" y="1125537"/>
            <a:ext cx="8926512" cy="745014"/>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1">
              <a:lnSpc>
                <a:spcPct val="150000"/>
              </a:lnSpc>
              <a:buNone/>
            </a:pPr>
            <a:endParaRPr altLang="en-US" sz="1800" lang="zh-CN">
              <a:solidFill>
                <a:srgbClr val="000000"/>
              </a:solidFill>
              <a:latin typeface="微软雅黑" pitchFamily="34" charset="-122"/>
              <a:ea typeface="微软雅黑" pitchFamily="34" charset="-122"/>
            </a:endParaRPr>
          </a:p>
          <a:p>
            <a:pPr eaLnBrk="1" hangingPunct="1" latinLnBrk="1" lvl="0">
              <a:buNone/>
            </a:pPr>
            <a:endParaRPr sz="1800">
              <a:solidFill>
                <a:srgbClr val="000000"/>
              </a:solidFill>
              <a:latin typeface="微软雅黑" pitchFamily="34" charset="-122"/>
              <a:ea typeface="微软雅黑" pitchFamily="34" charset="-122"/>
            </a:endParaRPr>
          </a:p>
        </p:txBody>
      </p:sp>
      <p:sp>
        <p:nvSpPr>
          <p:cNvPr id="1048595" name=""/>
          <p:cNvSpPr txBox="1"/>
          <p:nvPr/>
        </p:nvSpPr>
        <p:spPr>
          <a:xfrm rot="0">
            <a:off x="504825" y="762000"/>
            <a:ext cx="8416925" cy="5472112"/>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indent="-342900" latinLnBrk="1" lvl="0" marL="342900">
              <a:lnSpc>
                <a:spcPct val="140000"/>
              </a:lnSpc>
              <a:spcBef>
                <a:spcPct val="20000"/>
              </a:spcBef>
              <a:buClr>
                <a:schemeClr val="lt2"/>
              </a:buClr>
              <a:buSzPct val="60000"/>
              <a:buFont typeface="Wingdings" pitchFamily="2" charset="2"/>
              <a:buNone/>
            </a:pPr>
            <a:r>
              <a:rPr altLang="en-US" b="1" sz="2000" lang="zh-CN">
                <a:solidFill>
                  <a:srgbClr val="000000"/>
                </a:solidFill>
                <a:latin typeface="微软雅黑" pitchFamily="34" charset="-122"/>
                <a:ea typeface="微软雅黑" pitchFamily="34" charset="-122"/>
              </a:rPr>
              <a:t>File</a:t>
            </a:r>
            <a:r>
              <a:rPr altLang="en-US" b="1" sz="2000" lang="zh-CN">
                <a:solidFill>
                  <a:srgbClr val="000000"/>
                </a:solidFill>
                <a:latin typeface="微软雅黑" pitchFamily="34" charset="-122"/>
                <a:ea typeface="微软雅黑" pitchFamily="34" charset="-122"/>
              </a:rPr>
              <a:t>类：</a:t>
            </a:r>
          </a:p>
          <a:p>
            <a:pPr eaLnBrk="1" hangingPunct="1" indent="-342900" latinLnBrk="1" lvl="0" marL="342900">
              <a:lnSpc>
                <a:spcPct val="140000"/>
              </a:lnSpc>
              <a:spcBef>
                <a:spcPct val="20000"/>
              </a:spcBef>
              <a:buClr>
                <a:schemeClr val="lt2"/>
              </a:buClr>
              <a:buSzPct val="60000"/>
              <a:buFont typeface="Wingdings" pitchFamily="2" charset="2"/>
              <a:buNone/>
            </a:pPr>
            <a:r>
              <a:rPr altLang="zh-CN" sz="1600" lang="en-US">
                <a:solidFill>
                  <a:srgbClr val="000000"/>
                </a:solidFill>
                <a:latin typeface="微软雅黑" pitchFamily="34" charset="-122"/>
                <a:ea typeface="微软雅黑" pitchFamily="34" charset="-122"/>
              </a:rPr>
              <a:t>◆</a:t>
            </a:r>
            <a:r>
              <a:rPr altLang="en-US" sz="1800" lang="zh-CN">
                <a:solidFill>
                  <a:srgbClr val="000000"/>
                </a:solidFill>
                <a:latin typeface="微软雅黑" pitchFamily="34" charset="-122"/>
                <a:ea typeface="微软雅黑" pitchFamily="34" charset="-122"/>
              </a:rPr>
              <a:t>文件和目录路径名的抽象表示形式。此类的对象主要用来获取文件本身的一些</a:t>
            </a:r>
          </a:p>
          <a:p>
            <a:pPr eaLnBrk="1" hangingPunct="1" indent="-342900" latinLnBrk="1" lvl="0" marL="342900">
              <a:lnSpc>
                <a:spcPct val="140000"/>
              </a:lnSpc>
              <a:spcBef>
                <a:spcPct val="20000"/>
              </a:spcBef>
              <a:buClr>
                <a:schemeClr val="lt2"/>
              </a:buClr>
              <a:buSzPct val="60000"/>
              <a:buFont typeface="Wingdings" pitchFamily="2" charset="2"/>
              <a:buNone/>
            </a:pPr>
            <a:r>
              <a:rPr altLang="en-US" sz="1800" lang="zh-CN">
                <a:solidFill>
                  <a:srgbClr val="000000"/>
                </a:solidFill>
                <a:latin typeface="微软雅黑" pitchFamily="34" charset="-122"/>
                <a:ea typeface="微软雅黑" pitchFamily="34" charset="-122"/>
              </a:rPr>
              <a:t>   息，例如文件所在的目录、文件的长度、文件的路径等。</a:t>
            </a:r>
            <a:r>
              <a:rPr altLang="zh-CN" sz="1800" lang="en-US">
                <a:latin typeface="微软雅黑" pitchFamily="34" charset="-122"/>
                <a:ea typeface="微软雅黑" pitchFamily="34" charset="-122"/>
              </a:rPr>
              <a:t> </a:t>
            </a:r>
          </a:p>
          <a:p>
            <a:pPr eaLnBrk="1" hangingPunct="1" indent="-342900" latinLnBrk="1" lvl="0" marL="342900">
              <a:lnSpc>
                <a:spcPct val="140000"/>
              </a:lnSpc>
              <a:spcBef>
                <a:spcPct val="20000"/>
              </a:spcBef>
              <a:buClr>
                <a:schemeClr val="dk1"/>
              </a:buClr>
              <a:buSzPct val="60000"/>
              <a:buFont typeface="Wingdings" pitchFamily="2" charset="2"/>
              <a:buChar char="u"/>
            </a:pPr>
            <a:r>
              <a:rPr altLang="zh-CN" sz="1800" lang="en-US">
                <a:solidFill>
                  <a:srgbClr val="000000"/>
                </a:solidFill>
                <a:latin typeface="微软雅黑" pitchFamily="34" charset="-122"/>
                <a:ea typeface="微软雅黑" pitchFamily="34" charset="-122"/>
              </a:rPr>
              <a:t>创建File对象的常用方式</a:t>
            </a:r>
            <a:r>
              <a:rPr altLang="en-US" sz="1800" lang="en-US">
                <a:solidFill>
                  <a:srgbClr val="000000"/>
                </a:solidFill>
                <a:latin typeface="微软雅黑" pitchFamily="34" charset="-122"/>
                <a:ea typeface="微软雅黑" pitchFamily="34" charset="-122"/>
                <a:sym typeface="Wingdings" pitchFamily="2" charset="2"/>
              </a:rPr>
              <a:t>(构造方法介绍查阅API)</a:t>
            </a:r>
          </a:p>
          <a:p>
            <a:pPr eaLnBrk="1" hangingPunct="1" indent="-342900" latinLnBrk="1" lvl="0" marL="342900">
              <a:lnSpc>
                <a:spcPct val="140000"/>
              </a:lnSpc>
              <a:spcBef>
                <a:spcPct val="20000"/>
              </a:spcBef>
              <a:buClr>
                <a:schemeClr val="lt2"/>
              </a:buClr>
              <a:buSzPct val="60000"/>
              <a:buFont typeface="Wingdings 2" pitchFamily="18" charset="2"/>
              <a:buNone/>
            </a:pPr>
            <a:endParaRPr altLang="zh-CN" sz="1800" lang="en-US">
              <a:solidFill>
                <a:srgbClr val="000000"/>
              </a:solidFill>
              <a:latin typeface="微软雅黑" pitchFamily="34" charset="-122"/>
              <a:ea typeface="微软雅黑" pitchFamily="34" charset="-122"/>
            </a:endParaRPr>
          </a:p>
          <a:p>
            <a:pPr eaLnBrk="1" hangingPunct="1" indent="-342900" latinLnBrk="1" lvl="0" marL="342900">
              <a:lnSpc>
                <a:spcPct val="140000"/>
              </a:lnSpc>
              <a:spcBef>
                <a:spcPct val="20000"/>
              </a:spcBef>
              <a:buClr>
                <a:schemeClr val="lt2"/>
              </a:buClr>
              <a:buSzPct val="60000"/>
              <a:buFont typeface="Wingdings 2" pitchFamily="18" charset="2"/>
              <a:buNone/>
            </a:pPr>
            <a:endParaRPr altLang="zh-CN" sz="1800" lang="en-US">
              <a:solidFill>
                <a:srgbClr val="000000"/>
              </a:solidFill>
              <a:latin typeface="微软雅黑" pitchFamily="34" charset="-122"/>
              <a:ea typeface="微软雅黑" pitchFamily="34" charset="-122"/>
            </a:endParaRPr>
          </a:p>
          <a:p>
            <a:pPr eaLnBrk="1" hangingPunct="1" indent="-342900" latinLnBrk="1" lvl="0" marL="342900">
              <a:lnSpc>
                <a:spcPct val="140000"/>
              </a:lnSpc>
              <a:spcBef>
                <a:spcPct val="20000"/>
              </a:spcBef>
              <a:buClr>
                <a:schemeClr val="lt2"/>
              </a:buClr>
              <a:buSzPct val="60000"/>
              <a:buFont typeface="Wingdings 2" pitchFamily="18" charset="2"/>
              <a:buNone/>
            </a:pPr>
            <a:endParaRPr altLang="zh-CN" sz="1800" lang="en-US">
              <a:solidFill>
                <a:srgbClr val="000000"/>
              </a:solidFill>
              <a:latin typeface="微软雅黑" pitchFamily="34" charset="-122"/>
              <a:ea typeface="微软雅黑" pitchFamily="34" charset="-122"/>
            </a:endParaRPr>
          </a:p>
          <a:p>
            <a:pPr eaLnBrk="1" hangingPunct="1" indent="-342900" latinLnBrk="1" lvl="0" marL="342900">
              <a:lnSpc>
                <a:spcPct val="140000"/>
              </a:lnSpc>
              <a:buNone/>
            </a:pPr>
            <a:endParaRPr altLang="en-US" sz="1800" lang="zh-CN">
              <a:solidFill>
                <a:srgbClr val="000000"/>
              </a:solidFill>
              <a:latin typeface="微软雅黑" pitchFamily="34" charset="-122"/>
              <a:ea typeface="微软雅黑" pitchFamily="34" charset="-122"/>
            </a:endParaRPr>
          </a:p>
          <a:p>
            <a:pPr eaLnBrk="1" hangingPunct="1" indent="-342900" latinLnBrk="1" lvl="0" marL="342900">
              <a:lnSpc>
                <a:spcPct val="140000"/>
              </a:lnSpc>
              <a:buNone/>
            </a:pPr>
            <a:r>
              <a:rPr altLang="en-US" sz="1800" lang="zh-CN">
                <a:solidFill>
                  <a:srgbClr val="000000"/>
                </a:solidFill>
                <a:latin typeface="微软雅黑" pitchFamily="34" charset="-122"/>
                <a:ea typeface="微软雅黑" pitchFamily="34" charset="-122"/>
              </a:rPr>
              <a:t>File类中的方法可以大体分为以下几部分：</a:t>
            </a:r>
          </a:p>
          <a:p>
            <a:pPr eaLnBrk="1" hangingPunct="1" indent="-445770" latinLnBrk="1" lvl="1" marL="742950">
              <a:lnSpc>
                <a:spcPct val="140000"/>
              </a:lnSpc>
              <a:buNone/>
            </a:pPr>
            <a:r>
              <a:rPr altLang="zh-CN" sz="1800" lang="en-US">
                <a:solidFill>
                  <a:srgbClr val="000000"/>
                </a:solidFill>
                <a:latin typeface="微软雅黑" pitchFamily="34" charset="-122"/>
                <a:ea typeface="微软雅黑" pitchFamily="34" charset="-122"/>
              </a:rPr>
              <a:t>文件及目录的创建、删除及剪切/</a:t>
            </a:r>
            <a:r>
              <a:rPr altLang="en-US" sz="1800" lang="zh-CN">
                <a:solidFill>
                  <a:srgbClr val="000000"/>
                </a:solidFill>
                <a:latin typeface="微软雅黑" pitchFamily="34" charset="-122"/>
                <a:ea typeface="微软雅黑" pitchFamily="34" charset="-122"/>
              </a:rPr>
              <a:t>更名</a:t>
            </a:r>
          </a:p>
          <a:p>
            <a:pPr eaLnBrk="1" hangingPunct="1" indent="-445770" latinLnBrk="1" lvl="1" marL="742950">
              <a:lnSpc>
                <a:spcPct val="140000"/>
              </a:lnSpc>
              <a:buNone/>
            </a:pPr>
            <a:r>
              <a:rPr altLang="en-US" sz="1800" lang="zh-CN">
                <a:solidFill>
                  <a:srgbClr val="000000"/>
                </a:solidFill>
                <a:latin typeface="微软雅黑" pitchFamily="34" charset="-122"/>
                <a:ea typeface="微软雅黑" pitchFamily="34" charset="-122"/>
              </a:rPr>
              <a:t>获取</a:t>
            </a:r>
            <a:r>
              <a:rPr altLang="zh-CN" sz="1800" lang="en-US">
                <a:solidFill>
                  <a:srgbClr val="000000"/>
                </a:solidFill>
                <a:latin typeface="微软雅黑" pitchFamily="34" charset="-122"/>
                <a:ea typeface="微软雅黑" pitchFamily="34" charset="-122"/>
              </a:rPr>
              <a:t>File</a:t>
            </a:r>
            <a:r>
              <a:rPr altLang="en-US" sz="1800" lang="zh-CN">
                <a:solidFill>
                  <a:srgbClr val="000000"/>
                </a:solidFill>
                <a:latin typeface="微软雅黑" pitchFamily="34" charset="-122"/>
                <a:ea typeface="微软雅黑" pitchFamily="34" charset="-122"/>
              </a:rPr>
              <a:t>对象的路径</a:t>
            </a:r>
          </a:p>
          <a:p>
            <a:pPr eaLnBrk="1" hangingPunct="1" indent="-445770" latinLnBrk="1" lvl="1" marL="742950">
              <a:lnSpc>
                <a:spcPct val="140000"/>
              </a:lnSpc>
              <a:buNone/>
            </a:pPr>
            <a:r>
              <a:rPr altLang="en-US" sz="1800" lang="zh-CN">
                <a:solidFill>
                  <a:srgbClr val="000000"/>
                </a:solidFill>
                <a:latin typeface="微软雅黑" pitchFamily="34" charset="-122"/>
                <a:ea typeface="微软雅黑" pitchFamily="34" charset="-122"/>
              </a:rPr>
              <a:t>测试、获取及修改文件属性信息</a:t>
            </a:r>
          </a:p>
          <a:p>
            <a:pPr eaLnBrk="1" hangingPunct="1" indent="-445770" latinLnBrk="1" lvl="1" marL="742950">
              <a:lnSpc>
                <a:spcPct val="140000"/>
              </a:lnSpc>
              <a:buNone/>
            </a:pPr>
            <a:r>
              <a:rPr altLang="en-US" sz="1800" lang="zh-CN">
                <a:solidFill>
                  <a:srgbClr val="000000"/>
                </a:solidFill>
                <a:latin typeface="微软雅黑" pitchFamily="34" charset="-122"/>
                <a:ea typeface="微软雅黑" pitchFamily="34" charset="-122"/>
              </a:rPr>
              <a:t>目录操作</a:t>
            </a:r>
          </a:p>
        </p:txBody>
      </p:sp>
      <p:sp>
        <p:nvSpPr>
          <p:cNvPr id="1048596" name=""/>
          <p:cNvSpPr/>
          <p:nvPr/>
        </p:nvSpPr>
        <p:spPr>
          <a:xfrm rot="0">
            <a:off x="647700" y="2590800"/>
            <a:ext cx="6969125" cy="2060409"/>
          </a:xfrm>
          <a:prstGeom prst="roundRect">
            <a:avLst>
              <a:gd name="adj" fmla="val 10051"/>
            </a:avLst>
          </a:prstGeom>
          <a:gradFill rotWithShape="1">
            <a:gsLst>
              <a:gs pos="0">
                <a:srgbClr val="CCFFFF">
                  <a:alpha val="100000"/>
                </a:srgbClr>
              </a:gs>
              <a:gs pos="100000">
                <a:srgbClr val="FFFFFF">
                  <a:alpha val="100000"/>
                </a:srgbClr>
              </a:gs>
            </a:gsLst>
            <a:lin ang="5400000" scaled="1"/>
          </a:gradFill>
          <a:ln w="9525" cap="flat" cmpd="sng">
            <a:solidFill>
              <a:srgbClr val="008080">
                <a:alpha val="100000"/>
              </a:srgbClr>
            </a:solidFill>
            <a:prstDash val="solid"/>
            <a:beve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70000"/>
              </a:lnSpc>
              <a:buNone/>
            </a:pPr>
            <a:r>
              <a:rPr altLang="zh-CN" b="1" sz="1800" lang="en-US">
                <a:solidFill>
                  <a:srgbClr val="000000"/>
                </a:solidFill>
                <a:latin typeface="Tahoma" pitchFamily="34" charset="0"/>
                <a:ea typeface="仿宋_GB2312" pitchFamily="49" charset="-122"/>
              </a:rPr>
              <a:t>File file1 =</a:t>
            </a:r>
            <a:r>
              <a:rPr b="1" sz="1800">
                <a:solidFill>
                  <a:schemeClr val="lt1"/>
                </a:solidFill>
                <a:latin typeface="Tahoma" pitchFamily="34" charset="0"/>
                <a:ea typeface="仿宋_GB2312" pitchFamily="49" charset="-122"/>
              </a:rPr>
              <a:t> </a:t>
            </a:r>
            <a:r>
              <a:rPr b="1" sz="1800">
                <a:solidFill>
                  <a:srgbClr val="993366"/>
                </a:solidFill>
                <a:latin typeface="Tahoma" pitchFamily="34" charset="0"/>
                <a:ea typeface="仿宋_GB2312" pitchFamily="49" charset="-122"/>
              </a:rPr>
              <a:t>new</a:t>
            </a:r>
            <a:r>
              <a:rPr b="1" sz="1800">
                <a:latin typeface="Tahoma" pitchFamily="34" charset="0"/>
                <a:ea typeface="仿宋_GB2312" pitchFamily="49" charset="-122"/>
              </a:rPr>
              <a:t> </a:t>
            </a:r>
            <a:r>
              <a:rPr b="1" sz="1800">
                <a:solidFill>
                  <a:srgbClr val="000000"/>
                </a:solidFill>
                <a:latin typeface="Tahoma" pitchFamily="34" charset="0"/>
                <a:ea typeface="仿宋_GB2312" pitchFamily="49" charset="-122"/>
              </a:rPr>
              <a:t>File(“c:/”);</a:t>
            </a:r>
          </a:p>
          <a:p>
            <a:pPr eaLnBrk="1" hangingPunct="1" latinLnBrk="1" lvl="0">
              <a:lnSpc>
                <a:spcPct val="170000"/>
              </a:lnSpc>
              <a:buNone/>
            </a:pPr>
            <a:r>
              <a:rPr b="1" sz="1800">
                <a:solidFill>
                  <a:srgbClr val="000000"/>
                </a:solidFill>
                <a:latin typeface="Tahoma" pitchFamily="34" charset="0"/>
                <a:ea typeface="仿宋_GB2312" pitchFamily="49" charset="-122"/>
              </a:rPr>
              <a:t>File file2 =</a:t>
            </a:r>
            <a:r>
              <a:rPr b="1" sz="1800">
                <a:solidFill>
                  <a:schemeClr val="lt1"/>
                </a:solidFill>
                <a:latin typeface="Tahoma" pitchFamily="34" charset="0"/>
                <a:ea typeface="仿宋_GB2312" pitchFamily="49" charset="-122"/>
              </a:rPr>
              <a:t> </a:t>
            </a:r>
            <a:r>
              <a:rPr b="1" sz="1800">
                <a:solidFill>
                  <a:srgbClr val="993366"/>
                </a:solidFill>
                <a:latin typeface="Tahoma" pitchFamily="34" charset="0"/>
                <a:ea typeface="仿宋_GB2312" pitchFamily="49" charset="-122"/>
              </a:rPr>
              <a:t>new</a:t>
            </a:r>
            <a:r>
              <a:rPr b="1" sz="1800">
                <a:latin typeface="Tahoma" pitchFamily="34" charset="0"/>
                <a:ea typeface="仿宋_GB2312" pitchFamily="49" charset="-122"/>
              </a:rPr>
              <a:t> </a:t>
            </a:r>
            <a:r>
              <a:rPr b="1" sz="1800">
                <a:solidFill>
                  <a:srgbClr val="000000"/>
                </a:solidFill>
                <a:latin typeface="Tahoma" pitchFamily="34" charset="0"/>
                <a:ea typeface="仿宋_GB2312" pitchFamily="49" charset="-122"/>
              </a:rPr>
              <a:t>File(“c:\\” , “windows”);</a:t>
            </a:r>
          </a:p>
          <a:p>
            <a:pPr eaLnBrk="1" hangingPunct="1" latinLnBrk="1" lvl="0">
              <a:lnSpc>
                <a:spcPct val="170000"/>
              </a:lnSpc>
              <a:buNone/>
            </a:pPr>
            <a:r>
              <a:rPr b="1" sz="1800">
                <a:solidFill>
                  <a:srgbClr val="000000"/>
                </a:solidFill>
                <a:latin typeface="Tahoma" pitchFamily="34" charset="0"/>
                <a:ea typeface="仿宋_GB2312" pitchFamily="49" charset="-122"/>
              </a:rPr>
              <a:t>File file3 =</a:t>
            </a:r>
            <a:r>
              <a:rPr b="1" sz="1800">
                <a:solidFill>
                  <a:schemeClr val="lt1"/>
                </a:solidFill>
                <a:latin typeface="Tahoma" pitchFamily="34" charset="0"/>
                <a:ea typeface="仿宋_GB2312" pitchFamily="49" charset="-122"/>
              </a:rPr>
              <a:t> </a:t>
            </a:r>
            <a:r>
              <a:rPr b="1" sz="1800">
                <a:solidFill>
                  <a:srgbClr val="993366"/>
                </a:solidFill>
                <a:latin typeface="Tahoma" pitchFamily="34" charset="0"/>
                <a:ea typeface="仿宋_GB2312" pitchFamily="49" charset="-122"/>
              </a:rPr>
              <a:t>new</a:t>
            </a:r>
            <a:r>
              <a:rPr b="1" sz="1800">
                <a:latin typeface="Tahoma" pitchFamily="34" charset="0"/>
                <a:ea typeface="仿宋_GB2312" pitchFamily="49" charset="-122"/>
              </a:rPr>
              <a:t> </a:t>
            </a:r>
            <a:r>
              <a:rPr b="1" sz="1800">
                <a:solidFill>
                  <a:srgbClr val="000000"/>
                </a:solidFill>
                <a:latin typeface="Tahoma" pitchFamily="34" charset="0"/>
                <a:ea typeface="仿宋_GB2312" pitchFamily="49" charset="-122"/>
              </a:rPr>
              <a:t>File(file1 , “boot.ini”); </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7" name=""/>
          <p:cNvSpPr/>
          <p:nvPr>
            <p:ph type="title" sz="full" idx="4294967295"/>
          </p:nvPr>
        </p:nvSpPr>
        <p:spPr>
          <a:xfrm rot="0">
            <a:off x="685800" y="1524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rPr>
              <a:t>文件及目录的创建、删除及剪切</a:t>
            </a:r>
            <a:r>
              <a:rPr altLang="zh-CN" b="1" sz="2800" lang="en-US">
                <a:solidFill>
                  <a:schemeClr val="dk1"/>
                </a:solidFill>
              </a:rPr>
              <a:t>/</a:t>
            </a:r>
            <a:r>
              <a:rPr altLang="en-US" b="1" sz="2800" lang="zh-CN">
                <a:solidFill>
                  <a:schemeClr val="dk1"/>
                </a:solidFill>
              </a:rPr>
              <a:t>更名</a:t>
            </a:r>
          </a:p>
        </p:txBody>
      </p:sp>
      <p:sp>
        <p:nvSpPr>
          <p:cNvPr id="1048598"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599" name=""/>
          <p:cNvSpPr txBox="1"/>
          <p:nvPr/>
        </p:nvSpPr>
        <p:spPr>
          <a:xfrm rot="0">
            <a:off x="381000" y="685800"/>
            <a:ext cx="8607425" cy="5472112"/>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lvl="0">
              <a:lnSpc>
                <a:spcPct val="210000"/>
              </a:lnSpc>
              <a:spcBef>
                <a:spcPct val="20000"/>
              </a:spcBef>
              <a:buClr>
                <a:schemeClr val="lt2"/>
              </a:buClr>
              <a:buSzPct val="60000"/>
              <a:buFont typeface="Wingdings 2" pitchFamily="18" charset="2"/>
              <a:buNone/>
            </a:pPr>
            <a:r>
              <a:rPr altLang="zh-CN" b="1" sz="1600" lang="en-US">
                <a:latin typeface="微软雅黑" pitchFamily="34" charset="-122"/>
                <a:ea typeface="微软雅黑" pitchFamily="34" charset="-122"/>
              </a:rPr>
              <a:t>public boolean exists(): </a:t>
            </a:r>
            <a:r>
              <a:rPr altLang="en-US" b="1" sz="1600" lang="zh-CN">
                <a:latin typeface="微软雅黑" pitchFamily="34" charset="-122"/>
                <a:ea typeface="微软雅黑" pitchFamily="34" charset="-122"/>
              </a:rPr>
              <a:t>测试此抽象路径名表示的文件或目录是否存在。 </a:t>
            </a:r>
          </a:p>
          <a:p>
            <a:pPr lvl="0">
              <a:lnSpc>
                <a:spcPct val="210000"/>
              </a:lnSpc>
              <a:spcBef>
                <a:spcPct val="20000"/>
              </a:spcBef>
              <a:buClr>
                <a:schemeClr val="lt2"/>
              </a:buClr>
              <a:buSzPct val="60000"/>
              <a:buFont typeface="Wingdings 2" pitchFamily="18" charset="2"/>
              <a:buNone/>
            </a:pPr>
            <a:r>
              <a:rPr altLang="zh-CN" b="1" sz="1600" lang="en-US">
                <a:latin typeface="微软雅黑" pitchFamily="34" charset="-122"/>
                <a:ea typeface="微软雅黑" pitchFamily="34" charset="-122"/>
              </a:rPr>
              <a:t>public boolean createNewFile() throws IOException : </a:t>
            </a:r>
            <a:r>
              <a:rPr altLang="en-US" b="1" sz="1600" lang="zh-CN">
                <a:latin typeface="微软雅黑" pitchFamily="34" charset="-122"/>
                <a:ea typeface="微软雅黑" pitchFamily="34" charset="-122"/>
              </a:rPr>
              <a:t>根据抽象路径名创建一个新的空文件，指定文件的父级目录必须存在。</a:t>
            </a:r>
          </a:p>
          <a:p>
            <a:pPr lvl="0">
              <a:lnSpc>
                <a:spcPct val="210000"/>
              </a:lnSpc>
              <a:spcBef>
                <a:spcPct val="20000"/>
              </a:spcBef>
              <a:buClr>
                <a:schemeClr val="lt2"/>
              </a:buClr>
              <a:buSzPct val="60000"/>
              <a:buFont typeface="Wingdings 2" pitchFamily="18" charset="2"/>
              <a:buNone/>
            </a:pPr>
            <a:r>
              <a:rPr altLang="zh-CN" b="1" sz="1600" lang="en-US">
                <a:latin typeface="微软雅黑" pitchFamily="34" charset="-122"/>
                <a:ea typeface="微软雅黑" pitchFamily="34" charset="-122"/>
              </a:rPr>
              <a:t>public boolean mkdir() :</a:t>
            </a:r>
            <a:r>
              <a:rPr altLang="en-US" b="1" sz="1600" lang="zh-CN">
                <a:latin typeface="微软雅黑" pitchFamily="34" charset="-122"/>
                <a:ea typeface="微软雅黑" pitchFamily="34" charset="-122"/>
              </a:rPr>
              <a:t>创建此抽象路径名指定的目录，指定目录的父级目录必须存在。</a:t>
            </a:r>
          </a:p>
          <a:p>
            <a:pPr lvl="0">
              <a:lnSpc>
                <a:spcPct val="210000"/>
              </a:lnSpc>
              <a:spcBef>
                <a:spcPct val="20000"/>
              </a:spcBef>
              <a:buClr>
                <a:schemeClr val="lt2"/>
              </a:buClr>
              <a:buSzPct val="60000"/>
              <a:buFont typeface="Wingdings 2" pitchFamily="18" charset="2"/>
              <a:buNone/>
            </a:pPr>
            <a:r>
              <a:rPr altLang="zh-CN" b="1" sz="1600" lang="en-US">
                <a:latin typeface="微软雅黑" pitchFamily="34" charset="-122"/>
                <a:ea typeface="微软雅黑" pitchFamily="34" charset="-122"/>
              </a:rPr>
              <a:t>public boolean mkdirs() :</a:t>
            </a:r>
            <a:r>
              <a:rPr altLang="en-US" b="1" sz="1600" lang="zh-CN">
                <a:latin typeface="微软雅黑" pitchFamily="34" charset="-122"/>
                <a:ea typeface="微软雅黑" pitchFamily="34" charset="-122"/>
              </a:rPr>
              <a:t>创建此抽象路径名指定的目录，包括所有必需但不存在的父目录注意，此操作失败时也可能已经成功地创建了一部分必需的父目录。</a:t>
            </a:r>
          </a:p>
          <a:p>
            <a:pPr lvl="0">
              <a:lnSpc>
                <a:spcPct val="210000"/>
              </a:lnSpc>
              <a:spcBef>
                <a:spcPct val="20000"/>
              </a:spcBef>
              <a:buClr>
                <a:schemeClr val="lt2"/>
              </a:buClr>
              <a:buSzPct val="60000"/>
              <a:buFont typeface="Wingdings 2" pitchFamily="18" charset="2"/>
              <a:buNone/>
            </a:pPr>
            <a:r>
              <a:rPr altLang="zh-CN" b="1" sz="1600" lang="en-US">
                <a:latin typeface="微软雅黑" pitchFamily="34" charset="-122"/>
                <a:ea typeface="微软雅黑" pitchFamily="34" charset="-122"/>
              </a:rPr>
              <a:t>public boolean delete() :</a:t>
            </a:r>
            <a:r>
              <a:rPr altLang="en-US" b="1" sz="1600" lang="zh-CN">
                <a:latin typeface="微软雅黑" pitchFamily="34" charset="-122"/>
                <a:ea typeface="微软雅黑" pitchFamily="34" charset="-122"/>
              </a:rPr>
              <a:t>删除此抽象路径名表示的文件或目录。如果此路径名表示一个目录，则该目录必须为空才能删除。</a:t>
            </a:r>
          </a:p>
          <a:p>
            <a:pPr lvl="0">
              <a:lnSpc>
                <a:spcPct val="210000"/>
              </a:lnSpc>
              <a:spcBef>
                <a:spcPct val="20000"/>
              </a:spcBef>
              <a:buClr>
                <a:schemeClr val="lt2"/>
              </a:buClr>
              <a:buSzPct val="60000"/>
              <a:buFont typeface="Wingdings 2" pitchFamily="18" charset="2"/>
              <a:buNone/>
            </a:pPr>
            <a:r>
              <a:rPr altLang="zh-CN" b="1" sz="1600" lang="en-US">
                <a:latin typeface="微软雅黑" pitchFamily="34" charset="-122"/>
                <a:ea typeface="微软雅黑" pitchFamily="34" charset="-122"/>
              </a:rPr>
              <a:t>public boolean renameTo(File</a:t>
            </a:r>
            <a:r>
              <a:rPr altLang="en-US" b="1" sz="1600" lang="zh-CN">
                <a:latin typeface="宋体" pitchFamily="2" charset="-122"/>
                <a:ea typeface="微软雅黑" pitchFamily="34" charset="-122"/>
              </a:rPr>
              <a:t> </a:t>
            </a:r>
            <a:r>
              <a:rPr altLang="en-US" b="1" sz="1600" lang="en-US">
                <a:latin typeface="微软雅黑" pitchFamily="34" charset="-122"/>
                <a:ea typeface="微软雅黑" pitchFamily="34" charset="-122"/>
              </a:rPr>
              <a:t>dest) 重新命名此抽象路径名表示的文件。 如果新文件名所表示的文件已存在，则会修改失败。</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00"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rPr>
              <a:t>获取</a:t>
            </a:r>
            <a:r>
              <a:rPr altLang="zh-CN" b="1" sz="2800" lang="en-US">
                <a:solidFill>
                  <a:schemeClr val="dk1"/>
                </a:solidFill>
              </a:rPr>
              <a:t>File</a:t>
            </a:r>
            <a:r>
              <a:rPr altLang="en-US" b="1" sz="2800" lang="zh-CN">
                <a:solidFill>
                  <a:schemeClr val="dk1"/>
                </a:solidFill>
              </a:rPr>
              <a:t>对象的路径</a:t>
            </a:r>
          </a:p>
        </p:txBody>
      </p:sp>
      <p:sp>
        <p:nvSpPr>
          <p:cNvPr id="1048601"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02" name=""/>
          <p:cNvSpPr txBox="1"/>
          <p:nvPr/>
        </p:nvSpPr>
        <p:spPr>
          <a:xfrm rot="0">
            <a:off x="504825" y="457200"/>
            <a:ext cx="8423275" cy="5688012"/>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lvl="0">
              <a:lnSpc>
                <a:spcPct val="18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String getName(): 返回由此抽象路径名表示的文件或目录的名称。该名称是路径名名称序列中的最后一个名称。如果路径名名称序列为空，则返回空字符串。 </a:t>
            </a:r>
          </a:p>
          <a:p>
            <a:pPr lvl="0">
              <a:lnSpc>
                <a:spcPct val="18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String getPath() :将此抽象路径名转换为一个路径名字符串。</a:t>
            </a:r>
          </a:p>
          <a:p>
            <a:pPr lvl="0">
              <a:lnSpc>
                <a:spcPct val="18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String getParent() :返回此抽象路径名父目录的路径名字符串；如果此路径名没有指定父目录，则返回 </a:t>
            </a:r>
            <a:r>
              <a:rPr altLang="zh-CN" b="1" sz="1600" lang="en-US">
                <a:solidFill>
                  <a:srgbClr val="000000"/>
                </a:solidFill>
                <a:latin typeface="微软雅黑" pitchFamily="34" charset="-122"/>
                <a:ea typeface="微软雅黑" pitchFamily="34" charset="-122"/>
              </a:rPr>
              <a:t>null</a:t>
            </a:r>
            <a:r>
              <a:rPr altLang="en-US" b="1" sz="1600" lang="zh-CN">
                <a:solidFill>
                  <a:srgbClr val="000000"/>
                </a:solidFill>
                <a:latin typeface="微软雅黑" pitchFamily="34" charset="-122"/>
                <a:ea typeface="微软雅黑" pitchFamily="34" charset="-122"/>
              </a:rPr>
              <a:t>。 </a:t>
            </a:r>
          </a:p>
          <a:p>
            <a:pPr lvl="0">
              <a:lnSpc>
                <a:spcPct val="18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File getParentFile() :返回此抽象路径名父目录的抽象路径名；如果此路径名没有指定父目录，则返回 </a:t>
            </a:r>
            <a:r>
              <a:rPr altLang="zh-CN" b="1" sz="1600" lang="en-US">
                <a:solidFill>
                  <a:srgbClr val="000000"/>
                </a:solidFill>
                <a:latin typeface="微软雅黑" pitchFamily="34" charset="-122"/>
                <a:ea typeface="微软雅黑" pitchFamily="34" charset="-122"/>
              </a:rPr>
              <a:t>null</a:t>
            </a:r>
            <a:r>
              <a:rPr altLang="en-US" b="1" sz="1600" lang="zh-CN">
                <a:solidFill>
                  <a:srgbClr val="000000"/>
                </a:solidFill>
                <a:latin typeface="微软雅黑" pitchFamily="34" charset="-122"/>
                <a:ea typeface="微软雅黑" pitchFamily="34" charset="-122"/>
              </a:rPr>
              <a:t>。</a:t>
            </a:r>
          </a:p>
          <a:p>
            <a:pPr lvl="0">
              <a:lnSpc>
                <a:spcPct val="18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String getAbsolutePath() :返回此抽象路径名的绝对路径名字符串。如果此抽象路径名是空抽象路径名，则返回当前用户目录的路径名字符串，该目录由系统属性 </a:t>
            </a:r>
            <a:r>
              <a:rPr altLang="zh-CN" b="1" sz="1600" lang="en-US">
                <a:solidFill>
                  <a:srgbClr val="000000"/>
                </a:solidFill>
                <a:latin typeface="微软雅黑" pitchFamily="34" charset="-122"/>
                <a:ea typeface="微软雅黑" pitchFamily="34" charset="-122"/>
              </a:rPr>
              <a:t>user.dir </a:t>
            </a:r>
            <a:r>
              <a:rPr altLang="en-US" b="1" sz="1600" lang="zh-CN">
                <a:solidFill>
                  <a:srgbClr val="000000"/>
                </a:solidFill>
                <a:latin typeface="微软雅黑" pitchFamily="34" charset="-122"/>
                <a:ea typeface="微软雅黑" pitchFamily="34" charset="-122"/>
              </a:rPr>
              <a:t>指定。 </a:t>
            </a:r>
          </a:p>
          <a:p>
            <a:pPr lvl="0">
              <a:lnSpc>
                <a:spcPct val="18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File getAbsoluteFile() :返回此抽象路径名的绝对路径名形式。等同于 </a:t>
            </a:r>
            <a:r>
              <a:rPr altLang="zh-CN" b="1" sz="1600" lang="en-US">
                <a:solidFill>
                  <a:srgbClr val="000000"/>
                </a:solidFill>
                <a:latin typeface="微软雅黑" pitchFamily="34" charset="-122"/>
                <a:ea typeface="微软雅黑" pitchFamily="34" charset="-122"/>
              </a:rPr>
              <a:t>new</a:t>
            </a:r>
            <a:r>
              <a:rPr altLang="en-US" b="1" sz="1600" lang="zh-CN">
                <a:solidFill>
                  <a:srgbClr val="000000"/>
                </a:solidFill>
                <a:latin typeface="宋体" pitchFamily="2" charset="-122"/>
                <a:ea typeface="微软雅黑" pitchFamily="34" charset="-122"/>
              </a:rPr>
              <a:t> </a:t>
            </a:r>
            <a:r>
              <a:rPr b="1" sz="1600">
                <a:solidFill>
                  <a:srgbClr val="000000"/>
                </a:solidFill>
                <a:latin typeface="微软雅黑" pitchFamily="34" charset="-122"/>
                <a:ea typeface="微软雅黑" pitchFamily="34" charset="-122"/>
              </a:rPr>
              <a:t>File(this.getAbsolutePath())。</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03" name=""/>
          <p:cNvSpPr/>
          <p:nvPr>
            <p:ph type="title" sz="full" idx="4294967295"/>
          </p:nvPr>
        </p:nvSpPr>
        <p:spPr>
          <a:xfrm rot="0">
            <a:off x="6096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rPr>
              <a:t>测试、获取及修改文件属性信息</a:t>
            </a:r>
          </a:p>
        </p:txBody>
      </p:sp>
      <p:sp>
        <p:nvSpPr>
          <p:cNvPr id="1048604"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05" name=""/>
          <p:cNvSpPr txBox="1"/>
          <p:nvPr/>
        </p:nvSpPr>
        <p:spPr>
          <a:xfrm rot="0">
            <a:off x="457200" y="381000"/>
            <a:ext cx="8423275" cy="579755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lvl="0">
              <a:lnSpc>
                <a:spcPct val="12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boolean isDirectory() :</a:t>
            </a:r>
            <a:r>
              <a:rPr altLang="zh-CN" sz="1600" lang="en-US">
                <a:solidFill>
                  <a:srgbClr val="000000"/>
                </a:solidFill>
                <a:latin typeface="微软雅黑" pitchFamily="34" charset="-122"/>
                <a:ea typeface="微软雅黑" pitchFamily="34" charset="-122"/>
              </a:rPr>
              <a:t>测试此抽象路径名表示的文件是否是一个目录。 </a:t>
            </a:r>
          </a:p>
          <a:p>
            <a:pPr lvl="0">
              <a:lnSpc>
                <a:spcPct val="120000"/>
              </a:lnSpc>
              <a:spcBef>
                <a:spcPct val="20000"/>
              </a:spcBef>
              <a:buClr>
                <a:schemeClr val="lt2"/>
              </a:buClr>
              <a:buSzPct val="60000"/>
              <a:buFont typeface="Wingdings 2" pitchFamily="18" charset="2"/>
              <a:buNone/>
            </a:pPr>
            <a:r>
              <a:rPr altLang="en-US" b="1" sz="1600" lang="zh-CN">
                <a:solidFill>
                  <a:srgbClr val="993366"/>
                </a:solidFill>
                <a:latin typeface="微软雅黑" pitchFamily="34" charset="-122"/>
                <a:ea typeface="微软雅黑" pitchFamily="34" charset="-122"/>
              </a:rPr>
              <a:t>public</a:t>
            </a:r>
            <a:r>
              <a:rPr altLang="zh-CN" b="1" sz="1600" lang="en-US">
                <a:solidFill>
                  <a:srgbClr val="000000"/>
                </a:solidFill>
                <a:latin typeface="微软雅黑" pitchFamily="34" charset="-122"/>
                <a:ea typeface="微软雅黑" pitchFamily="34" charset="-122"/>
              </a:rPr>
              <a:t> boolean isFile() :</a:t>
            </a:r>
            <a:r>
              <a:rPr altLang="en-US" sz="1600" lang="zh-CN">
                <a:solidFill>
                  <a:srgbClr val="000000"/>
                </a:solidFill>
                <a:latin typeface="微软雅黑" pitchFamily="34" charset="-122"/>
                <a:ea typeface="微软雅黑" pitchFamily="34" charset="-122"/>
              </a:rPr>
              <a:t>测试此抽象路径名表示的文件是否是一个标准文件。</a:t>
            </a:r>
          </a:p>
          <a:p>
            <a:pPr lvl="0">
              <a:lnSpc>
                <a:spcPct val="12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boolean isAbsolute() :</a:t>
            </a:r>
            <a:r>
              <a:rPr altLang="zh-CN" sz="1600" lang="en-US">
                <a:solidFill>
                  <a:srgbClr val="000000"/>
                </a:solidFill>
                <a:latin typeface="微软雅黑" pitchFamily="34" charset="-122"/>
                <a:ea typeface="微软雅黑" pitchFamily="34" charset="-122"/>
              </a:rPr>
              <a:t>测试此抽象路径名是否为绝对路径名。绝对路径名的定义与系统有关。</a:t>
            </a:r>
          </a:p>
          <a:p>
            <a:pPr lvl="0">
              <a:lnSpc>
                <a:spcPct val="120000"/>
              </a:lnSpc>
              <a:spcBef>
                <a:spcPct val="20000"/>
              </a:spcBef>
              <a:buClr>
                <a:schemeClr val="lt2"/>
              </a:buClr>
              <a:buSzPct val="60000"/>
              <a:buFont typeface="Wingdings 2" pitchFamily="18" charset="2"/>
              <a:buNone/>
            </a:pPr>
            <a:r>
              <a:rPr altLang="en-US" b="1" sz="1600" lang="zh-CN">
                <a:solidFill>
                  <a:srgbClr val="993366"/>
                </a:solidFill>
                <a:latin typeface="微软雅黑" pitchFamily="34" charset="-122"/>
                <a:ea typeface="微软雅黑" pitchFamily="34" charset="-122"/>
              </a:rPr>
              <a:t>public</a:t>
            </a:r>
            <a:r>
              <a:rPr altLang="zh-CN" b="1" sz="1600" lang="en-US">
                <a:solidFill>
                  <a:srgbClr val="000000"/>
                </a:solidFill>
                <a:latin typeface="微软雅黑" pitchFamily="34" charset="-122"/>
                <a:ea typeface="微软雅黑" pitchFamily="34" charset="-122"/>
              </a:rPr>
              <a:t> boolean</a:t>
            </a:r>
            <a:r>
              <a:rPr altLang="en-US" sz="1600" lang="zh-CN">
                <a:solidFill>
                  <a:srgbClr val="000000"/>
                </a:solidFill>
                <a:latin typeface="微软雅黑" pitchFamily="34" charset="-122"/>
                <a:ea typeface="微软雅黑" pitchFamily="34" charset="-122"/>
              </a:rPr>
              <a:t> </a:t>
            </a:r>
            <a:r>
              <a:rPr altLang="zh-CN" b="1" sz="1600" lang="en-US">
                <a:solidFill>
                  <a:srgbClr val="000000"/>
                </a:solidFill>
                <a:latin typeface="微软雅黑" pitchFamily="34" charset="-122"/>
                <a:ea typeface="微软雅黑" pitchFamily="34" charset="-122"/>
              </a:rPr>
              <a:t>canRead</a:t>
            </a:r>
            <a:r>
              <a:rPr altLang="en-US" sz="1600" lang="zh-CN">
                <a:solidFill>
                  <a:srgbClr val="000000"/>
                </a:solidFill>
                <a:latin typeface="微软雅黑" pitchFamily="34" charset="-122"/>
                <a:ea typeface="微软雅黑" pitchFamily="34" charset="-122"/>
              </a:rPr>
              <a:t>()</a:t>
            </a:r>
            <a:r>
              <a:rPr altLang="zh-CN" b="1" sz="1600" lang="en-US">
                <a:solidFill>
                  <a:srgbClr val="000000"/>
                </a:solidFill>
                <a:latin typeface="微软雅黑" pitchFamily="34" charset="-122"/>
                <a:ea typeface="微软雅黑" pitchFamily="34" charset="-122"/>
              </a:rPr>
              <a:t>:</a:t>
            </a:r>
            <a:r>
              <a:rPr altLang="en-US" sz="1600" lang="zh-CN">
                <a:solidFill>
                  <a:srgbClr val="000000"/>
                </a:solidFill>
                <a:latin typeface="微软雅黑" pitchFamily="34" charset="-122"/>
                <a:ea typeface="微软雅黑" pitchFamily="34" charset="-122"/>
              </a:rPr>
              <a:t>测试应用程序是否可读取此抽象路径名表示的文件。 </a:t>
            </a:r>
          </a:p>
          <a:p>
            <a:pPr lvl="0">
              <a:lnSpc>
                <a:spcPct val="120000"/>
              </a:lnSpc>
              <a:spcBef>
                <a:spcPct val="20000"/>
              </a:spcBef>
              <a:buClr>
                <a:schemeClr val="lt2"/>
              </a:buClr>
              <a:buSzPct val="60000"/>
              <a:buFont typeface="Wingdings 2" pitchFamily="18" charset="2"/>
              <a:buNone/>
            </a:pPr>
            <a:r>
              <a:rPr altLang="zh-CN" b="1" sz="1600" lang="en-US">
                <a:solidFill>
                  <a:srgbClr val="993366"/>
                </a:solidFill>
                <a:latin typeface="微软雅黑" pitchFamily="34" charset="-122"/>
                <a:ea typeface="微软雅黑" pitchFamily="34" charset="-122"/>
              </a:rPr>
              <a:t>public</a:t>
            </a:r>
            <a:r>
              <a:rPr altLang="en-US" b="1" sz="1600" lang="zh-CN">
                <a:solidFill>
                  <a:srgbClr val="000000"/>
                </a:solidFill>
                <a:latin typeface="微软雅黑" pitchFamily="34" charset="-122"/>
                <a:ea typeface="微软雅黑" pitchFamily="34" charset="-122"/>
              </a:rPr>
              <a:t> boolean</a:t>
            </a:r>
            <a:r>
              <a:rPr altLang="zh-CN" sz="1600" lang="en-US">
                <a:solidFill>
                  <a:srgbClr val="000000"/>
                </a:solidFill>
                <a:latin typeface="微软雅黑" pitchFamily="34" charset="-122"/>
                <a:ea typeface="微软雅黑" pitchFamily="34" charset="-122"/>
              </a:rPr>
              <a:t> </a:t>
            </a:r>
            <a:r>
              <a:rPr altLang="en-US" b="1" sz="1600" lang="zh-CN">
                <a:solidFill>
                  <a:srgbClr val="000000"/>
                </a:solidFill>
                <a:latin typeface="微软雅黑" pitchFamily="34" charset="-122"/>
                <a:ea typeface="微软雅黑" pitchFamily="34" charset="-122"/>
              </a:rPr>
              <a:t>canWrite</a:t>
            </a:r>
            <a:r>
              <a:rPr altLang="zh-CN" sz="1600" lang="en-US">
                <a:solidFill>
                  <a:srgbClr val="000000"/>
                </a:solidFill>
                <a:latin typeface="微软雅黑" pitchFamily="34" charset="-122"/>
                <a:ea typeface="微软雅黑" pitchFamily="34" charset="-122"/>
              </a:rPr>
              <a:t>()</a:t>
            </a:r>
            <a:r>
              <a:rPr altLang="en-US" b="1" sz="1600" lang="zh-CN">
                <a:solidFill>
                  <a:srgbClr val="000000"/>
                </a:solidFill>
                <a:latin typeface="微软雅黑" pitchFamily="34" charset="-122"/>
                <a:ea typeface="微软雅黑" pitchFamily="34" charset="-122"/>
              </a:rPr>
              <a:t>:</a:t>
            </a:r>
            <a:r>
              <a:rPr altLang="zh-CN" sz="1600" lang="en-US">
                <a:solidFill>
                  <a:srgbClr val="000000"/>
                </a:solidFill>
                <a:latin typeface="微软雅黑" pitchFamily="34" charset="-122"/>
                <a:ea typeface="微软雅黑" pitchFamily="34" charset="-122"/>
              </a:rPr>
              <a:t>测试应用程序是否可修改此抽象路径名表示的文件。</a:t>
            </a:r>
          </a:p>
          <a:p>
            <a:pPr lvl="0">
              <a:lnSpc>
                <a:spcPct val="120000"/>
              </a:lnSpc>
              <a:spcBef>
                <a:spcPct val="20000"/>
              </a:spcBef>
              <a:buClr>
                <a:schemeClr val="lt2"/>
              </a:buClr>
              <a:buSzPct val="60000"/>
              <a:buFont typeface="Wingdings 2" pitchFamily="18" charset="2"/>
              <a:buNone/>
            </a:pPr>
            <a:r>
              <a:rPr altLang="en-US" b="1" sz="1600" lang="zh-CN">
                <a:solidFill>
                  <a:srgbClr val="993366"/>
                </a:solidFill>
                <a:latin typeface="微软雅黑" pitchFamily="34" charset="-122"/>
                <a:ea typeface="微软雅黑" pitchFamily="34" charset="-122"/>
              </a:rPr>
              <a:t>public</a:t>
            </a:r>
            <a:r>
              <a:rPr b="1" sz="1600">
                <a:solidFill>
                  <a:srgbClr val="000000"/>
                </a:solidFill>
                <a:latin typeface="微软雅黑" pitchFamily="34" charset="-122"/>
                <a:ea typeface="微软雅黑" pitchFamily="34" charset="-122"/>
              </a:rPr>
              <a:t> boolean</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isHidden</a:t>
            </a:r>
            <a:r>
              <a:rPr sz="1600">
                <a:solidFill>
                  <a:srgbClr val="000000"/>
                </a:solidFill>
                <a:latin typeface="微软雅黑" pitchFamily="34" charset="-122"/>
                <a:ea typeface="微软雅黑" pitchFamily="34" charset="-122"/>
              </a:rPr>
              <a:t>()</a:t>
            </a:r>
            <a:r>
              <a:rPr b="1" sz="1600">
                <a:solidFill>
                  <a:srgbClr val="000000"/>
                </a:solidFill>
                <a:latin typeface="微软雅黑" pitchFamily="34" charset="-122"/>
                <a:ea typeface="微软雅黑" pitchFamily="34" charset="-122"/>
              </a:rPr>
              <a:t>:</a:t>
            </a:r>
            <a:r>
              <a:rPr sz="1600">
                <a:solidFill>
                  <a:srgbClr val="000000"/>
                </a:solidFill>
                <a:latin typeface="微软雅黑" pitchFamily="34" charset="-122"/>
                <a:ea typeface="微软雅黑" pitchFamily="34" charset="-122"/>
              </a:rPr>
              <a:t>测试此抽象路径名指定的文件是否是一个隐藏文件。隐藏的具体定义与系统有关。</a:t>
            </a:r>
          </a:p>
          <a:p>
            <a:pPr lvl="0">
              <a:lnSpc>
                <a:spcPct val="120000"/>
              </a:lnSpc>
              <a:spcBef>
                <a:spcPct val="20000"/>
              </a:spcBef>
              <a:buClr>
                <a:schemeClr val="lt2"/>
              </a:buClr>
              <a:buSzPct val="60000"/>
              <a:buFont typeface="Wingdings 2" pitchFamily="18" charset="2"/>
              <a:buNone/>
            </a:pPr>
            <a:r>
              <a:rPr b="1" sz="1600">
                <a:solidFill>
                  <a:srgbClr val="993366"/>
                </a:solidFill>
                <a:latin typeface="微软雅黑" pitchFamily="34" charset="-122"/>
                <a:ea typeface="微软雅黑" pitchFamily="34" charset="-122"/>
              </a:rPr>
              <a:t>public</a:t>
            </a:r>
            <a:r>
              <a:rPr b="1" sz="1600">
                <a:solidFill>
                  <a:srgbClr val="000000"/>
                </a:solidFill>
                <a:latin typeface="微软雅黑" pitchFamily="34" charset="-122"/>
                <a:ea typeface="微软雅黑" pitchFamily="34" charset="-122"/>
              </a:rPr>
              <a:t> long</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lastModified</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a:t>
            </a:r>
            <a:r>
              <a:rPr sz="1600">
                <a:solidFill>
                  <a:srgbClr val="000000"/>
                </a:solidFill>
                <a:latin typeface="微软雅黑" pitchFamily="34" charset="-122"/>
                <a:ea typeface="微软雅黑" pitchFamily="34" charset="-122"/>
              </a:rPr>
              <a:t>返回此抽象路径名表示的文件最后一次被修改的时间。 单位：毫秒</a:t>
            </a:r>
          </a:p>
          <a:p>
            <a:pPr lvl="0">
              <a:lnSpc>
                <a:spcPct val="120000"/>
              </a:lnSpc>
              <a:spcBef>
                <a:spcPct val="20000"/>
              </a:spcBef>
              <a:buClr>
                <a:schemeClr val="lt2"/>
              </a:buClr>
              <a:buSzPct val="60000"/>
              <a:buFont typeface="Wingdings 2" pitchFamily="18" charset="2"/>
              <a:buNone/>
            </a:pPr>
            <a:r>
              <a:rPr b="1" sz="1600">
                <a:solidFill>
                  <a:srgbClr val="993366"/>
                </a:solidFill>
                <a:latin typeface="微软雅黑" pitchFamily="34" charset="-122"/>
                <a:ea typeface="微软雅黑" pitchFamily="34" charset="-122"/>
              </a:rPr>
              <a:t>public</a:t>
            </a:r>
            <a:r>
              <a:rPr b="1" sz="1600">
                <a:solidFill>
                  <a:srgbClr val="000000"/>
                </a:solidFill>
                <a:latin typeface="微软雅黑" pitchFamily="34" charset="-122"/>
                <a:ea typeface="微软雅黑" pitchFamily="34" charset="-122"/>
              </a:rPr>
              <a:t> long</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length</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a:t>
            </a:r>
            <a:r>
              <a:rPr sz="1600">
                <a:solidFill>
                  <a:srgbClr val="000000"/>
                </a:solidFill>
                <a:latin typeface="微软雅黑" pitchFamily="34" charset="-122"/>
                <a:ea typeface="微软雅黑" pitchFamily="34" charset="-122"/>
              </a:rPr>
              <a:t>返回由此抽象路径名表示的文件的长度。如果此路径名表示一个目录，则返回值是不确定的。返回单位为字节，如文件不存在返回0L。</a:t>
            </a:r>
          </a:p>
          <a:p>
            <a:pPr lvl="0">
              <a:lnSpc>
                <a:spcPct val="120000"/>
              </a:lnSpc>
              <a:spcBef>
                <a:spcPct val="20000"/>
              </a:spcBef>
              <a:buClr>
                <a:schemeClr val="lt2"/>
              </a:buClr>
              <a:buSzPct val="60000"/>
              <a:buFont typeface="Wingdings 2" pitchFamily="18" charset="2"/>
              <a:buNone/>
            </a:pPr>
            <a:r>
              <a:rPr b="1" sz="1600">
                <a:solidFill>
                  <a:srgbClr val="993366"/>
                </a:solidFill>
                <a:latin typeface="微软雅黑" pitchFamily="34" charset="-122"/>
                <a:ea typeface="微软雅黑" pitchFamily="34" charset="-122"/>
              </a:rPr>
              <a:t>public</a:t>
            </a:r>
            <a:r>
              <a:rPr b="1" sz="1600">
                <a:solidFill>
                  <a:srgbClr val="000000"/>
                </a:solidFill>
                <a:latin typeface="微软雅黑" pitchFamily="34" charset="-122"/>
                <a:ea typeface="微软雅黑" pitchFamily="34" charset="-122"/>
              </a:rPr>
              <a:t> boolean</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setReadable</a:t>
            </a:r>
            <a:r>
              <a:rPr sz="1600">
                <a:solidFill>
                  <a:srgbClr val="000000"/>
                </a:solidFill>
                <a:latin typeface="微软雅黑" pitchFamily="34" charset="-122"/>
                <a:ea typeface="微软雅黑" pitchFamily="34" charset="-122"/>
              </a:rPr>
              <a:t>(boolean</a:t>
            </a:r>
            <a:r>
              <a:rPr sz="1600">
                <a:solidFill>
                  <a:srgbClr val="000000"/>
                </a:solidFill>
                <a:latin typeface="宋体" pitchFamily="2" charset="-122"/>
                <a:ea typeface="微软雅黑" pitchFamily="34" charset="-122"/>
              </a:rPr>
              <a:t> </a:t>
            </a:r>
            <a:r>
              <a:rPr sz="1600">
                <a:solidFill>
                  <a:srgbClr val="000000"/>
                </a:solidFill>
                <a:latin typeface="微软雅黑" pitchFamily="34" charset="-122"/>
                <a:ea typeface="微软雅黑" pitchFamily="34" charset="-122"/>
              </a:rPr>
              <a:t>readable) </a:t>
            </a:r>
            <a:r>
              <a:rPr b="1" sz="1600">
                <a:solidFill>
                  <a:srgbClr val="000000"/>
                </a:solidFill>
                <a:latin typeface="微软雅黑" pitchFamily="34" charset="-122"/>
                <a:ea typeface="微软雅黑" pitchFamily="34" charset="-122"/>
              </a:rPr>
              <a:t>:</a:t>
            </a:r>
            <a:r>
              <a:rPr sz="1600">
                <a:solidFill>
                  <a:srgbClr val="000000"/>
                </a:solidFill>
                <a:latin typeface="微软雅黑" pitchFamily="34" charset="-122"/>
                <a:ea typeface="微软雅黑" pitchFamily="34" charset="-122"/>
              </a:rPr>
              <a:t>设置此抽象路径名所有者读权限的一个便捷方法。 </a:t>
            </a:r>
          </a:p>
          <a:p>
            <a:pPr lvl="0">
              <a:lnSpc>
                <a:spcPct val="120000"/>
              </a:lnSpc>
              <a:spcBef>
                <a:spcPct val="20000"/>
              </a:spcBef>
              <a:buClr>
                <a:schemeClr val="lt2"/>
              </a:buClr>
              <a:buSzPct val="60000"/>
              <a:buFont typeface="Wingdings 2" pitchFamily="18" charset="2"/>
              <a:buNone/>
            </a:pPr>
            <a:r>
              <a:rPr b="1" sz="1600">
                <a:solidFill>
                  <a:srgbClr val="993366"/>
                </a:solidFill>
                <a:latin typeface="微软雅黑" pitchFamily="34" charset="-122"/>
                <a:ea typeface="微软雅黑" pitchFamily="34" charset="-122"/>
              </a:rPr>
              <a:t>public</a:t>
            </a:r>
            <a:r>
              <a:rPr b="1" sz="1600">
                <a:solidFill>
                  <a:srgbClr val="000000"/>
                </a:solidFill>
                <a:latin typeface="微软雅黑" pitchFamily="34" charset="-122"/>
                <a:ea typeface="微软雅黑" pitchFamily="34" charset="-122"/>
              </a:rPr>
              <a:t> boolean</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setWritable</a:t>
            </a:r>
            <a:r>
              <a:rPr sz="1600">
                <a:solidFill>
                  <a:srgbClr val="000000"/>
                </a:solidFill>
                <a:latin typeface="微软雅黑" pitchFamily="34" charset="-122"/>
                <a:ea typeface="微软雅黑" pitchFamily="34" charset="-122"/>
              </a:rPr>
              <a:t>(boolean</a:t>
            </a:r>
            <a:r>
              <a:rPr sz="1600">
                <a:solidFill>
                  <a:srgbClr val="000000"/>
                </a:solidFill>
                <a:latin typeface="宋体" pitchFamily="2" charset="-122"/>
                <a:ea typeface="微软雅黑" pitchFamily="34" charset="-122"/>
              </a:rPr>
              <a:t> </a:t>
            </a:r>
            <a:r>
              <a:rPr sz="1600">
                <a:solidFill>
                  <a:srgbClr val="000000"/>
                </a:solidFill>
                <a:latin typeface="微软雅黑" pitchFamily="34" charset="-122"/>
                <a:ea typeface="微软雅黑" pitchFamily="34" charset="-122"/>
              </a:rPr>
              <a:t>writable) </a:t>
            </a:r>
            <a:r>
              <a:rPr b="1" sz="1600">
                <a:solidFill>
                  <a:srgbClr val="000000"/>
                </a:solidFill>
                <a:latin typeface="微软雅黑" pitchFamily="34" charset="-122"/>
                <a:ea typeface="微软雅黑" pitchFamily="34" charset="-122"/>
              </a:rPr>
              <a:t>:</a:t>
            </a:r>
            <a:r>
              <a:rPr sz="1600">
                <a:solidFill>
                  <a:srgbClr val="000000"/>
                </a:solidFill>
                <a:latin typeface="微软雅黑" pitchFamily="34" charset="-122"/>
                <a:ea typeface="微软雅黑" pitchFamily="34" charset="-122"/>
              </a:rPr>
              <a:t>设置此抽象路径名所有者写权限的一个便捷方法。 </a:t>
            </a:r>
          </a:p>
          <a:p>
            <a:pPr lvl="0">
              <a:lnSpc>
                <a:spcPct val="120000"/>
              </a:lnSpc>
              <a:spcBef>
                <a:spcPct val="20000"/>
              </a:spcBef>
              <a:buClr>
                <a:schemeClr val="lt2"/>
              </a:buClr>
              <a:buSzPct val="60000"/>
              <a:buFont typeface="Wingdings 2" pitchFamily="18" charset="2"/>
              <a:buNone/>
            </a:pPr>
            <a:r>
              <a:rPr b="1" sz="1600">
                <a:solidFill>
                  <a:srgbClr val="993366"/>
                </a:solidFill>
                <a:latin typeface="微软雅黑" pitchFamily="34" charset="-122"/>
                <a:ea typeface="微软雅黑" pitchFamily="34" charset="-122"/>
              </a:rPr>
              <a:t>public</a:t>
            </a:r>
            <a:r>
              <a:rPr b="1" sz="1600">
                <a:solidFill>
                  <a:srgbClr val="000000"/>
                </a:solidFill>
                <a:latin typeface="微软雅黑" pitchFamily="34" charset="-122"/>
                <a:ea typeface="微软雅黑" pitchFamily="34" charset="-122"/>
              </a:rPr>
              <a:t> boolean</a:t>
            </a:r>
            <a:r>
              <a:rPr sz="1600">
                <a:solidFill>
                  <a:srgbClr val="000000"/>
                </a:solidFill>
                <a:latin typeface="微软雅黑" pitchFamily="34" charset="-122"/>
                <a:ea typeface="微软雅黑" pitchFamily="34" charset="-122"/>
              </a:rPr>
              <a:t> </a:t>
            </a:r>
            <a:r>
              <a:rPr b="1" sz="1600">
                <a:solidFill>
                  <a:srgbClr val="000000"/>
                </a:solidFill>
                <a:latin typeface="微软雅黑" pitchFamily="34" charset="-122"/>
                <a:ea typeface="微软雅黑" pitchFamily="34" charset="-122"/>
              </a:rPr>
              <a:t>setLastModified</a:t>
            </a:r>
            <a:r>
              <a:rPr sz="1600">
                <a:solidFill>
                  <a:srgbClr val="000000"/>
                </a:solidFill>
                <a:latin typeface="微软雅黑" pitchFamily="34" charset="-122"/>
                <a:ea typeface="微软雅黑" pitchFamily="34" charset="-122"/>
              </a:rPr>
              <a:t>(long</a:t>
            </a:r>
            <a:r>
              <a:rPr sz="1600">
                <a:solidFill>
                  <a:srgbClr val="000000"/>
                </a:solidFill>
                <a:latin typeface="宋体" pitchFamily="2" charset="-122"/>
                <a:ea typeface="微软雅黑" pitchFamily="34" charset="-122"/>
              </a:rPr>
              <a:t> </a:t>
            </a:r>
            <a:r>
              <a:rPr sz="1600">
                <a:solidFill>
                  <a:srgbClr val="000000"/>
                </a:solidFill>
                <a:latin typeface="微软雅黑" pitchFamily="34" charset="-122"/>
                <a:ea typeface="微软雅黑" pitchFamily="34" charset="-122"/>
              </a:rPr>
              <a:t>time) </a:t>
            </a:r>
            <a:r>
              <a:rPr b="1" sz="1600">
                <a:solidFill>
                  <a:srgbClr val="000000"/>
                </a:solidFill>
                <a:latin typeface="微软雅黑" pitchFamily="34" charset="-122"/>
                <a:ea typeface="微软雅黑" pitchFamily="34" charset="-122"/>
              </a:rPr>
              <a:t>:</a:t>
            </a:r>
            <a:r>
              <a:rPr sz="1600">
                <a:solidFill>
                  <a:srgbClr val="000000"/>
                </a:solidFill>
                <a:latin typeface="微软雅黑" pitchFamily="34" charset="-122"/>
                <a:ea typeface="微软雅黑" pitchFamily="34" charset="-122"/>
              </a:rPr>
              <a:t>设置此抽象路径名指定的文件或目录的最后一次修改时间。 </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06"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黑体" pitchFamily="49" charset="-122"/>
              </a:rPr>
              <a:t>目录操作</a:t>
            </a:r>
          </a:p>
        </p:txBody>
      </p:sp>
      <p:sp>
        <p:nvSpPr>
          <p:cNvPr id="1048607"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08" name=""/>
          <p:cNvSpPr txBox="1"/>
          <p:nvPr/>
        </p:nvSpPr>
        <p:spPr>
          <a:xfrm rot="0">
            <a:off x="381000" y="685800"/>
            <a:ext cx="8602662" cy="5508625"/>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lvl="0">
              <a:lnSpc>
                <a:spcPct val="130000"/>
              </a:lnSpc>
              <a:spcBef>
                <a:spcPct val="20000"/>
              </a:spcBef>
              <a:buClr>
                <a:schemeClr val="lt2"/>
              </a:buClr>
              <a:buSzPct val="60000"/>
              <a:buFont typeface="Wingdings 2" pitchFamily="18" charset="2"/>
              <a:buNone/>
            </a:pPr>
            <a:r>
              <a:rPr altLang="en-US" sz="1800" lang="zh-CN">
                <a:solidFill>
                  <a:srgbClr val="000000"/>
                </a:solidFill>
                <a:latin typeface="微软雅黑" pitchFamily="34" charset="-122"/>
                <a:ea typeface="微软雅黑" pitchFamily="34" charset="-122"/>
              </a:rPr>
              <a:t>对系统根目录操作</a:t>
            </a:r>
          </a:p>
          <a:p>
            <a:pPr lvl="1">
              <a:lnSpc>
                <a:spcPct val="130000"/>
              </a:lnSpc>
              <a:spcBef>
                <a:spcPct val="20000"/>
              </a:spcBef>
              <a:buClr>
                <a:schemeClr val="lt2"/>
              </a:buClr>
              <a:buSzPct val="60000"/>
              <a:buFont typeface="Wingdings 2" pitchFamily="18" charset="2"/>
              <a:buNone/>
            </a:pPr>
            <a:r>
              <a:rPr altLang="zh-CN" sz="1800" lang="en-US">
                <a:solidFill>
                  <a:srgbClr val="993366"/>
                </a:solidFill>
                <a:latin typeface="微软雅黑" pitchFamily="34" charset="-122"/>
                <a:ea typeface="微软雅黑" pitchFamily="34" charset="-122"/>
              </a:rPr>
              <a:t>public</a:t>
            </a:r>
            <a:r>
              <a:rPr altLang="en-US" sz="1800" lang="zh-CN">
                <a:solidFill>
                  <a:srgbClr val="FFFFFF"/>
                </a:solidFill>
                <a:latin typeface="微软雅黑" pitchFamily="34" charset="-122"/>
                <a:ea typeface="微软雅黑" pitchFamily="34" charset="-122"/>
              </a:rPr>
              <a:t> </a:t>
            </a:r>
            <a:r>
              <a:rPr altLang="zh-CN" sz="1800" lang="en-US">
                <a:solidFill>
                  <a:srgbClr val="000000"/>
                </a:solidFill>
                <a:latin typeface="微软雅黑" pitchFamily="34" charset="-122"/>
                <a:ea typeface="微软雅黑" pitchFamily="34" charset="-122"/>
              </a:rPr>
              <a:t>static File[] listRoots() ：列出可用的文件系统根。与系统有关</a:t>
            </a:r>
          </a:p>
          <a:p>
            <a:pPr lvl="1">
              <a:lnSpc>
                <a:spcPct val="130000"/>
              </a:lnSpc>
              <a:spcBef>
                <a:spcPct val="20000"/>
              </a:spcBef>
              <a:buClr>
                <a:schemeClr val="lt2"/>
              </a:buClr>
              <a:buSzPct val="60000"/>
              <a:buFont typeface="Wingdings 2" pitchFamily="18" charset="2"/>
              <a:buNone/>
            </a:pPr>
            <a:r>
              <a:rPr altLang="en-US" sz="1800" lang="zh-CN">
                <a:solidFill>
                  <a:srgbClr val="993366"/>
                </a:solidFill>
                <a:latin typeface="微软雅黑" pitchFamily="34" charset="-122"/>
                <a:ea typeface="微软雅黑" pitchFamily="34" charset="-122"/>
              </a:rPr>
              <a:t>public</a:t>
            </a:r>
            <a:r>
              <a:rPr altLang="zh-CN" sz="1800" lang="en-US">
                <a:solidFill>
                  <a:srgbClr val="FFFFFF"/>
                </a:solidFill>
                <a:latin typeface="微软雅黑" pitchFamily="34" charset="-122"/>
                <a:ea typeface="微软雅黑" pitchFamily="34" charset="-122"/>
              </a:rPr>
              <a:t> </a:t>
            </a:r>
            <a:r>
              <a:rPr altLang="en-US" sz="1800" lang="zh-CN">
                <a:solidFill>
                  <a:srgbClr val="000000"/>
                </a:solidFill>
                <a:latin typeface="微软雅黑" pitchFamily="34" charset="-122"/>
                <a:ea typeface="微软雅黑" pitchFamily="34" charset="-122"/>
              </a:rPr>
              <a:t>long getTotalSpace() ：返回此抽象路径名指定的分区大小。以字节为单位。</a:t>
            </a:r>
          </a:p>
          <a:p>
            <a:pPr lvl="1">
              <a:lnSpc>
                <a:spcPct val="130000"/>
              </a:lnSpc>
              <a:spcBef>
                <a:spcPct val="20000"/>
              </a:spcBef>
              <a:buClr>
                <a:schemeClr val="lt2"/>
              </a:buClr>
              <a:buSzPct val="60000"/>
              <a:buFont typeface="Wingdings 2" pitchFamily="18" charset="2"/>
              <a:buNone/>
            </a:pPr>
            <a:r>
              <a:rPr altLang="zh-CN" sz="1800" lang="en-US">
                <a:solidFill>
                  <a:srgbClr val="993366"/>
                </a:solidFill>
                <a:latin typeface="微软雅黑" pitchFamily="34" charset="-122"/>
                <a:ea typeface="微软雅黑" pitchFamily="34" charset="-122"/>
              </a:rPr>
              <a:t>public</a:t>
            </a:r>
            <a:r>
              <a:rPr altLang="en-US" sz="1800" lang="zh-CN">
                <a:solidFill>
                  <a:srgbClr val="FFFFFF"/>
                </a:solidFill>
                <a:latin typeface="微软雅黑" pitchFamily="34" charset="-122"/>
                <a:ea typeface="微软雅黑" pitchFamily="34" charset="-122"/>
              </a:rPr>
              <a:t> </a:t>
            </a:r>
            <a:r>
              <a:rPr altLang="zh-CN" sz="1800" lang="en-US">
                <a:solidFill>
                  <a:srgbClr val="000000"/>
                </a:solidFill>
                <a:latin typeface="微软雅黑" pitchFamily="34" charset="-122"/>
                <a:ea typeface="微软雅黑" pitchFamily="34" charset="-122"/>
              </a:rPr>
              <a:t>long getUsableSpace() ：返回此抽象路径名指定的分区上可用于此虚拟机的字节数。</a:t>
            </a:r>
          </a:p>
          <a:p>
            <a:pPr lvl="0">
              <a:lnSpc>
                <a:spcPct val="130000"/>
              </a:lnSpc>
              <a:spcBef>
                <a:spcPct val="20000"/>
              </a:spcBef>
              <a:buClr>
                <a:schemeClr val="lt2"/>
              </a:buClr>
              <a:buSzPct val="60000"/>
              <a:buFont typeface="Wingdings 2" pitchFamily="18" charset="2"/>
              <a:buNone/>
            </a:pPr>
            <a:r>
              <a:rPr altLang="en-US" sz="1800" lang="zh-CN">
                <a:solidFill>
                  <a:srgbClr val="000000"/>
                </a:solidFill>
                <a:latin typeface="微软雅黑" pitchFamily="34" charset="-122"/>
                <a:ea typeface="微软雅黑" pitchFamily="34" charset="-122"/>
              </a:rPr>
              <a:t>对目录的操作</a:t>
            </a:r>
          </a:p>
          <a:p>
            <a:pPr lvl="1">
              <a:lnSpc>
                <a:spcPct val="130000"/>
              </a:lnSpc>
              <a:spcBef>
                <a:spcPct val="20000"/>
              </a:spcBef>
              <a:buClr>
                <a:schemeClr val="lt2"/>
              </a:buClr>
              <a:buSzPct val="60000"/>
              <a:buFont typeface="Wingdings 2" pitchFamily="18" charset="2"/>
              <a:buNone/>
            </a:pPr>
            <a:r>
              <a:rPr altLang="zh-CN" sz="1800" lang="en-US">
                <a:solidFill>
                  <a:srgbClr val="993366"/>
                </a:solidFill>
                <a:latin typeface="微软雅黑" pitchFamily="34" charset="-122"/>
                <a:ea typeface="微软雅黑" pitchFamily="34" charset="-122"/>
              </a:rPr>
              <a:t>public</a:t>
            </a:r>
            <a:r>
              <a:rPr altLang="en-US" sz="1800" lang="zh-CN">
                <a:solidFill>
                  <a:srgbClr val="FFFFFF"/>
                </a:solidFill>
                <a:latin typeface="微软雅黑" pitchFamily="34" charset="-122"/>
                <a:ea typeface="微软雅黑" pitchFamily="34" charset="-122"/>
              </a:rPr>
              <a:t> </a:t>
            </a:r>
            <a:r>
              <a:rPr altLang="zh-CN" sz="1800" lang="en-US">
                <a:solidFill>
                  <a:srgbClr val="000000"/>
                </a:solidFill>
                <a:latin typeface="微软雅黑" pitchFamily="34" charset="-122"/>
                <a:ea typeface="微软雅黑" pitchFamily="34" charset="-122"/>
              </a:rPr>
              <a:t>File[] listFiles() ：返回一个抽象路径名数组，这些路径名表示此抽象路径名表示的目录中的文件。如果此抽象路径名不表示一个目录，那么此方法将返回 null。</a:t>
            </a:r>
          </a:p>
          <a:p>
            <a:pPr lvl="1">
              <a:lnSpc>
                <a:spcPct val="130000"/>
              </a:lnSpc>
              <a:spcBef>
                <a:spcPct val="20000"/>
              </a:spcBef>
              <a:buClr>
                <a:schemeClr val="lt2"/>
              </a:buClr>
              <a:buSzPct val="60000"/>
              <a:buFont typeface="Wingdings 2" pitchFamily="18" charset="2"/>
              <a:buNone/>
            </a:pPr>
            <a:r>
              <a:rPr altLang="en-US" sz="1800" lang="zh-CN">
                <a:solidFill>
                  <a:srgbClr val="993366"/>
                </a:solidFill>
                <a:latin typeface="微软雅黑" pitchFamily="34" charset="-122"/>
                <a:ea typeface="微软雅黑" pitchFamily="34" charset="-122"/>
              </a:rPr>
              <a:t>public</a:t>
            </a:r>
            <a:r>
              <a:rPr sz="1800">
                <a:solidFill>
                  <a:srgbClr val="FFFFFF"/>
                </a:solidFill>
                <a:latin typeface="微软雅黑" pitchFamily="34" charset="-122"/>
                <a:ea typeface="微软雅黑" pitchFamily="34" charset="-122"/>
              </a:rPr>
              <a:t> </a:t>
            </a:r>
            <a:r>
              <a:rPr sz="1800">
                <a:solidFill>
                  <a:srgbClr val="000000"/>
                </a:solidFill>
                <a:latin typeface="微软雅黑" pitchFamily="34" charset="-122"/>
                <a:ea typeface="微软雅黑" pitchFamily="34" charset="-122"/>
              </a:rPr>
              <a:t>File[] listFiles(FilenameFilter</a:t>
            </a:r>
            <a:r>
              <a:rPr sz="1800">
                <a:solidFill>
                  <a:srgbClr val="000000"/>
                </a:solidFill>
                <a:latin typeface="宋体" pitchFamily="2" charset="-122"/>
                <a:ea typeface="微软雅黑" pitchFamily="34" charset="-122"/>
              </a:rPr>
              <a:t> </a:t>
            </a:r>
            <a:r>
              <a:rPr sz="1800">
                <a:solidFill>
                  <a:srgbClr val="000000"/>
                </a:solidFill>
                <a:latin typeface="微软雅黑" pitchFamily="34" charset="-122"/>
                <a:ea typeface="微软雅黑" pitchFamily="34" charset="-122"/>
              </a:rPr>
              <a:t>filter) ：返回抽象路径名数组这些路径名表示此抽象路径名表示的目录中满足指定过滤器的文件和目录。</a:t>
            </a:r>
          </a:p>
          <a:p>
            <a:pPr lvl="1">
              <a:lnSpc>
                <a:spcPct val="130000"/>
              </a:lnSpc>
              <a:spcBef>
                <a:spcPct val="20000"/>
              </a:spcBef>
              <a:buClr>
                <a:schemeClr val="lt2"/>
              </a:buClr>
              <a:buSzPct val="60000"/>
              <a:buFont typeface="Wingdings 2" pitchFamily="18" charset="2"/>
              <a:buNone/>
            </a:pPr>
            <a:r>
              <a:rPr sz="1800">
                <a:solidFill>
                  <a:srgbClr val="993366"/>
                </a:solidFill>
                <a:latin typeface="微软雅黑" pitchFamily="34" charset="-122"/>
                <a:ea typeface="微软雅黑" pitchFamily="34" charset="-122"/>
              </a:rPr>
              <a:t>public</a:t>
            </a:r>
            <a:r>
              <a:rPr sz="1800">
                <a:solidFill>
                  <a:srgbClr val="FFFFFF"/>
                </a:solidFill>
                <a:latin typeface="微软雅黑" pitchFamily="34" charset="-122"/>
                <a:ea typeface="微软雅黑" pitchFamily="34" charset="-122"/>
              </a:rPr>
              <a:t> </a:t>
            </a:r>
            <a:r>
              <a:rPr sz="1800">
                <a:solidFill>
                  <a:srgbClr val="000000"/>
                </a:solidFill>
                <a:latin typeface="微软雅黑" pitchFamily="34" charset="-122"/>
                <a:ea typeface="微软雅黑" pitchFamily="34" charset="-122"/>
              </a:rPr>
              <a:t>File[] listFiles(FileFilter</a:t>
            </a:r>
            <a:r>
              <a:rPr sz="1800">
                <a:solidFill>
                  <a:srgbClr val="000000"/>
                </a:solidFill>
                <a:latin typeface="宋体" pitchFamily="2" charset="-122"/>
                <a:ea typeface="微软雅黑" pitchFamily="34" charset="-122"/>
              </a:rPr>
              <a:t> </a:t>
            </a:r>
            <a:r>
              <a:rPr sz="1800">
                <a:solidFill>
                  <a:srgbClr val="000000"/>
                </a:solidFill>
                <a:latin typeface="微软雅黑" pitchFamily="34" charset="-122"/>
                <a:ea typeface="微软雅黑" pitchFamily="34" charset="-122"/>
              </a:rPr>
              <a:t>filter) ：返回抽象路径名数组，这些路径名表示此抽象路径名表示的目录中满足指定过滤器的文件和目录。</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9" name=""/>
          <p:cNvSpPr/>
          <p:nvPr>
            <p:ph type="title" sz="full" idx="4294967295"/>
          </p:nvPr>
        </p:nvSpPr>
        <p:spPr>
          <a:xfrm rot="0">
            <a:off x="685800" y="762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en-US" b="1" sz="2800" lang="zh-CN">
                <a:solidFill>
                  <a:schemeClr val="dk1"/>
                </a:solidFill>
                <a:latin typeface="黑体" pitchFamily="49" charset="-122"/>
              </a:rPr>
              <a:t>课堂练习</a:t>
            </a:r>
          </a:p>
        </p:txBody>
      </p:sp>
      <p:sp>
        <p:nvSpPr>
          <p:cNvPr id="1048610"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11" name=""/>
          <p:cNvSpPr txBox="1"/>
          <p:nvPr/>
        </p:nvSpPr>
        <p:spPr>
          <a:xfrm rot="0">
            <a:off x="498475" y="1016000"/>
            <a:ext cx="8574088" cy="425632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buNone/>
            </a:pPr>
            <a:endParaRPr altLang="en-US" b="1" sz="2000" lang="zh-CN">
              <a:latin typeface="微软雅黑" pitchFamily="34" charset="-122"/>
              <a:ea typeface="微软雅黑" pitchFamily="34" charset="-122"/>
            </a:endParaRPr>
          </a:p>
          <a:p>
            <a:pPr eaLnBrk="1" hangingPunct="1" latinLnBrk="1" lvl="0">
              <a:spcBef>
                <a:spcPct val="50000"/>
              </a:spcBef>
              <a:buNone/>
            </a:pPr>
            <a:r>
              <a:rPr altLang="zh-CN" sz="2000" lang="en-US">
                <a:latin typeface="微软雅黑" pitchFamily="34" charset="-122"/>
                <a:ea typeface="微软雅黑" pitchFamily="34" charset="-122"/>
              </a:rPr>
              <a:t>课间练习题:</a:t>
            </a:r>
          </a:p>
          <a:p>
            <a:pPr eaLnBrk="1" hangingPunct="1" latinLnBrk="1" lvl="0">
              <a:spcBef>
                <a:spcPct val="50000"/>
              </a:spcBef>
              <a:buNone/>
            </a:pPr>
            <a:endParaRPr altLang="en-US" sz="2000" lang="en-US">
              <a:latin typeface="微软雅黑" pitchFamily="34" charset="-122"/>
              <a:ea typeface="微软雅黑" pitchFamily="34" charset="-122"/>
            </a:endParaRPr>
          </a:p>
          <a:p>
            <a:pPr eaLnBrk="1" hangingPunct="1" latinLnBrk="1" lvl="0">
              <a:lnSpc>
                <a:spcPct val="190000"/>
              </a:lnSpc>
              <a:spcBef>
                <a:spcPct val="50000"/>
              </a:spcBef>
              <a:buNone/>
            </a:pPr>
            <a:r>
              <a:rPr altLang="en-US" sz="1800" lang="zh-CN">
                <a:latin typeface="微软雅黑" pitchFamily="34" charset="-122"/>
                <a:ea typeface="微软雅黑" pitchFamily="34" charset="-122"/>
              </a:rPr>
              <a:t>输入某个目录</a:t>
            </a:r>
            <a:r>
              <a:rPr altLang="zh-CN" sz="1800" lang="en-US">
                <a:latin typeface="微软雅黑" pitchFamily="34" charset="-122"/>
                <a:ea typeface="微软雅黑" pitchFamily="34" charset="-122"/>
              </a:rPr>
              <a:t>,</a:t>
            </a:r>
            <a:r>
              <a:rPr altLang="en-US" sz="1800" lang="zh-CN">
                <a:latin typeface="微软雅黑" pitchFamily="34" charset="-122"/>
                <a:ea typeface="微软雅黑" pitchFamily="34" charset="-122"/>
              </a:rPr>
              <a:t>找出其下所有的文件和文件夹</a:t>
            </a:r>
            <a:r>
              <a:rPr altLang="zh-CN" sz="1800" lang="en-US">
                <a:latin typeface="微软雅黑" pitchFamily="34" charset="-122"/>
                <a:ea typeface="微软雅黑" pitchFamily="34" charset="-122"/>
              </a:rPr>
              <a:t>,</a:t>
            </a:r>
            <a:r>
              <a:rPr altLang="en-US" sz="1800" lang="zh-CN">
                <a:latin typeface="微软雅黑" pitchFamily="34" charset="-122"/>
                <a:ea typeface="微软雅黑" pitchFamily="34" charset="-122"/>
              </a:rPr>
              <a:t>输出文件和文件夹的名称</a:t>
            </a:r>
            <a:r>
              <a:rPr altLang="zh-CN" sz="1800" lang="en-US">
                <a:latin typeface="微软雅黑" pitchFamily="34" charset="-122"/>
                <a:ea typeface="微软雅黑" pitchFamily="34" charset="-122"/>
              </a:rPr>
              <a:t>,</a:t>
            </a:r>
            <a:r>
              <a:rPr altLang="en-US" sz="1800" lang="zh-CN">
                <a:latin typeface="微软雅黑" pitchFamily="34" charset="-122"/>
                <a:ea typeface="微软雅黑" pitchFamily="34" charset="-122"/>
              </a:rPr>
              <a:t>是文件的再输出它的长度。</a:t>
            </a:r>
          </a:p>
          <a:p>
            <a:pPr eaLnBrk="1" hangingPunct="1" latinLnBrk="1" lvl="0">
              <a:spcBef>
                <a:spcPct val="50000"/>
              </a:spcBef>
              <a:buNone/>
            </a:pPr>
            <a:endParaRPr b="1" sz="18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a:p>
            <a:pPr eaLnBrk="1" hangingPunct="1" latinLnBrk="1" lvl="0">
              <a:spcBef>
                <a:spcPct val="50000"/>
              </a:spcBef>
              <a:buNone/>
            </a:pPr>
            <a:endParaRPr b="1" sz="1000">
              <a:latin typeface="微软雅黑" pitchFamily="34" charset="-122"/>
              <a:ea typeface="微软雅黑" pitchFamily="34" charset="-122"/>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12" name=""/>
          <p:cNvSpPr/>
          <p:nvPr>
            <p:ph type="title" sz="full" idx="4294967295"/>
          </p:nvPr>
        </p:nvSpPr>
        <p:spPr>
          <a:xfrm rot="0">
            <a:off x="685800" y="152400"/>
            <a:ext cx="77724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3000" i="0">
                <a:solidFill>
                  <a:schemeClr val="lt2"/>
                </a:solidFill>
                <a:latin typeface="微软雅黑" pitchFamily="34" charset="-122"/>
                <a:ea typeface="微软雅黑" pitchFamily="34" charset="-122"/>
                <a:sym typeface="Times New Roman" pitchFamily="18" charset="0"/>
              </a:defRPr>
            </a:lvl1pPr>
          </a:lstStyle>
          <a:p>
            <a:pPr eaLnBrk="1" hangingPunct="1" latinLnBrk="1" lvl="0"/>
            <a:r>
              <a:rPr altLang="zh-CN" b="1" sz="2800" lang="en-US">
                <a:solidFill>
                  <a:schemeClr val="dk1"/>
                </a:solidFill>
              </a:rPr>
              <a:t>JAVA(io)</a:t>
            </a:r>
            <a:r>
              <a:rPr altLang="en-US" b="1" sz="2800" lang="zh-CN">
                <a:solidFill>
                  <a:schemeClr val="dk1"/>
                </a:solidFill>
              </a:rPr>
              <a:t>介绍</a:t>
            </a:r>
          </a:p>
        </p:txBody>
      </p:sp>
      <p:sp>
        <p:nvSpPr>
          <p:cNvPr id="1048613" name=""/>
          <p:cNvSpPr txBox="1"/>
          <p:nvPr/>
        </p:nvSpPr>
        <p:spPr>
          <a:xfrm rot="0">
            <a:off x="574675" y="1546225"/>
            <a:ext cx="7850187" cy="677443"/>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buNone/>
            </a:pPr>
            <a:endParaRPr altLang="en-US" sz="1800" lang="zh-CN">
              <a:latin typeface="Arial" pitchFamily="0" charset="0"/>
            </a:endParaRPr>
          </a:p>
          <a:p>
            <a:pPr eaLnBrk="1" hangingPunct="1" latinLnBrk="1" lvl="0">
              <a:buNone/>
            </a:pPr>
            <a:endParaRPr altLang="en-US" sz="1800" lang="zh-CN">
              <a:latin typeface="Arial" pitchFamily="0" charset="0"/>
            </a:endParaRPr>
          </a:p>
        </p:txBody>
      </p:sp>
      <p:sp>
        <p:nvSpPr>
          <p:cNvPr id="1048614" name=""/>
          <p:cNvSpPr txBox="1"/>
          <p:nvPr/>
        </p:nvSpPr>
        <p:spPr>
          <a:xfrm rot="0">
            <a:off x="304800" y="1905000"/>
            <a:ext cx="8604250" cy="3792855"/>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ea typeface="宋体" pitchFamily="2" charset="-122"/>
                <a:sym typeface="Times New Roman" pitchFamily="18" charset="0"/>
              </a:defRPr>
            </a:lvl5pPr>
          </a:lstStyle>
          <a:p>
            <a:pPr eaLnBrk="1" hangingPunct="1" latinLnBrk="1" lvl="0">
              <a:lnSpc>
                <a:spcPts val="3000"/>
              </a:lnSpc>
              <a:spcBef>
                <a:spcPct val="50000"/>
              </a:spcBef>
              <a:buClr>
                <a:srgbClr val="FF3300"/>
              </a:buClr>
              <a:buFont typeface="Wingdings" pitchFamily="2" charset="2"/>
              <a:buNone/>
            </a:pPr>
            <a:r>
              <a:rPr altLang="zh-CN" sz="1800" lang="en-US">
                <a:solidFill>
                  <a:srgbClr val="000000"/>
                </a:solidFill>
                <a:latin typeface="微软雅黑" pitchFamily="34" charset="-122"/>
                <a:ea typeface="微软雅黑" pitchFamily="34" charset="-122"/>
              </a:rPr>
              <a:t>Java IO</a:t>
            </a:r>
            <a:r>
              <a:rPr altLang="en-US" sz="1800" lang="zh-CN">
                <a:solidFill>
                  <a:srgbClr val="000000"/>
                </a:solidFill>
                <a:latin typeface="微软雅黑" pitchFamily="34" charset="-122"/>
                <a:ea typeface="微软雅黑" pitchFamily="34" charset="-122"/>
              </a:rPr>
              <a:t>操作主要指的是使用</a:t>
            </a:r>
            <a:r>
              <a:rPr altLang="zh-CN" sz="1800" lang="en-US">
                <a:solidFill>
                  <a:srgbClr val="000000"/>
                </a:solidFill>
                <a:latin typeface="微软雅黑" pitchFamily="34" charset="-122"/>
                <a:ea typeface="微软雅黑" pitchFamily="34" charset="-122"/>
              </a:rPr>
              <a:t>Java</a:t>
            </a:r>
            <a:r>
              <a:rPr altLang="en-US" sz="1800" lang="zh-CN">
                <a:solidFill>
                  <a:srgbClr val="000000"/>
                </a:solidFill>
                <a:latin typeface="微软雅黑" pitchFamily="34" charset="-122"/>
                <a:ea typeface="微软雅黑" pitchFamily="34" charset="-122"/>
              </a:rPr>
              <a:t>进行输入、输出操作，</a:t>
            </a:r>
            <a:r>
              <a:rPr altLang="zh-CN" sz="1800" lang="en-US">
                <a:solidFill>
                  <a:srgbClr val="000000"/>
                </a:solidFill>
                <a:latin typeface="微软雅黑" pitchFamily="34" charset="-122"/>
                <a:ea typeface="微软雅黑" pitchFamily="34" charset="-122"/>
              </a:rPr>
              <a:t>Java</a:t>
            </a:r>
            <a:r>
              <a:rPr altLang="en-US" sz="1800" lang="zh-CN">
                <a:solidFill>
                  <a:srgbClr val="000000"/>
                </a:solidFill>
                <a:latin typeface="微软雅黑" pitchFamily="34" charset="-122"/>
                <a:ea typeface="微软雅黑" pitchFamily="34" charset="-122"/>
              </a:rPr>
              <a:t>中的所有操作类都存放在</a:t>
            </a:r>
            <a:r>
              <a:rPr altLang="zh-CN" sz="1800" lang="en-US">
                <a:solidFill>
                  <a:srgbClr val="000000"/>
                </a:solidFill>
                <a:latin typeface="微软雅黑" pitchFamily="34" charset="-122"/>
                <a:ea typeface="微软雅黑" pitchFamily="34" charset="-122"/>
              </a:rPr>
              <a:t>java.io</a:t>
            </a:r>
            <a:r>
              <a:rPr altLang="en-US" sz="1800" lang="zh-CN">
                <a:solidFill>
                  <a:srgbClr val="000000"/>
                </a:solidFill>
                <a:latin typeface="微软雅黑" pitchFamily="34" charset="-122"/>
                <a:ea typeface="微软雅黑" pitchFamily="34" charset="-122"/>
              </a:rPr>
              <a:t>包中，在使用时需要导入此包。</a:t>
            </a:r>
          </a:p>
          <a:p>
            <a:pPr eaLnBrk="1" hangingPunct="1" latinLnBrk="1" lvl="0">
              <a:lnSpc>
                <a:spcPts val="3000"/>
              </a:lnSpc>
              <a:spcBef>
                <a:spcPct val="50000"/>
              </a:spcBef>
              <a:buClr>
                <a:srgbClr val="FF3300"/>
              </a:buClr>
              <a:buFont typeface="Wingdings" pitchFamily="2" charset="2"/>
              <a:buNone/>
            </a:pPr>
            <a:r>
              <a:rPr altLang="en-US" sz="1800" lang="zh-CN">
                <a:solidFill>
                  <a:srgbClr val="000000"/>
                </a:solidFill>
                <a:latin typeface="微软雅黑" pitchFamily="34" charset="-122"/>
                <a:ea typeface="微软雅黑" pitchFamily="34" charset="-122"/>
              </a:rPr>
              <a:t>在整个</a:t>
            </a:r>
            <a:r>
              <a:rPr altLang="zh-CN" sz="1800" lang="en-US">
                <a:solidFill>
                  <a:srgbClr val="000000"/>
                </a:solidFill>
                <a:latin typeface="微软雅黑" pitchFamily="34" charset="-122"/>
                <a:ea typeface="微软雅黑" pitchFamily="34" charset="-122"/>
              </a:rPr>
              <a:t>java.io</a:t>
            </a:r>
            <a:r>
              <a:rPr altLang="en-US" sz="1800" lang="zh-CN">
                <a:solidFill>
                  <a:srgbClr val="000000"/>
                </a:solidFill>
                <a:latin typeface="微软雅黑" pitchFamily="34" charset="-122"/>
                <a:ea typeface="微软雅黑" pitchFamily="34" charset="-122"/>
              </a:rPr>
              <a:t>包中最重要的就是</a:t>
            </a:r>
            <a:r>
              <a:rPr altLang="zh-CN" sz="1800" lang="en-US">
                <a:solidFill>
                  <a:srgbClr val="000000"/>
                </a:solidFill>
                <a:latin typeface="微软雅黑" pitchFamily="34" charset="-122"/>
                <a:ea typeface="微软雅黑" pitchFamily="34" charset="-122"/>
              </a:rPr>
              <a:t>5</a:t>
            </a:r>
            <a:r>
              <a:rPr altLang="en-US" sz="1800" lang="zh-CN">
                <a:solidFill>
                  <a:srgbClr val="000000"/>
                </a:solidFill>
                <a:latin typeface="微软雅黑" pitchFamily="34" charset="-122"/>
                <a:ea typeface="微软雅黑" pitchFamily="34" charset="-122"/>
              </a:rPr>
              <a:t>个类和一个接口。</a:t>
            </a:r>
          </a:p>
          <a:p>
            <a:pPr eaLnBrk="1" hangingPunct="1" latinLnBrk="1" lvl="0">
              <a:lnSpc>
                <a:spcPts val="3000"/>
              </a:lnSpc>
              <a:spcBef>
                <a:spcPct val="50000"/>
              </a:spcBef>
              <a:buClr>
                <a:srgbClr val="FF3300"/>
              </a:buClr>
              <a:buFont typeface="Wingdings" pitchFamily="2" charset="2"/>
              <a:buNone/>
            </a:pPr>
            <a:r>
              <a:rPr altLang="en-US" sz="1800" lang="zh-CN">
                <a:solidFill>
                  <a:srgbClr val="000000"/>
                </a:solidFill>
                <a:latin typeface="微软雅黑" pitchFamily="34" charset="-122"/>
                <a:ea typeface="微软雅黑" pitchFamily="34" charset="-122"/>
              </a:rPr>
              <a:t>五个类指的是</a:t>
            </a:r>
            <a:r>
              <a:rPr altLang="zh-CN" sz="1800" lang="en-US">
                <a:solidFill>
                  <a:srgbClr val="000000"/>
                </a:solidFill>
                <a:latin typeface="微软雅黑" pitchFamily="34" charset="-122"/>
                <a:ea typeface="微软雅黑" pitchFamily="34" charset="-122"/>
              </a:rPr>
              <a:t>File</a:t>
            </a: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OutputStream</a:t>
            </a: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InputStream</a:t>
            </a: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Writer</a:t>
            </a:r>
            <a:r>
              <a:rPr altLang="en-US" sz="1800" lang="zh-CN">
                <a:solidFill>
                  <a:srgbClr val="000000"/>
                </a:solidFill>
                <a:latin typeface="微软雅黑" pitchFamily="34" charset="-122"/>
                <a:ea typeface="微软雅黑" pitchFamily="34" charset="-122"/>
              </a:rPr>
              <a:t>、</a:t>
            </a:r>
            <a:r>
              <a:rPr altLang="zh-CN" sz="1800" lang="en-US">
                <a:solidFill>
                  <a:srgbClr val="000000"/>
                </a:solidFill>
                <a:latin typeface="微软雅黑" pitchFamily="34" charset="-122"/>
                <a:ea typeface="微软雅黑" pitchFamily="34" charset="-122"/>
              </a:rPr>
              <a:t>Reader</a:t>
            </a:r>
            <a:r>
              <a:rPr altLang="en-US" sz="1800" lang="zh-CN">
                <a:solidFill>
                  <a:srgbClr val="000000"/>
                </a:solidFill>
                <a:latin typeface="微软雅黑" pitchFamily="34" charset="-122"/>
                <a:ea typeface="微软雅黑" pitchFamily="34" charset="-122"/>
              </a:rPr>
              <a:t>；</a:t>
            </a:r>
          </a:p>
          <a:p>
            <a:pPr eaLnBrk="1" hangingPunct="1" latinLnBrk="1" lvl="0">
              <a:lnSpc>
                <a:spcPts val="3000"/>
              </a:lnSpc>
              <a:spcBef>
                <a:spcPct val="50000"/>
              </a:spcBef>
              <a:buClr>
                <a:srgbClr val="FF3300"/>
              </a:buClr>
              <a:buFont typeface="Wingdings" pitchFamily="2" charset="2"/>
              <a:buNone/>
            </a:pPr>
            <a:r>
              <a:rPr altLang="en-US" sz="1800" lang="zh-CN">
                <a:solidFill>
                  <a:srgbClr val="000000"/>
                </a:solidFill>
                <a:latin typeface="微软雅黑" pitchFamily="34" charset="-122"/>
                <a:ea typeface="微软雅黑" pitchFamily="34" charset="-122"/>
              </a:rPr>
              <a:t>一个接口指的是</a:t>
            </a:r>
            <a:r>
              <a:rPr altLang="zh-CN" sz="1800" lang="en-US">
                <a:solidFill>
                  <a:srgbClr val="000000"/>
                </a:solidFill>
                <a:latin typeface="微软雅黑" pitchFamily="34" charset="-122"/>
                <a:ea typeface="微软雅黑" pitchFamily="34" charset="-122"/>
              </a:rPr>
              <a:t>Serializable</a:t>
            </a:r>
            <a:r>
              <a:rPr altLang="en-US" sz="1800" lang="zh-CN">
                <a:solidFill>
                  <a:srgbClr val="000000"/>
                </a:solidFill>
                <a:latin typeface="微软雅黑" pitchFamily="34" charset="-122"/>
                <a:ea typeface="微软雅黑" pitchFamily="34" charset="-122"/>
              </a:rPr>
              <a:t>。</a:t>
            </a:r>
          </a:p>
          <a:p>
            <a:pPr eaLnBrk="1" hangingPunct="1" latinLnBrk="1" lvl="0">
              <a:lnSpc>
                <a:spcPts val="3000"/>
              </a:lnSpc>
              <a:spcBef>
                <a:spcPct val="50000"/>
              </a:spcBef>
              <a:buClr>
                <a:srgbClr val="FF3300"/>
              </a:buClr>
              <a:buFont typeface="Wingdings" pitchFamily="2" charset="2"/>
              <a:buNone/>
            </a:pPr>
            <a:r>
              <a:rPr altLang="en-US" sz="1800" lang="zh-CN">
                <a:solidFill>
                  <a:srgbClr val="000000"/>
                </a:solidFill>
                <a:latin typeface="微软雅黑" pitchFamily="34" charset="-122"/>
                <a:ea typeface="微软雅黑" pitchFamily="34" charset="-122"/>
              </a:rPr>
              <a:t>掌握了这些</a:t>
            </a:r>
            <a:r>
              <a:rPr altLang="zh-CN" sz="1800" lang="en-US">
                <a:solidFill>
                  <a:srgbClr val="000000"/>
                </a:solidFill>
                <a:latin typeface="微软雅黑" pitchFamily="34" charset="-122"/>
                <a:ea typeface="微软雅黑" pitchFamily="34" charset="-122"/>
              </a:rPr>
              <a:t>IO</a:t>
            </a:r>
            <a:r>
              <a:rPr altLang="en-US" sz="1800" lang="zh-CN">
                <a:solidFill>
                  <a:srgbClr val="000000"/>
                </a:solidFill>
                <a:latin typeface="微软雅黑" pitchFamily="34" charset="-122"/>
                <a:ea typeface="微软雅黑" pitchFamily="34" charset="-122"/>
              </a:rPr>
              <a:t>操作的核心就可以掌握了。</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FF"/>
        </a:lt1>
        <a:dk2>
          <a:srgbClr val="000000"/>
        </a:dk2>
        <a:lt2>
          <a:srgbClr val="FFFF00"/>
        </a:lt2>
        <a:accent1>
          <a:srgbClr val="FF9900"/>
        </a:accent1>
        <a:accent2>
          <a:srgbClr val="00FFFF"/>
        </a:accent2>
        <a:accent3>
          <a:srgbClr val="0000FF"/>
        </a:accent3>
        <a:accent4>
          <a:srgbClr val="FFFFFF"/>
        </a:accent4>
        <a:accent5>
          <a:srgbClr val="000000"/>
        </a:accent5>
        <a:accent6>
          <a:srgbClr val="000000"/>
        </a:accent6>
        <a:hlink>
          <a:srgbClr val="FF0000"/>
        </a:hlink>
        <a:folHlink>
          <a:srgbClr val="969696"/>
        </a:folHlink>
      </a:clrScheme>
    </a:extraClrScheme>
    <a:extraClrScheme>
      <a:clrScheme name="Default Color Scheme 2">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extraClrScheme>
    <a:extraClrScheme>
      <a:clrScheme name="Default Color Scheme 3">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000000"/>
        </a:accent5>
        <a:accent6>
          <a:srgbClr val="000000"/>
        </a:accent6>
        <a:hlink>
          <a:srgbClr val="4D4D4D"/>
        </a:hlink>
        <a:folHlink>
          <a:srgbClr val="EAEAEA"/>
        </a:folHlink>
      </a:clrScheme>
    </a:extraClrScheme>
    <a:extraClrScheme>
      <a:clrScheme name="Default Color Scheme 4">
        <a:dk1>
          <a:srgbClr val="000000"/>
        </a:dk1>
        <a:lt1>
          <a:srgbClr val="FFFFCC"/>
        </a:lt1>
        <a:dk2>
          <a:srgbClr val="666633"/>
        </a:dk2>
        <a:lt2>
          <a:srgbClr val="808000"/>
        </a:lt2>
        <a:accent1>
          <a:srgbClr val="339933"/>
        </a:accent1>
        <a:accent2>
          <a:srgbClr val="800000"/>
        </a:accent2>
        <a:accent3>
          <a:srgbClr val="FFFFCC"/>
        </a:accent3>
        <a:accent4>
          <a:srgbClr val="000000"/>
        </a:accent4>
        <a:accent5>
          <a:srgbClr val="000000"/>
        </a:accent5>
        <a:accent6>
          <a:srgbClr val="000000"/>
        </a:accent6>
        <a:hlink>
          <a:srgbClr val="0033CC"/>
        </a:hlink>
        <a:folHlink>
          <a:srgbClr val="FFCC66"/>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000000"/>
        </a:accent5>
        <a:accent6>
          <a:srgbClr val="000000"/>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000000"/>
        </a:accent5>
        <a:accent6>
          <a:srgbClr val="000000"/>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000000"/>
        </a:accent5>
        <a:accent6>
          <a:srgbClr val="000000"/>
        </a:accent6>
        <a:hlink>
          <a:srgbClr val="CC00CC"/>
        </a:hlink>
        <a:folHlink>
          <a:srgbClr val="B2B2B2"/>
        </a:folHlink>
      </a:clrScheme>
    </a:extraClrScheme>
    <a:extraClrScheme>
      <a:clrScheme name="Default Color Scheme 8">
        <a:dk1>
          <a:srgbClr val="FFCCFF"/>
        </a:dk1>
        <a:lt1>
          <a:srgbClr val="FFCCCC"/>
        </a:lt1>
        <a:dk2>
          <a:srgbClr val="808080"/>
        </a:dk2>
        <a:lt2>
          <a:srgbClr val="FFFFFF"/>
        </a:lt2>
        <a:accent1>
          <a:srgbClr val="990066"/>
        </a:accent1>
        <a:accent2>
          <a:srgbClr val="9C001A"/>
        </a:accent2>
        <a:accent3>
          <a:srgbClr val="FFCCCC"/>
        </a:accent3>
        <a:accent4>
          <a:srgbClr val="FFCCFF"/>
        </a:accent4>
        <a:accent5>
          <a:srgbClr val="000000"/>
        </a:accent5>
        <a:accent6>
          <a:srgbClr val="000000"/>
        </a:accent6>
        <a:hlink>
          <a:srgbClr val="CCCCFF"/>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terms="http://purl.org/dc/terms/" xmlns:xsi="http://www.w3.org/2001/XMLSchema-instance">
  <dcterms:created xsi:type="dcterms:W3CDTF">2016-01-15T12:22:16Z</dcterms:created>
  <dcterms:modified xsi:type="dcterms:W3CDTF">2016-01-15T12:22:16Z</dcterms:modified>
</cp:coreProperties>
</file>