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EE726-EC83-4879-BFEE-2F890D30BE5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AD6C36D-9014-4AD1-A354-6F13494B1164}">
      <dgm:prSet phldrT="[文本]"/>
      <dgm:spPr/>
      <dgm:t>
        <a:bodyPr/>
        <a:lstStyle/>
        <a:p>
          <a:r>
            <a:rPr lang="zh-CN" altLang="en-US" dirty="0" smtClean="0"/>
            <a:t>公开的数据网站（</a:t>
          </a:r>
          <a:r>
            <a:rPr lang="en-US" altLang="zh-CN" dirty="0" smtClean="0"/>
            <a:t>UCI</a:t>
          </a:r>
          <a:r>
            <a:rPr lang="zh-CN" altLang="en-US" dirty="0" smtClean="0"/>
            <a:t>，</a:t>
          </a:r>
          <a:r>
            <a:rPr lang="en-US" altLang="zh-CN" dirty="0" smtClean="0"/>
            <a:t>CEIC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F411C514-CD72-4BEE-90C0-BD95FDC0CFD1}" type="parTrans" cxnId="{1ED057B2-BD68-4384-812E-4CE43E14AD9F}">
      <dgm:prSet/>
      <dgm:spPr/>
      <dgm:t>
        <a:bodyPr/>
        <a:lstStyle/>
        <a:p>
          <a:endParaRPr lang="zh-CN" altLang="en-US"/>
        </a:p>
      </dgm:t>
    </dgm:pt>
    <dgm:pt modelId="{2D63A93C-C4E9-42D0-90C7-A4F4846374E2}" type="sibTrans" cxnId="{1ED057B2-BD68-4384-812E-4CE43E14AD9F}">
      <dgm:prSet/>
      <dgm:spPr/>
      <dgm:t>
        <a:bodyPr/>
        <a:lstStyle/>
        <a:p>
          <a:endParaRPr lang="zh-CN" altLang="en-US"/>
        </a:p>
      </dgm:t>
    </dgm:pt>
    <dgm:pt modelId="{DEA73541-F56E-4B56-A176-916958EF96A8}">
      <dgm:prSet phldrT="[文本]"/>
      <dgm:spPr/>
      <dgm:t>
        <a:bodyPr/>
        <a:lstStyle/>
        <a:p>
          <a:r>
            <a:rPr lang="zh-CN" altLang="en-US" dirty="0" smtClean="0"/>
            <a:t>数据仓库</a:t>
          </a:r>
          <a:endParaRPr lang="zh-CN" altLang="en-US" dirty="0"/>
        </a:p>
      </dgm:t>
    </dgm:pt>
    <dgm:pt modelId="{51D1F902-4A5F-4D8E-A9F8-E568D3360449}" type="parTrans" cxnId="{D30B77D0-3D67-4140-B9B2-FCB20370B691}">
      <dgm:prSet/>
      <dgm:spPr/>
      <dgm:t>
        <a:bodyPr/>
        <a:lstStyle/>
        <a:p>
          <a:endParaRPr lang="zh-CN" altLang="en-US"/>
        </a:p>
      </dgm:t>
    </dgm:pt>
    <dgm:pt modelId="{E200B2A3-443D-483A-A4EA-84341B7D2C41}" type="sibTrans" cxnId="{D30B77D0-3D67-4140-B9B2-FCB20370B691}">
      <dgm:prSet/>
      <dgm:spPr/>
      <dgm:t>
        <a:bodyPr/>
        <a:lstStyle/>
        <a:p>
          <a:endParaRPr lang="zh-CN" altLang="en-US"/>
        </a:p>
      </dgm:t>
    </dgm:pt>
    <dgm:pt modelId="{C8FD21CC-C0CE-48AF-A606-CEFD269C6782}">
      <dgm:prSet phldrT="[文本]"/>
      <dgm:spPr/>
      <dgm:t>
        <a:bodyPr/>
        <a:lstStyle/>
        <a:p>
          <a:r>
            <a:rPr lang="zh-CN" altLang="en-US" dirty="0" smtClean="0"/>
            <a:t>监测，埋点，爬取等等</a:t>
          </a:r>
          <a:endParaRPr lang="zh-CN" altLang="en-US" dirty="0"/>
        </a:p>
      </dgm:t>
    </dgm:pt>
    <dgm:pt modelId="{49E80A35-E444-42A2-A3B7-845CC605798D}" type="parTrans" cxnId="{B621E0B3-BE67-4173-847F-685E867A8575}">
      <dgm:prSet/>
      <dgm:spPr/>
      <dgm:t>
        <a:bodyPr/>
        <a:lstStyle/>
        <a:p>
          <a:endParaRPr lang="zh-CN" altLang="en-US"/>
        </a:p>
      </dgm:t>
    </dgm:pt>
    <dgm:pt modelId="{7C846F20-65CD-4055-AF67-675555E582AA}" type="sibTrans" cxnId="{B621E0B3-BE67-4173-847F-685E867A8575}">
      <dgm:prSet/>
      <dgm:spPr/>
      <dgm:t>
        <a:bodyPr/>
        <a:lstStyle/>
        <a:p>
          <a:endParaRPr lang="zh-CN" altLang="en-US"/>
        </a:p>
      </dgm:t>
    </dgm:pt>
    <dgm:pt modelId="{00FA3B61-6434-4C41-AD6E-86F6945F0167}" type="pres">
      <dgm:prSet presAssocID="{6DCEE726-EC83-4879-BFEE-2F890D30BE5F}" presName="linear" presStyleCnt="0">
        <dgm:presLayoutVars>
          <dgm:dir/>
          <dgm:animLvl val="lvl"/>
          <dgm:resizeHandles val="exact"/>
        </dgm:presLayoutVars>
      </dgm:prSet>
      <dgm:spPr/>
    </dgm:pt>
    <dgm:pt modelId="{7229E950-2850-4B57-B0C0-25FA58473582}" type="pres">
      <dgm:prSet presAssocID="{2AD6C36D-9014-4AD1-A354-6F13494B1164}" presName="parentLin" presStyleCnt="0"/>
      <dgm:spPr/>
    </dgm:pt>
    <dgm:pt modelId="{3E28D987-D7E0-4D2E-9E83-51A0B0DF774E}" type="pres">
      <dgm:prSet presAssocID="{2AD6C36D-9014-4AD1-A354-6F13494B1164}" presName="parentLeftMargin" presStyleLbl="node1" presStyleIdx="0" presStyleCnt="3"/>
      <dgm:spPr/>
    </dgm:pt>
    <dgm:pt modelId="{33FA9FA7-1D52-40EF-BF0C-83728B437982}" type="pres">
      <dgm:prSet presAssocID="{2AD6C36D-9014-4AD1-A354-6F13494B116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0678A1-135F-4DCC-B22F-B595E58693A6}" type="pres">
      <dgm:prSet presAssocID="{2AD6C36D-9014-4AD1-A354-6F13494B1164}" presName="negativeSpace" presStyleCnt="0"/>
      <dgm:spPr/>
    </dgm:pt>
    <dgm:pt modelId="{398A4EAE-F27E-489A-9957-A4F8B080D818}" type="pres">
      <dgm:prSet presAssocID="{2AD6C36D-9014-4AD1-A354-6F13494B1164}" presName="childText" presStyleLbl="conFgAcc1" presStyleIdx="0" presStyleCnt="3">
        <dgm:presLayoutVars>
          <dgm:bulletEnabled val="1"/>
        </dgm:presLayoutVars>
      </dgm:prSet>
      <dgm:spPr/>
    </dgm:pt>
    <dgm:pt modelId="{C0F48F57-CD1C-4D20-86D9-2263686DA28D}" type="pres">
      <dgm:prSet presAssocID="{2D63A93C-C4E9-42D0-90C7-A4F4846374E2}" presName="spaceBetweenRectangles" presStyleCnt="0"/>
      <dgm:spPr/>
    </dgm:pt>
    <dgm:pt modelId="{DD90DE9A-9A9E-4F98-82AA-C0B38A9B669C}" type="pres">
      <dgm:prSet presAssocID="{DEA73541-F56E-4B56-A176-916958EF96A8}" presName="parentLin" presStyleCnt="0"/>
      <dgm:spPr/>
    </dgm:pt>
    <dgm:pt modelId="{EEBD07D1-90DA-46FE-A190-2C07BC7F1AD7}" type="pres">
      <dgm:prSet presAssocID="{DEA73541-F56E-4B56-A176-916958EF96A8}" presName="parentLeftMargin" presStyleLbl="node1" presStyleIdx="0" presStyleCnt="3"/>
      <dgm:spPr/>
    </dgm:pt>
    <dgm:pt modelId="{4F643F32-4190-4794-9F1A-D96F306E6D63}" type="pres">
      <dgm:prSet presAssocID="{DEA73541-F56E-4B56-A176-916958EF96A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BC980C-0D1E-4071-8A0E-811E31A1DBA4}" type="pres">
      <dgm:prSet presAssocID="{DEA73541-F56E-4B56-A176-916958EF96A8}" presName="negativeSpace" presStyleCnt="0"/>
      <dgm:spPr/>
    </dgm:pt>
    <dgm:pt modelId="{D106DBFF-1F12-4216-A8B8-9862A3776558}" type="pres">
      <dgm:prSet presAssocID="{DEA73541-F56E-4B56-A176-916958EF96A8}" presName="childText" presStyleLbl="conFgAcc1" presStyleIdx="1" presStyleCnt="3">
        <dgm:presLayoutVars>
          <dgm:bulletEnabled val="1"/>
        </dgm:presLayoutVars>
      </dgm:prSet>
      <dgm:spPr/>
    </dgm:pt>
    <dgm:pt modelId="{2A23D5B7-E711-425B-B15F-4FA7EAB46562}" type="pres">
      <dgm:prSet presAssocID="{E200B2A3-443D-483A-A4EA-84341B7D2C41}" presName="spaceBetweenRectangles" presStyleCnt="0"/>
      <dgm:spPr/>
    </dgm:pt>
    <dgm:pt modelId="{020BE1AA-8F4F-4FEF-96AB-B2AA5B37779D}" type="pres">
      <dgm:prSet presAssocID="{C8FD21CC-C0CE-48AF-A606-CEFD269C6782}" presName="parentLin" presStyleCnt="0"/>
      <dgm:spPr/>
    </dgm:pt>
    <dgm:pt modelId="{8F10D131-4424-4491-8EBA-05F20CAC682F}" type="pres">
      <dgm:prSet presAssocID="{C8FD21CC-C0CE-48AF-A606-CEFD269C6782}" presName="parentLeftMargin" presStyleLbl="node1" presStyleIdx="1" presStyleCnt="3"/>
      <dgm:spPr/>
    </dgm:pt>
    <dgm:pt modelId="{65D4A863-766B-4EDC-8ADE-933D954E57AC}" type="pres">
      <dgm:prSet presAssocID="{C8FD21CC-C0CE-48AF-A606-CEFD269C67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687768-6D0D-4444-8681-47F097A864F8}" type="pres">
      <dgm:prSet presAssocID="{C8FD21CC-C0CE-48AF-A606-CEFD269C6782}" presName="negativeSpace" presStyleCnt="0"/>
      <dgm:spPr/>
    </dgm:pt>
    <dgm:pt modelId="{CA31F400-B23E-46A6-BA79-62F6C8702411}" type="pres">
      <dgm:prSet presAssocID="{C8FD21CC-C0CE-48AF-A606-CEFD269C678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30B77D0-3D67-4140-B9B2-FCB20370B691}" srcId="{6DCEE726-EC83-4879-BFEE-2F890D30BE5F}" destId="{DEA73541-F56E-4B56-A176-916958EF96A8}" srcOrd="1" destOrd="0" parTransId="{51D1F902-4A5F-4D8E-A9F8-E568D3360449}" sibTransId="{E200B2A3-443D-483A-A4EA-84341B7D2C41}"/>
    <dgm:cxn modelId="{9A8242D3-B433-40C9-9412-B9C4AB8ADE10}" type="presOf" srcId="{C8FD21CC-C0CE-48AF-A606-CEFD269C6782}" destId="{8F10D131-4424-4491-8EBA-05F20CAC682F}" srcOrd="0" destOrd="0" presId="urn:microsoft.com/office/officeart/2005/8/layout/list1"/>
    <dgm:cxn modelId="{636DA9A4-585C-4CA8-8A30-D3E4B8F5D500}" type="presOf" srcId="{C8FD21CC-C0CE-48AF-A606-CEFD269C6782}" destId="{65D4A863-766B-4EDC-8ADE-933D954E57AC}" srcOrd="1" destOrd="0" presId="urn:microsoft.com/office/officeart/2005/8/layout/list1"/>
    <dgm:cxn modelId="{EE6852B2-FA53-49DA-B9F8-FD9EDD900FEF}" type="presOf" srcId="{2AD6C36D-9014-4AD1-A354-6F13494B1164}" destId="{33FA9FA7-1D52-40EF-BF0C-83728B437982}" srcOrd="1" destOrd="0" presId="urn:microsoft.com/office/officeart/2005/8/layout/list1"/>
    <dgm:cxn modelId="{BA53E1DA-7E87-4C45-ADCE-E5C2AED18C50}" type="presOf" srcId="{2AD6C36D-9014-4AD1-A354-6F13494B1164}" destId="{3E28D987-D7E0-4D2E-9E83-51A0B0DF774E}" srcOrd="0" destOrd="0" presId="urn:microsoft.com/office/officeart/2005/8/layout/list1"/>
    <dgm:cxn modelId="{48BD9872-7087-4B3A-8295-D956C96A9A83}" type="presOf" srcId="{DEA73541-F56E-4B56-A176-916958EF96A8}" destId="{4F643F32-4190-4794-9F1A-D96F306E6D63}" srcOrd="1" destOrd="0" presId="urn:microsoft.com/office/officeart/2005/8/layout/list1"/>
    <dgm:cxn modelId="{3ABCDDBB-EE68-4DC9-85D3-0A69CF90B643}" type="presOf" srcId="{DEA73541-F56E-4B56-A176-916958EF96A8}" destId="{EEBD07D1-90DA-46FE-A190-2C07BC7F1AD7}" srcOrd="0" destOrd="0" presId="urn:microsoft.com/office/officeart/2005/8/layout/list1"/>
    <dgm:cxn modelId="{1ED057B2-BD68-4384-812E-4CE43E14AD9F}" srcId="{6DCEE726-EC83-4879-BFEE-2F890D30BE5F}" destId="{2AD6C36D-9014-4AD1-A354-6F13494B1164}" srcOrd="0" destOrd="0" parTransId="{F411C514-CD72-4BEE-90C0-BD95FDC0CFD1}" sibTransId="{2D63A93C-C4E9-42D0-90C7-A4F4846374E2}"/>
    <dgm:cxn modelId="{8147112E-FE1C-4C7E-B875-89C30CD03807}" type="presOf" srcId="{6DCEE726-EC83-4879-BFEE-2F890D30BE5F}" destId="{00FA3B61-6434-4C41-AD6E-86F6945F0167}" srcOrd="0" destOrd="0" presId="urn:microsoft.com/office/officeart/2005/8/layout/list1"/>
    <dgm:cxn modelId="{B621E0B3-BE67-4173-847F-685E867A8575}" srcId="{6DCEE726-EC83-4879-BFEE-2F890D30BE5F}" destId="{C8FD21CC-C0CE-48AF-A606-CEFD269C6782}" srcOrd="2" destOrd="0" parTransId="{49E80A35-E444-42A2-A3B7-845CC605798D}" sibTransId="{7C846F20-65CD-4055-AF67-675555E582AA}"/>
    <dgm:cxn modelId="{5AE0D484-0872-41E4-B410-C631D861DE87}" type="presParOf" srcId="{00FA3B61-6434-4C41-AD6E-86F6945F0167}" destId="{7229E950-2850-4B57-B0C0-25FA58473582}" srcOrd="0" destOrd="0" presId="urn:microsoft.com/office/officeart/2005/8/layout/list1"/>
    <dgm:cxn modelId="{9FAFC1F7-864E-449B-A10F-D3561FBA98FE}" type="presParOf" srcId="{7229E950-2850-4B57-B0C0-25FA58473582}" destId="{3E28D987-D7E0-4D2E-9E83-51A0B0DF774E}" srcOrd="0" destOrd="0" presId="urn:microsoft.com/office/officeart/2005/8/layout/list1"/>
    <dgm:cxn modelId="{7291C13D-4D44-418A-B6EB-185F049D2313}" type="presParOf" srcId="{7229E950-2850-4B57-B0C0-25FA58473582}" destId="{33FA9FA7-1D52-40EF-BF0C-83728B437982}" srcOrd="1" destOrd="0" presId="urn:microsoft.com/office/officeart/2005/8/layout/list1"/>
    <dgm:cxn modelId="{FA9AC3FC-A68D-441C-93AC-73CCB2C83DCF}" type="presParOf" srcId="{00FA3B61-6434-4C41-AD6E-86F6945F0167}" destId="{A70678A1-135F-4DCC-B22F-B595E58693A6}" srcOrd="1" destOrd="0" presId="urn:microsoft.com/office/officeart/2005/8/layout/list1"/>
    <dgm:cxn modelId="{3517762B-C59E-48FE-AB4D-E36D2D64DC10}" type="presParOf" srcId="{00FA3B61-6434-4C41-AD6E-86F6945F0167}" destId="{398A4EAE-F27E-489A-9957-A4F8B080D818}" srcOrd="2" destOrd="0" presId="urn:microsoft.com/office/officeart/2005/8/layout/list1"/>
    <dgm:cxn modelId="{C4E9395C-E8B9-4EBB-8113-4B1D605B9B96}" type="presParOf" srcId="{00FA3B61-6434-4C41-AD6E-86F6945F0167}" destId="{C0F48F57-CD1C-4D20-86D9-2263686DA28D}" srcOrd="3" destOrd="0" presId="urn:microsoft.com/office/officeart/2005/8/layout/list1"/>
    <dgm:cxn modelId="{79A05146-00F9-4249-9841-566457470A2A}" type="presParOf" srcId="{00FA3B61-6434-4C41-AD6E-86F6945F0167}" destId="{DD90DE9A-9A9E-4F98-82AA-C0B38A9B669C}" srcOrd="4" destOrd="0" presId="urn:microsoft.com/office/officeart/2005/8/layout/list1"/>
    <dgm:cxn modelId="{F071A5EE-C927-4D3B-AEC4-F259A938C780}" type="presParOf" srcId="{DD90DE9A-9A9E-4F98-82AA-C0B38A9B669C}" destId="{EEBD07D1-90DA-46FE-A190-2C07BC7F1AD7}" srcOrd="0" destOrd="0" presId="urn:microsoft.com/office/officeart/2005/8/layout/list1"/>
    <dgm:cxn modelId="{8C6DE558-66A9-4434-ADB3-E300AF99BE81}" type="presParOf" srcId="{DD90DE9A-9A9E-4F98-82AA-C0B38A9B669C}" destId="{4F643F32-4190-4794-9F1A-D96F306E6D63}" srcOrd="1" destOrd="0" presId="urn:microsoft.com/office/officeart/2005/8/layout/list1"/>
    <dgm:cxn modelId="{54E3FD3A-D042-45C4-8C09-04C586BFD4FE}" type="presParOf" srcId="{00FA3B61-6434-4C41-AD6E-86F6945F0167}" destId="{51BC980C-0D1E-4071-8A0E-811E31A1DBA4}" srcOrd="5" destOrd="0" presId="urn:microsoft.com/office/officeart/2005/8/layout/list1"/>
    <dgm:cxn modelId="{887EB8E0-9EA5-4F3C-952C-0F28192D51A8}" type="presParOf" srcId="{00FA3B61-6434-4C41-AD6E-86F6945F0167}" destId="{D106DBFF-1F12-4216-A8B8-9862A3776558}" srcOrd="6" destOrd="0" presId="urn:microsoft.com/office/officeart/2005/8/layout/list1"/>
    <dgm:cxn modelId="{FA35B888-762C-4F36-911D-CB7D586716E9}" type="presParOf" srcId="{00FA3B61-6434-4C41-AD6E-86F6945F0167}" destId="{2A23D5B7-E711-425B-B15F-4FA7EAB46562}" srcOrd="7" destOrd="0" presId="urn:microsoft.com/office/officeart/2005/8/layout/list1"/>
    <dgm:cxn modelId="{AA0CBA90-31CE-422A-B5A7-EAA749E6696D}" type="presParOf" srcId="{00FA3B61-6434-4C41-AD6E-86F6945F0167}" destId="{020BE1AA-8F4F-4FEF-96AB-B2AA5B37779D}" srcOrd="8" destOrd="0" presId="urn:microsoft.com/office/officeart/2005/8/layout/list1"/>
    <dgm:cxn modelId="{539B6ED6-6E2B-4557-8D78-542C9A1D7972}" type="presParOf" srcId="{020BE1AA-8F4F-4FEF-96AB-B2AA5B37779D}" destId="{8F10D131-4424-4491-8EBA-05F20CAC682F}" srcOrd="0" destOrd="0" presId="urn:microsoft.com/office/officeart/2005/8/layout/list1"/>
    <dgm:cxn modelId="{A3BFAC40-DF15-4B8C-BC54-B6E21D6D10F3}" type="presParOf" srcId="{020BE1AA-8F4F-4FEF-96AB-B2AA5B37779D}" destId="{65D4A863-766B-4EDC-8ADE-933D954E57AC}" srcOrd="1" destOrd="0" presId="urn:microsoft.com/office/officeart/2005/8/layout/list1"/>
    <dgm:cxn modelId="{61B58121-1D4D-4FB0-A83B-882410BB5934}" type="presParOf" srcId="{00FA3B61-6434-4C41-AD6E-86F6945F0167}" destId="{2A687768-6D0D-4444-8681-47F097A864F8}" srcOrd="9" destOrd="0" presId="urn:microsoft.com/office/officeart/2005/8/layout/list1"/>
    <dgm:cxn modelId="{0E840C53-3630-4BFC-91EE-8F83895ED48F}" type="presParOf" srcId="{00FA3B61-6434-4C41-AD6E-86F6945F0167}" destId="{CA31F400-B23E-46A6-BA79-62F6C87024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F9D19D-A976-4E26-95E0-CAFBDDEC890A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E713F3-8AAD-4A52-AAE8-DFD92F539181}">
      <dgm:prSet phldrT="[文本]"/>
      <dgm:spPr/>
      <dgm:t>
        <a:bodyPr/>
        <a:lstStyle/>
        <a:p>
          <a:r>
            <a:rPr lang="zh-CN" altLang="en-US" dirty="0" smtClean="0"/>
            <a:t>假设检验</a:t>
          </a:r>
          <a:endParaRPr lang="zh-CN" altLang="en-US" dirty="0"/>
        </a:p>
      </dgm:t>
    </dgm:pt>
    <dgm:pt modelId="{855AB7E6-87D4-4C20-AC3A-654F221E9AFB}" type="parTrans" cxnId="{AB51B972-5D49-45A8-BD06-06FC9B111FD7}">
      <dgm:prSet/>
      <dgm:spPr/>
      <dgm:t>
        <a:bodyPr/>
        <a:lstStyle/>
        <a:p>
          <a:endParaRPr lang="zh-CN" altLang="en-US"/>
        </a:p>
      </dgm:t>
    </dgm:pt>
    <dgm:pt modelId="{6D8B6361-1357-4B4D-AB7A-4ED5256F6DE3}" type="sibTrans" cxnId="{AB51B972-5D49-45A8-BD06-06FC9B111FD7}">
      <dgm:prSet/>
      <dgm:spPr/>
      <dgm:t>
        <a:bodyPr/>
        <a:lstStyle/>
        <a:p>
          <a:endParaRPr lang="zh-CN" altLang="en-US"/>
        </a:p>
      </dgm:t>
    </dgm:pt>
    <dgm:pt modelId="{B1394611-664C-4270-803C-D8A62B844A1B}">
      <dgm:prSet phldrT="[文本]"/>
      <dgm:spPr/>
      <dgm:t>
        <a:bodyPr/>
        <a:lstStyle/>
        <a:p>
          <a:r>
            <a:rPr lang="zh-CN" altLang="en-US" dirty="0" smtClean="0"/>
            <a:t>卡方检验</a:t>
          </a:r>
          <a:endParaRPr lang="zh-CN" altLang="en-US" dirty="0"/>
        </a:p>
      </dgm:t>
    </dgm:pt>
    <dgm:pt modelId="{9F585536-529F-44D1-A035-C217E8CE417E}" type="parTrans" cxnId="{A13A7D69-6ABD-466D-8CCD-93A5C173EC9C}">
      <dgm:prSet/>
      <dgm:spPr/>
      <dgm:t>
        <a:bodyPr/>
        <a:lstStyle/>
        <a:p>
          <a:endParaRPr lang="zh-CN" altLang="en-US"/>
        </a:p>
      </dgm:t>
    </dgm:pt>
    <dgm:pt modelId="{1F3F77AE-C4F0-4CA4-88A3-72386F2B3D8D}" type="sibTrans" cxnId="{A13A7D69-6ABD-466D-8CCD-93A5C173EC9C}">
      <dgm:prSet/>
      <dgm:spPr/>
      <dgm:t>
        <a:bodyPr/>
        <a:lstStyle/>
        <a:p>
          <a:endParaRPr lang="zh-CN" altLang="en-US"/>
        </a:p>
      </dgm:t>
    </dgm:pt>
    <dgm:pt modelId="{1E3D9F12-8D26-4CCB-B298-76FEB2BB6442}">
      <dgm:prSet phldrT="[文本]"/>
      <dgm:spPr/>
      <dgm:t>
        <a:bodyPr/>
        <a:lstStyle/>
        <a:p>
          <a:r>
            <a:rPr lang="zh-CN" altLang="en-US" dirty="0" smtClean="0"/>
            <a:t>方差检验</a:t>
          </a:r>
          <a:endParaRPr lang="zh-CN" altLang="en-US" dirty="0"/>
        </a:p>
      </dgm:t>
    </dgm:pt>
    <dgm:pt modelId="{EC7AC068-4A57-4345-B1D1-68E442E823F8}" type="parTrans" cxnId="{146C4E55-FD08-42DF-8590-AABBEB2306D0}">
      <dgm:prSet/>
      <dgm:spPr/>
      <dgm:t>
        <a:bodyPr/>
        <a:lstStyle/>
        <a:p>
          <a:endParaRPr lang="zh-CN" altLang="en-US"/>
        </a:p>
      </dgm:t>
    </dgm:pt>
    <dgm:pt modelId="{DE7B7276-B518-4D93-B72A-94E33E1699E4}" type="sibTrans" cxnId="{146C4E55-FD08-42DF-8590-AABBEB2306D0}">
      <dgm:prSet/>
      <dgm:spPr/>
      <dgm:t>
        <a:bodyPr/>
        <a:lstStyle/>
        <a:p>
          <a:endParaRPr lang="zh-CN" altLang="en-US"/>
        </a:p>
      </dgm:t>
    </dgm:pt>
    <dgm:pt modelId="{7429C0E1-B42E-4A2C-AC83-C5407D45F947}">
      <dgm:prSet phldrT="[文本]"/>
      <dgm:spPr/>
      <dgm:t>
        <a:bodyPr/>
        <a:lstStyle/>
        <a:p>
          <a:r>
            <a:rPr lang="zh-CN" altLang="en-US" dirty="0" smtClean="0"/>
            <a:t>分组分析</a:t>
          </a:r>
          <a:endParaRPr lang="zh-CN" altLang="en-US" dirty="0"/>
        </a:p>
      </dgm:t>
    </dgm:pt>
    <dgm:pt modelId="{711E6854-7012-4CAD-A47E-E09A240D02CE}" type="parTrans" cxnId="{4CA005D6-E36D-4AC0-BBEE-38E54A5E5717}">
      <dgm:prSet/>
      <dgm:spPr/>
      <dgm:t>
        <a:bodyPr/>
        <a:lstStyle/>
        <a:p>
          <a:endParaRPr lang="zh-CN" altLang="en-US"/>
        </a:p>
      </dgm:t>
    </dgm:pt>
    <dgm:pt modelId="{C1A514F8-67D6-4FEE-9BF5-95E980989EB7}" type="sibTrans" cxnId="{4CA005D6-E36D-4AC0-BBEE-38E54A5E5717}">
      <dgm:prSet/>
      <dgm:spPr/>
      <dgm:t>
        <a:bodyPr/>
        <a:lstStyle/>
        <a:p>
          <a:endParaRPr lang="zh-CN" altLang="en-US"/>
        </a:p>
      </dgm:t>
    </dgm:pt>
    <dgm:pt modelId="{6C8103F9-6E37-4542-BE6D-D5D0D9ECFA79}">
      <dgm:prSet phldrT="[文本]"/>
      <dgm:spPr/>
      <dgm:t>
        <a:bodyPr/>
        <a:lstStyle/>
        <a:p>
          <a:r>
            <a:rPr lang="zh-CN" altLang="en-US" dirty="0" smtClean="0"/>
            <a:t>因子分析</a:t>
          </a:r>
          <a:endParaRPr lang="zh-CN" altLang="en-US" dirty="0"/>
        </a:p>
      </dgm:t>
    </dgm:pt>
    <dgm:pt modelId="{8FFAFEDA-C367-48A9-9407-6711039F27F0}" type="parTrans" cxnId="{52139EDD-2BF1-4A8C-AAD1-93FF903D5AF7}">
      <dgm:prSet/>
      <dgm:spPr/>
      <dgm:t>
        <a:bodyPr/>
        <a:lstStyle/>
        <a:p>
          <a:endParaRPr lang="zh-CN" altLang="en-US"/>
        </a:p>
      </dgm:t>
    </dgm:pt>
    <dgm:pt modelId="{ED1E857C-21F0-4D8A-8AD1-226EAFFC6BC5}" type="sibTrans" cxnId="{52139EDD-2BF1-4A8C-AAD1-93FF903D5AF7}">
      <dgm:prSet/>
      <dgm:spPr/>
      <dgm:t>
        <a:bodyPr/>
        <a:lstStyle/>
        <a:p>
          <a:endParaRPr lang="zh-CN" altLang="en-US"/>
        </a:p>
      </dgm:t>
    </dgm:pt>
    <dgm:pt modelId="{173E129E-16B6-462F-B65A-0142409C5FE4}">
      <dgm:prSet phldrT="[文本]"/>
      <dgm:spPr/>
      <dgm:t>
        <a:bodyPr/>
        <a:lstStyle/>
        <a:p>
          <a:r>
            <a:rPr lang="zh-CN" altLang="en-US" dirty="0" smtClean="0"/>
            <a:t>主成分分析</a:t>
          </a:r>
          <a:endParaRPr lang="zh-CN" altLang="en-US" dirty="0"/>
        </a:p>
      </dgm:t>
    </dgm:pt>
    <dgm:pt modelId="{D32E3353-F1AB-4E94-A10C-44D41DEF7FFD}" type="parTrans" cxnId="{8C40CC06-EBFF-46E3-80F7-FB38DEACD0E5}">
      <dgm:prSet/>
      <dgm:spPr/>
      <dgm:t>
        <a:bodyPr/>
        <a:lstStyle/>
        <a:p>
          <a:endParaRPr lang="zh-CN" altLang="en-US"/>
        </a:p>
      </dgm:t>
    </dgm:pt>
    <dgm:pt modelId="{85A2039E-E682-40AB-8AD3-3A7F47D8E443}" type="sibTrans" cxnId="{8C40CC06-EBFF-46E3-80F7-FB38DEACD0E5}">
      <dgm:prSet/>
      <dgm:spPr/>
      <dgm:t>
        <a:bodyPr/>
        <a:lstStyle/>
        <a:p>
          <a:endParaRPr lang="zh-CN" altLang="en-US"/>
        </a:p>
      </dgm:t>
    </dgm:pt>
    <dgm:pt modelId="{1E3BD6CD-E249-4800-8D4E-53DE5747205C}">
      <dgm:prSet phldrT="[文本]"/>
      <dgm:spPr/>
      <dgm:t>
        <a:bodyPr/>
        <a:lstStyle/>
        <a:p>
          <a:r>
            <a:rPr lang="zh-CN" altLang="en-US" dirty="0" smtClean="0"/>
            <a:t>相关系数</a:t>
          </a:r>
          <a:endParaRPr lang="zh-CN" altLang="en-US" dirty="0"/>
        </a:p>
      </dgm:t>
    </dgm:pt>
    <dgm:pt modelId="{45C519AC-A51B-4C09-B725-3151FB96C817}" type="parTrans" cxnId="{08E3E003-8097-4970-AEC9-2E27FFCC09E1}">
      <dgm:prSet/>
      <dgm:spPr/>
      <dgm:t>
        <a:bodyPr/>
        <a:lstStyle/>
        <a:p>
          <a:endParaRPr lang="zh-CN" altLang="en-US"/>
        </a:p>
      </dgm:t>
    </dgm:pt>
    <dgm:pt modelId="{4A35657A-A46D-43F9-BF76-846F629860D9}" type="sibTrans" cxnId="{08E3E003-8097-4970-AEC9-2E27FFCC09E1}">
      <dgm:prSet/>
      <dgm:spPr/>
      <dgm:t>
        <a:bodyPr/>
        <a:lstStyle/>
        <a:p>
          <a:endParaRPr lang="zh-CN" altLang="en-US"/>
        </a:p>
      </dgm:t>
    </dgm:pt>
    <dgm:pt modelId="{7B98A2C8-0EBB-46DA-B2C1-AAD3D56EEC54}" type="pres">
      <dgm:prSet presAssocID="{1AF9D19D-A976-4E26-95E0-CAFBDDEC890A}" presName="cycle" presStyleCnt="0">
        <dgm:presLayoutVars>
          <dgm:dir/>
          <dgm:resizeHandles val="exact"/>
        </dgm:presLayoutVars>
      </dgm:prSet>
      <dgm:spPr/>
    </dgm:pt>
    <dgm:pt modelId="{7B0F4603-530D-44F7-971F-3E97323F110A}" type="pres">
      <dgm:prSet presAssocID="{EFE713F3-8AAD-4A52-AAE8-DFD92F539181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12D462-C4CB-45F1-826C-21DC2D3C35AE}" type="pres">
      <dgm:prSet presAssocID="{EFE713F3-8AAD-4A52-AAE8-DFD92F539181}" presName="spNode" presStyleCnt="0"/>
      <dgm:spPr/>
    </dgm:pt>
    <dgm:pt modelId="{455F2C4A-6B31-4A0F-B69A-3CF41E482718}" type="pres">
      <dgm:prSet presAssocID="{6D8B6361-1357-4B4D-AB7A-4ED5256F6DE3}" presName="sibTrans" presStyleLbl="sibTrans1D1" presStyleIdx="0" presStyleCnt="7"/>
      <dgm:spPr/>
    </dgm:pt>
    <dgm:pt modelId="{49D9CAB2-1292-4D1C-AC4D-813500691DA2}" type="pres">
      <dgm:prSet presAssocID="{B1394611-664C-4270-803C-D8A62B844A1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391BA9-9D56-4A3F-81AC-E32E6ED80E36}" type="pres">
      <dgm:prSet presAssocID="{B1394611-664C-4270-803C-D8A62B844A1B}" presName="spNode" presStyleCnt="0"/>
      <dgm:spPr/>
    </dgm:pt>
    <dgm:pt modelId="{9B33C96D-E6D4-4D1E-8FC0-F27FD17C8D72}" type="pres">
      <dgm:prSet presAssocID="{1F3F77AE-C4F0-4CA4-88A3-72386F2B3D8D}" presName="sibTrans" presStyleLbl="sibTrans1D1" presStyleIdx="1" presStyleCnt="7"/>
      <dgm:spPr/>
    </dgm:pt>
    <dgm:pt modelId="{B770E49D-5915-40E1-96A0-29295B1136E1}" type="pres">
      <dgm:prSet presAssocID="{1E3D9F12-8D26-4CCB-B298-76FEB2BB6442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D005F2-91F4-4FCD-86DA-71CCE04B1D7D}" type="pres">
      <dgm:prSet presAssocID="{1E3D9F12-8D26-4CCB-B298-76FEB2BB6442}" presName="spNode" presStyleCnt="0"/>
      <dgm:spPr/>
    </dgm:pt>
    <dgm:pt modelId="{812562D4-D180-45B0-8EAD-005152C738A2}" type="pres">
      <dgm:prSet presAssocID="{DE7B7276-B518-4D93-B72A-94E33E1699E4}" presName="sibTrans" presStyleLbl="sibTrans1D1" presStyleIdx="2" presStyleCnt="7"/>
      <dgm:spPr/>
    </dgm:pt>
    <dgm:pt modelId="{4D69A04A-185B-4EDD-B458-E6128B4F78B1}" type="pres">
      <dgm:prSet presAssocID="{7429C0E1-B42E-4A2C-AC83-C5407D45F94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A536BF-A813-44E1-8A38-1FB0747817E9}" type="pres">
      <dgm:prSet presAssocID="{7429C0E1-B42E-4A2C-AC83-C5407D45F947}" presName="spNode" presStyleCnt="0"/>
      <dgm:spPr/>
    </dgm:pt>
    <dgm:pt modelId="{A62DE01B-B56A-4D7D-BBB3-3064FB18C7D1}" type="pres">
      <dgm:prSet presAssocID="{C1A514F8-67D6-4FEE-9BF5-95E980989EB7}" presName="sibTrans" presStyleLbl="sibTrans1D1" presStyleIdx="3" presStyleCnt="7"/>
      <dgm:spPr/>
    </dgm:pt>
    <dgm:pt modelId="{71EAA9F3-9ACE-41D4-BCF2-460D757A7470}" type="pres">
      <dgm:prSet presAssocID="{6C8103F9-6E37-4542-BE6D-D5D0D9ECFA7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A1ACDE-5BD3-41DA-9568-E1605C19B18C}" type="pres">
      <dgm:prSet presAssocID="{6C8103F9-6E37-4542-BE6D-D5D0D9ECFA79}" presName="spNode" presStyleCnt="0"/>
      <dgm:spPr/>
    </dgm:pt>
    <dgm:pt modelId="{1AC88F15-58C1-4355-B9D0-B9304724C221}" type="pres">
      <dgm:prSet presAssocID="{ED1E857C-21F0-4D8A-8AD1-226EAFFC6BC5}" presName="sibTrans" presStyleLbl="sibTrans1D1" presStyleIdx="4" presStyleCnt="7"/>
      <dgm:spPr/>
    </dgm:pt>
    <dgm:pt modelId="{E7066AC2-1787-4939-AB33-8B51EC78710C}" type="pres">
      <dgm:prSet presAssocID="{1E3BD6CD-E249-4800-8D4E-53DE5747205C}" presName="node" presStyleLbl="node1" presStyleIdx="5" presStyleCnt="7">
        <dgm:presLayoutVars>
          <dgm:bulletEnabled val="1"/>
        </dgm:presLayoutVars>
      </dgm:prSet>
      <dgm:spPr/>
    </dgm:pt>
    <dgm:pt modelId="{6CF56119-0B54-4793-A7C8-BF74A0E0A337}" type="pres">
      <dgm:prSet presAssocID="{1E3BD6CD-E249-4800-8D4E-53DE5747205C}" presName="spNode" presStyleCnt="0"/>
      <dgm:spPr/>
    </dgm:pt>
    <dgm:pt modelId="{78C51FC6-A254-41D8-9972-7402A3A8CA17}" type="pres">
      <dgm:prSet presAssocID="{4A35657A-A46D-43F9-BF76-846F629860D9}" presName="sibTrans" presStyleLbl="sibTrans1D1" presStyleIdx="5" presStyleCnt="7"/>
      <dgm:spPr/>
    </dgm:pt>
    <dgm:pt modelId="{7EC66866-D8B8-4506-B885-AD8697C8E772}" type="pres">
      <dgm:prSet presAssocID="{173E129E-16B6-462F-B65A-0142409C5FE4}" presName="node" presStyleLbl="node1" presStyleIdx="6" presStyleCnt="7">
        <dgm:presLayoutVars>
          <dgm:bulletEnabled val="1"/>
        </dgm:presLayoutVars>
      </dgm:prSet>
      <dgm:spPr/>
    </dgm:pt>
    <dgm:pt modelId="{87D2BC69-D191-4AF2-9030-252F68937CF1}" type="pres">
      <dgm:prSet presAssocID="{173E129E-16B6-462F-B65A-0142409C5FE4}" presName="spNode" presStyleCnt="0"/>
      <dgm:spPr/>
    </dgm:pt>
    <dgm:pt modelId="{C98BB8A9-00BD-4BAF-B2AD-B9AF9F3ADF67}" type="pres">
      <dgm:prSet presAssocID="{85A2039E-E682-40AB-8AD3-3A7F47D8E443}" presName="sibTrans" presStyleLbl="sibTrans1D1" presStyleIdx="6" presStyleCnt="7"/>
      <dgm:spPr/>
    </dgm:pt>
  </dgm:ptLst>
  <dgm:cxnLst>
    <dgm:cxn modelId="{10A5FE97-407D-443D-A4E1-A94FF4BD0F2E}" type="presOf" srcId="{6D8B6361-1357-4B4D-AB7A-4ED5256F6DE3}" destId="{455F2C4A-6B31-4A0F-B69A-3CF41E482718}" srcOrd="0" destOrd="0" presId="urn:microsoft.com/office/officeart/2005/8/layout/cycle6"/>
    <dgm:cxn modelId="{1F43DD4C-9D19-4819-A49B-3D1FD529E8EE}" type="presOf" srcId="{1F3F77AE-C4F0-4CA4-88A3-72386F2B3D8D}" destId="{9B33C96D-E6D4-4D1E-8FC0-F27FD17C8D72}" srcOrd="0" destOrd="0" presId="urn:microsoft.com/office/officeart/2005/8/layout/cycle6"/>
    <dgm:cxn modelId="{9A259E04-B7F9-45C3-86D5-48BB37C409B8}" type="presOf" srcId="{C1A514F8-67D6-4FEE-9BF5-95E980989EB7}" destId="{A62DE01B-B56A-4D7D-BBB3-3064FB18C7D1}" srcOrd="0" destOrd="0" presId="urn:microsoft.com/office/officeart/2005/8/layout/cycle6"/>
    <dgm:cxn modelId="{A13A7D69-6ABD-466D-8CCD-93A5C173EC9C}" srcId="{1AF9D19D-A976-4E26-95E0-CAFBDDEC890A}" destId="{B1394611-664C-4270-803C-D8A62B844A1B}" srcOrd="1" destOrd="0" parTransId="{9F585536-529F-44D1-A035-C217E8CE417E}" sibTransId="{1F3F77AE-C4F0-4CA4-88A3-72386F2B3D8D}"/>
    <dgm:cxn modelId="{DBCE9ECB-97FE-45D2-9D8C-5614F27A827C}" type="presOf" srcId="{173E129E-16B6-462F-B65A-0142409C5FE4}" destId="{7EC66866-D8B8-4506-B885-AD8697C8E772}" srcOrd="0" destOrd="0" presId="urn:microsoft.com/office/officeart/2005/8/layout/cycle6"/>
    <dgm:cxn modelId="{95B63A2D-5CB6-4802-9FD0-7E70301B5DDE}" type="presOf" srcId="{1E3BD6CD-E249-4800-8D4E-53DE5747205C}" destId="{E7066AC2-1787-4939-AB33-8B51EC78710C}" srcOrd="0" destOrd="0" presId="urn:microsoft.com/office/officeart/2005/8/layout/cycle6"/>
    <dgm:cxn modelId="{E3F441E3-F8F2-4BA6-90FC-248941521E24}" type="presOf" srcId="{6C8103F9-6E37-4542-BE6D-D5D0D9ECFA79}" destId="{71EAA9F3-9ACE-41D4-BCF2-460D757A7470}" srcOrd="0" destOrd="0" presId="urn:microsoft.com/office/officeart/2005/8/layout/cycle6"/>
    <dgm:cxn modelId="{99DCC7B3-4069-4E38-B294-84BEFD3F2CCC}" type="presOf" srcId="{7429C0E1-B42E-4A2C-AC83-C5407D45F947}" destId="{4D69A04A-185B-4EDD-B458-E6128B4F78B1}" srcOrd="0" destOrd="0" presId="urn:microsoft.com/office/officeart/2005/8/layout/cycle6"/>
    <dgm:cxn modelId="{146C4E55-FD08-42DF-8590-AABBEB2306D0}" srcId="{1AF9D19D-A976-4E26-95E0-CAFBDDEC890A}" destId="{1E3D9F12-8D26-4CCB-B298-76FEB2BB6442}" srcOrd="2" destOrd="0" parTransId="{EC7AC068-4A57-4345-B1D1-68E442E823F8}" sibTransId="{DE7B7276-B518-4D93-B72A-94E33E1699E4}"/>
    <dgm:cxn modelId="{6A3BF542-E04C-4AAD-994A-CDC1D2701859}" type="presOf" srcId="{ED1E857C-21F0-4D8A-8AD1-226EAFFC6BC5}" destId="{1AC88F15-58C1-4355-B9D0-B9304724C221}" srcOrd="0" destOrd="0" presId="urn:microsoft.com/office/officeart/2005/8/layout/cycle6"/>
    <dgm:cxn modelId="{848AF409-2BF4-48DD-A609-785484A5C535}" type="presOf" srcId="{DE7B7276-B518-4D93-B72A-94E33E1699E4}" destId="{812562D4-D180-45B0-8EAD-005152C738A2}" srcOrd="0" destOrd="0" presId="urn:microsoft.com/office/officeart/2005/8/layout/cycle6"/>
    <dgm:cxn modelId="{CB739F29-4C2C-41B4-9CA8-B311162D3F24}" type="presOf" srcId="{85A2039E-E682-40AB-8AD3-3A7F47D8E443}" destId="{C98BB8A9-00BD-4BAF-B2AD-B9AF9F3ADF67}" srcOrd="0" destOrd="0" presId="urn:microsoft.com/office/officeart/2005/8/layout/cycle6"/>
    <dgm:cxn modelId="{52139EDD-2BF1-4A8C-AAD1-93FF903D5AF7}" srcId="{1AF9D19D-A976-4E26-95E0-CAFBDDEC890A}" destId="{6C8103F9-6E37-4542-BE6D-D5D0D9ECFA79}" srcOrd="4" destOrd="0" parTransId="{8FFAFEDA-C367-48A9-9407-6711039F27F0}" sibTransId="{ED1E857C-21F0-4D8A-8AD1-226EAFFC6BC5}"/>
    <dgm:cxn modelId="{D39F2817-9870-48D9-AFEC-382A34132C2F}" type="presOf" srcId="{1AF9D19D-A976-4E26-95E0-CAFBDDEC890A}" destId="{7B98A2C8-0EBB-46DA-B2C1-AAD3D56EEC54}" srcOrd="0" destOrd="0" presId="urn:microsoft.com/office/officeart/2005/8/layout/cycle6"/>
    <dgm:cxn modelId="{F29ECCC4-5830-477D-900C-A430ACE2CA60}" type="presOf" srcId="{4A35657A-A46D-43F9-BF76-846F629860D9}" destId="{78C51FC6-A254-41D8-9972-7402A3A8CA17}" srcOrd="0" destOrd="0" presId="urn:microsoft.com/office/officeart/2005/8/layout/cycle6"/>
    <dgm:cxn modelId="{5F31D0D8-90B4-463C-BBDE-62964F5416AE}" type="presOf" srcId="{1E3D9F12-8D26-4CCB-B298-76FEB2BB6442}" destId="{B770E49D-5915-40E1-96A0-29295B1136E1}" srcOrd="0" destOrd="0" presId="urn:microsoft.com/office/officeart/2005/8/layout/cycle6"/>
    <dgm:cxn modelId="{8C40CC06-EBFF-46E3-80F7-FB38DEACD0E5}" srcId="{1AF9D19D-A976-4E26-95E0-CAFBDDEC890A}" destId="{173E129E-16B6-462F-B65A-0142409C5FE4}" srcOrd="6" destOrd="0" parTransId="{D32E3353-F1AB-4E94-A10C-44D41DEF7FFD}" sibTransId="{85A2039E-E682-40AB-8AD3-3A7F47D8E443}"/>
    <dgm:cxn modelId="{AB51B972-5D49-45A8-BD06-06FC9B111FD7}" srcId="{1AF9D19D-A976-4E26-95E0-CAFBDDEC890A}" destId="{EFE713F3-8AAD-4A52-AAE8-DFD92F539181}" srcOrd="0" destOrd="0" parTransId="{855AB7E6-87D4-4C20-AC3A-654F221E9AFB}" sibTransId="{6D8B6361-1357-4B4D-AB7A-4ED5256F6DE3}"/>
    <dgm:cxn modelId="{9AB0D94F-A03D-4B50-9944-6D278F8D7C3C}" type="presOf" srcId="{B1394611-664C-4270-803C-D8A62B844A1B}" destId="{49D9CAB2-1292-4D1C-AC4D-813500691DA2}" srcOrd="0" destOrd="0" presId="urn:microsoft.com/office/officeart/2005/8/layout/cycle6"/>
    <dgm:cxn modelId="{08E3E003-8097-4970-AEC9-2E27FFCC09E1}" srcId="{1AF9D19D-A976-4E26-95E0-CAFBDDEC890A}" destId="{1E3BD6CD-E249-4800-8D4E-53DE5747205C}" srcOrd="5" destOrd="0" parTransId="{45C519AC-A51B-4C09-B725-3151FB96C817}" sibTransId="{4A35657A-A46D-43F9-BF76-846F629860D9}"/>
    <dgm:cxn modelId="{4CA005D6-E36D-4AC0-BBEE-38E54A5E5717}" srcId="{1AF9D19D-A976-4E26-95E0-CAFBDDEC890A}" destId="{7429C0E1-B42E-4A2C-AC83-C5407D45F947}" srcOrd="3" destOrd="0" parTransId="{711E6854-7012-4CAD-A47E-E09A240D02CE}" sibTransId="{C1A514F8-67D6-4FEE-9BF5-95E980989EB7}"/>
    <dgm:cxn modelId="{065AC233-B8F0-41AA-85C8-723071603F8C}" type="presOf" srcId="{EFE713F3-8AAD-4A52-AAE8-DFD92F539181}" destId="{7B0F4603-530D-44F7-971F-3E97323F110A}" srcOrd="0" destOrd="0" presId="urn:microsoft.com/office/officeart/2005/8/layout/cycle6"/>
    <dgm:cxn modelId="{9C6DBD54-D5C1-46FE-BFF0-1A7C8E91D566}" type="presParOf" srcId="{7B98A2C8-0EBB-46DA-B2C1-AAD3D56EEC54}" destId="{7B0F4603-530D-44F7-971F-3E97323F110A}" srcOrd="0" destOrd="0" presId="urn:microsoft.com/office/officeart/2005/8/layout/cycle6"/>
    <dgm:cxn modelId="{97942DB6-241B-4992-A1D6-E6C63FF4A8F9}" type="presParOf" srcId="{7B98A2C8-0EBB-46DA-B2C1-AAD3D56EEC54}" destId="{7E12D462-C4CB-45F1-826C-21DC2D3C35AE}" srcOrd="1" destOrd="0" presId="urn:microsoft.com/office/officeart/2005/8/layout/cycle6"/>
    <dgm:cxn modelId="{7FBB07BC-5941-46D0-A1EC-67E1DE145952}" type="presParOf" srcId="{7B98A2C8-0EBB-46DA-B2C1-AAD3D56EEC54}" destId="{455F2C4A-6B31-4A0F-B69A-3CF41E482718}" srcOrd="2" destOrd="0" presId="urn:microsoft.com/office/officeart/2005/8/layout/cycle6"/>
    <dgm:cxn modelId="{3607DA5B-F801-4DC1-BB79-E4832407AD1E}" type="presParOf" srcId="{7B98A2C8-0EBB-46DA-B2C1-AAD3D56EEC54}" destId="{49D9CAB2-1292-4D1C-AC4D-813500691DA2}" srcOrd="3" destOrd="0" presId="urn:microsoft.com/office/officeart/2005/8/layout/cycle6"/>
    <dgm:cxn modelId="{E89BEDF6-1AC0-4921-BCB4-881E17099774}" type="presParOf" srcId="{7B98A2C8-0EBB-46DA-B2C1-AAD3D56EEC54}" destId="{2C391BA9-9D56-4A3F-81AC-E32E6ED80E36}" srcOrd="4" destOrd="0" presId="urn:microsoft.com/office/officeart/2005/8/layout/cycle6"/>
    <dgm:cxn modelId="{8CE2C726-B16D-4053-8EF8-5C80C9012171}" type="presParOf" srcId="{7B98A2C8-0EBB-46DA-B2C1-AAD3D56EEC54}" destId="{9B33C96D-E6D4-4D1E-8FC0-F27FD17C8D72}" srcOrd="5" destOrd="0" presId="urn:microsoft.com/office/officeart/2005/8/layout/cycle6"/>
    <dgm:cxn modelId="{52090AE4-6D6E-43FD-B85E-DA3E06A60A52}" type="presParOf" srcId="{7B98A2C8-0EBB-46DA-B2C1-AAD3D56EEC54}" destId="{B770E49D-5915-40E1-96A0-29295B1136E1}" srcOrd="6" destOrd="0" presId="urn:microsoft.com/office/officeart/2005/8/layout/cycle6"/>
    <dgm:cxn modelId="{ECF449BF-4A62-4FE9-9732-B273584C8C03}" type="presParOf" srcId="{7B98A2C8-0EBB-46DA-B2C1-AAD3D56EEC54}" destId="{7BD005F2-91F4-4FCD-86DA-71CCE04B1D7D}" srcOrd="7" destOrd="0" presId="urn:microsoft.com/office/officeart/2005/8/layout/cycle6"/>
    <dgm:cxn modelId="{E627DECE-97EB-4C19-B6DC-4DFBA1B24A58}" type="presParOf" srcId="{7B98A2C8-0EBB-46DA-B2C1-AAD3D56EEC54}" destId="{812562D4-D180-45B0-8EAD-005152C738A2}" srcOrd="8" destOrd="0" presId="urn:microsoft.com/office/officeart/2005/8/layout/cycle6"/>
    <dgm:cxn modelId="{B67ECBDC-6237-47A4-9A87-E357D4262BCC}" type="presParOf" srcId="{7B98A2C8-0EBB-46DA-B2C1-AAD3D56EEC54}" destId="{4D69A04A-185B-4EDD-B458-E6128B4F78B1}" srcOrd="9" destOrd="0" presId="urn:microsoft.com/office/officeart/2005/8/layout/cycle6"/>
    <dgm:cxn modelId="{8B824E26-CFBE-4D0F-A479-7AD3AAB076E6}" type="presParOf" srcId="{7B98A2C8-0EBB-46DA-B2C1-AAD3D56EEC54}" destId="{FEA536BF-A813-44E1-8A38-1FB0747817E9}" srcOrd="10" destOrd="0" presId="urn:microsoft.com/office/officeart/2005/8/layout/cycle6"/>
    <dgm:cxn modelId="{9A00BC6F-7D37-414B-BADF-24AE6E7DF2C0}" type="presParOf" srcId="{7B98A2C8-0EBB-46DA-B2C1-AAD3D56EEC54}" destId="{A62DE01B-B56A-4D7D-BBB3-3064FB18C7D1}" srcOrd="11" destOrd="0" presId="urn:microsoft.com/office/officeart/2005/8/layout/cycle6"/>
    <dgm:cxn modelId="{BE4B232A-4409-4741-8B82-9D198725152C}" type="presParOf" srcId="{7B98A2C8-0EBB-46DA-B2C1-AAD3D56EEC54}" destId="{71EAA9F3-9ACE-41D4-BCF2-460D757A7470}" srcOrd="12" destOrd="0" presId="urn:microsoft.com/office/officeart/2005/8/layout/cycle6"/>
    <dgm:cxn modelId="{6FB580D0-586F-4260-9B9D-07C021929AF7}" type="presParOf" srcId="{7B98A2C8-0EBB-46DA-B2C1-AAD3D56EEC54}" destId="{4EA1ACDE-5BD3-41DA-9568-E1605C19B18C}" srcOrd="13" destOrd="0" presId="urn:microsoft.com/office/officeart/2005/8/layout/cycle6"/>
    <dgm:cxn modelId="{19913D41-5189-4BA9-9929-7C867CEE6A86}" type="presParOf" srcId="{7B98A2C8-0EBB-46DA-B2C1-AAD3D56EEC54}" destId="{1AC88F15-58C1-4355-B9D0-B9304724C221}" srcOrd="14" destOrd="0" presId="urn:microsoft.com/office/officeart/2005/8/layout/cycle6"/>
    <dgm:cxn modelId="{88A95AA8-5895-49F0-A3E6-61B689A1A4C2}" type="presParOf" srcId="{7B98A2C8-0EBB-46DA-B2C1-AAD3D56EEC54}" destId="{E7066AC2-1787-4939-AB33-8B51EC78710C}" srcOrd="15" destOrd="0" presId="urn:microsoft.com/office/officeart/2005/8/layout/cycle6"/>
    <dgm:cxn modelId="{6FD1DE75-5E9A-49EC-997A-633E1450AF3F}" type="presParOf" srcId="{7B98A2C8-0EBB-46DA-B2C1-AAD3D56EEC54}" destId="{6CF56119-0B54-4793-A7C8-BF74A0E0A337}" srcOrd="16" destOrd="0" presId="urn:microsoft.com/office/officeart/2005/8/layout/cycle6"/>
    <dgm:cxn modelId="{73652E58-104A-479F-83B0-B5CE47796436}" type="presParOf" srcId="{7B98A2C8-0EBB-46DA-B2C1-AAD3D56EEC54}" destId="{78C51FC6-A254-41D8-9972-7402A3A8CA17}" srcOrd="17" destOrd="0" presId="urn:microsoft.com/office/officeart/2005/8/layout/cycle6"/>
    <dgm:cxn modelId="{EDB3AFF8-8655-44AB-80F0-265A23D31687}" type="presParOf" srcId="{7B98A2C8-0EBB-46DA-B2C1-AAD3D56EEC54}" destId="{7EC66866-D8B8-4506-B885-AD8697C8E772}" srcOrd="18" destOrd="0" presId="urn:microsoft.com/office/officeart/2005/8/layout/cycle6"/>
    <dgm:cxn modelId="{29D9F72E-09A0-4DFE-8409-AF9997936CC7}" type="presParOf" srcId="{7B98A2C8-0EBB-46DA-B2C1-AAD3D56EEC54}" destId="{87D2BC69-D191-4AF2-9030-252F68937CF1}" srcOrd="19" destOrd="0" presId="urn:microsoft.com/office/officeart/2005/8/layout/cycle6"/>
    <dgm:cxn modelId="{E9CEAF16-7824-4E1B-ACFF-41BBF9E12E0B}" type="presParOf" srcId="{7B98A2C8-0EBB-46DA-B2C1-AAD3D56EEC54}" destId="{C98BB8A9-00BD-4BAF-B2AD-B9AF9F3ADF67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068B1D-C554-4B68-9E18-214FFDF5739D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38E424E1-3586-4B1E-8FC1-766044CD8768}">
      <dgm:prSet phldrT="[文本]" custT="1"/>
      <dgm:spPr/>
      <dgm:t>
        <a:bodyPr/>
        <a:lstStyle/>
        <a:p>
          <a:pPr algn="ctr"/>
          <a:r>
            <a:rPr lang="zh-CN" altLang="en-US" sz="4800" dirty="0" smtClean="0">
              <a:solidFill>
                <a:srgbClr val="FF0000"/>
              </a:solidFill>
            </a:rPr>
            <a:t>分类</a:t>
          </a:r>
          <a:endParaRPr lang="zh-CN" altLang="en-US" sz="4800" dirty="0">
            <a:solidFill>
              <a:srgbClr val="FF0000"/>
            </a:solidFill>
          </a:endParaRPr>
        </a:p>
      </dgm:t>
    </dgm:pt>
    <dgm:pt modelId="{101B6E6D-79B6-41F3-967E-3BD6647034E1}" type="parTrans" cxnId="{3CCD10EE-2E88-4AF7-8430-6D2F7686B689}">
      <dgm:prSet/>
      <dgm:spPr/>
      <dgm:t>
        <a:bodyPr/>
        <a:lstStyle/>
        <a:p>
          <a:endParaRPr lang="zh-CN" altLang="en-US"/>
        </a:p>
      </dgm:t>
    </dgm:pt>
    <dgm:pt modelId="{D49A908B-7FEC-4FAA-844E-7C588D6F9A4C}" type="sibTrans" cxnId="{3CCD10EE-2E88-4AF7-8430-6D2F7686B689}">
      <dgm:prSet/>
      <dgm:spPr/>
      <dgm:t>
        <a:bodyPr/>
        <a:lstStyle/>
        <a:p>
          <a:endParaRPr lang="zh-CN" altLang="en-US"/>
        </a:p>
      </dgm:t>
    </dgm:pt>
    <dgm:pt modelId="{FF97EEEA-3E7E-4B3F-8510-7D4660567EE5}">
      <dgm:prSet phldrT="[文本]" custT="1"/>
      <dgm:spPr/>
      <dgm:t>
        <a:bodyPr/>
        <a:lstStyle/>
        <a:p>
          <a:pPr algn="ctr"/>
          <a:r>
            <a:rPr lang="zh-CN" altLang="en-US" sz="4800" dirty="0" smtClean="0">
              <a:solidFill>
                <a:srgbClr val="FF0000"/>
              </a:solidFill>
            </a:rPr>
            <a:t>回归</a:t>
          </a:r>
          <a:endParaRPr lang="zh-CN" altLang="en-US" sz="4800" dirty="0">
            <a:solidFill>
              <a:srgbClr val="FF0000"/>
            </a:solidFill>
          </a:endParaRPr>
        </a:p>
      </dgm:t>
    </dgm:pt>
    <dgm:pt modelId="{FC123588-97F1-49AF-8FD2-1A83496CB6D3}" type="parTrans" cxnId="{DB762D57-7BF3-4F6F-876C-D90BC33BE378}">
      <dgm:prSet/>
      <dgm:spPr/>
      <dgm:t>
        <a:bodyPr/>
        <a:lstStyle/>
        <a:p>
          <a:endParaRPr lang="zh-CN" altLang="en-US"/>
        </a:p>
      </dgm:t>
    </dgm:pt>
    <dgm:pt modelId="{60F1DD52-D1B1-4C5F-B926-9EBB96857EB9}" type="sibTrans" cxnId="{DB762D57-7BF3-4F6F-876C-D90BC33BE378}">
      <dgm:prSet/>
      <dgm:spPr/>
      <dgm:t>
        <a:bodyPr/>
        <a:lstStyle/>
        <a:p>
          <a:endParaRPr lang="zh-CN" altLang="en-US"/>
        </a:p>
      </dgm:t>
    </dgm:pt>
    <dgm:pt modelId="{7CAA7174-1B83-40CF-831D-CD3EC2AFABB1}">
      <dgm:prSet phldrT="[文本]" custT="1"/>
      <dgm:spPr/>
      <dgm:t>
        <a:bodyPr/>
        <a:lstStyle/>
        <a:p>
          <a:r>
            <a:rPr lang="zh-CN" altLang="en-US" sz="4800" dirty="0" smtClean="0">
              <a:solidFill>
                <a:srgbClr val="FFC000"/>
              </a:solidFill>
            </a:rPr>
            <a:t>聚类</a:t>
          </a:r>
          <a:endParaRPr lang="zh-CN" altLang="en-US" sz="4800" dirty="0">
            <a:solidFill>
              <a:srgbClr val="FFC000"/>
            </a:solidFill>
          </a:endParaRPr>
        </a:p>
      </dgm:t>
    </dgm:pt>
    <dgm:pt modelId="{55A4E83F-AB5E-4E18-B311-CBEAE6F3EE8D}" type="parTrans" cxnId="{2BC1E746-83B4-4B54-A112-6E331FF77F19}">
      <dgm:prSet/>
      <dgm:spPr/>
      <dgm:t>
        <a:bodyPr/>
        <a:lstStyle/>
        <a:p>
          <a:endParaRPr lang="zh-CN" altLang="en-US"/>
        </a:p>
      </dgm:t>
    </dgm:pt>
    <dgm:pt modelId="{D83CE644-D3F5-4F1D-9E61-B208DD2C7195}" type="sibTrans" cxnId="{2BC1E746-83B4-4B54-A112-6E331FF77F19}">
      <dgm:prSet/>
      <dgm:spPr/>
      <dgm:t>
        <a:bodyPr/>
        <a:lstStyle/>
        <a:p>
          <a:endParaRPr lang="zh-CN" altLang="en-US"/>
        </a:p>
      </dgm:t>
    </dgm:pt>
    <dgm:pt modelId="{8F34AA4A-2575-4018-9D4C-85C4986DA322}">
      <dgm:prSet/>
      <dgm:spPr/>
      <dgm:t>
        <a:bodyPr/>
        <a:lstStyle/>
        <a:p>
          <a:r>
            <a:rPr lang="en-US" altLang="zh-CN" dirty="0" err="1" smtClean="0"/>
            <a:t>knn</a:t>
          </a:r>
          <a:r>
            <a:rPr lang="en-US" altLang="zh-CN" dirty="0" smtClean="0"/>
            <a:t>,</a:t>
          </a:r>
          <a:endParaRPr lang="zh-CN" altLang="en-US" dirty="0"/>
        </a:p>
      </dgm:t>
    </dgm:pt>
    <dgm:pt modelId="{A672BC52-AA2D-4064-8B8B-DD42A0DC08F1}" type="parTrans" cxnId="{4CE31CF4-D36F-497B-9580-D54BA7331CF0}">
      <dgm:prSet/>
      <dgm:spPr/>
      <dgm:t>
        <a:bodyPr/>
        <a:lstStyle/>
        <a:p>
          <a:endParaRPr lang="zh-CN" altLang="en-US"/>
        </a:p>
      </dgm:t>
    </dgm:pt>
    <dgm:pt modelId="{DF037913-17CF-4291-B2A9-9526AFBA2DB1}" type="sibTrans" cxnId="{4CE31CF4-D36F-497B-9580-D54BA7331CF0}">
      <dgm:prSet/>
      <dgm:spPr/>
      <dgm:t>
        <a:bodyPr/>
        <a:lstStyle/>
        <a:p>
          <a:endParaRPr lang="zh-CN" altLang="en-US"/>
        </a:p>
      </dgm:t>
    </dgm:pt>
    <dgm:pt modelId="{B461DD03-7058-4CA0-8159-3997B10448BF}">
      <dgm:prSet/>
      <dgm:spPr/>
      <dgm:t>
        <a:bodyPr/>
        <a:lstStyle/>
        <a:p>
          <a:r>
            <a:rPr lang="zh-CN" altLang="zh-CN" dirty="0" smtClean="0"/>
            <a:t>贝叶斯</a:t>
          </a:r>
          <a:endParaRPr lang="zh-CN" altLang="en-US" dirty="0"/>
        </a:p>
      </dgm:t>
    </dgm:pt>
    <dgm:pt modelId="{D79A6A61-4812-4469-B61B-A9FD74F47915}" type="parTrans" cxnId="{887FA3BC-E64F-4F08-9A67-50A65F56F6C8}">
      <dgm:prSet/>
      <dgm:spPr/>
      <dgm:t>
        <a:bodyPr/>
        <a:lstStyle/>
        <a:p>
          <a:endParaRPr lang="zh-CN" altLang="en-US"/>
        </a:p>
      </dgm:t>
    </dgm:pt>
    <dgm:pt modelId="{3015D74B-BB5C-4A2D-A6C0-D77644E45B4F}" type="sibTrans" cxnId="{887FA3BC-E64F-4F08-9A67-50A65F56F6C8}">
      <dgm:prSet/>
      <dgm:spPr/>
      <dgm:t>
        <a:bodyPr/>
        <a:lstStyle/>
        <a:p>
          <a:endParaRPr lang="zh-CN" altLang="en-US"/>
        </a:p>
      </dgm:t>
    </dgm:pt>
    <dgm:pt modelId="{11738325-727B-4C30-8A73-3B969766C3E3}">
      <dgm:prSet/>
      <dgm:spPr/>
      <dgm:t>
        <a:bodyPr/>
        <a:lstStyle/>
        <a:p>
          <a:r>
            <a:rPr lang="zh-CN" altLang="zh-CN" dirty="0" smtClean="0"/>
            <a:t>决策树</a:t>
          </a:r>
          <a:endParaRPr lang="zh-CN" altLang="en-US" dirty="0"/>
        </a:p>
      </dgm:t>
    </dgm:pt>
    <dgm:pt modelId="{03436F3B-3146-4EBA-A937-EFFF5F6D9DBE}" type="parTrans" cxnId="{C647A850-F63F-41CD-A62C-B1D747E51F99}">
      <dgm:prSet/>
      <dgm:spPr/>
      <dgm:t>
        <a:bodyPr/>
        <a:lstStyle/>
        <a:p>
          <a:endParaRPr lang="zh-CN" altLang="en-US"/>
        </a:p>
      </dgm:t>
    </dgm:pt>
    <dgm:pt modelId="{6A90526D-47AA-434A-A4AE-C7836C32EF8A}" type="sibTrans" cxnId="{C647A850-F63F-41CD-A62C-B1D747E51F99}">
      <dgm:prSet/>
      <dgm:spPr/>
      <dgm:t>
        <a:bodyPr/>
        <a:lstStyle/>
        <a:p>
          <a:endParaRPr lang="zh-CN" altLang="en-US"/>
        </a:p>
      </dgm:t>
    </dgm:pt>
    <dgm:pt modelId="{0F20AE6A-2926-441E-94D8-ACFB4035234E}">
      <dgm:prSet/>
      <dgm:spPr/>
      <dgm:t>
        <a:bodyPr/>
        <a:lstStyle/>
        <a:p>
          <a:r>
            <a:rPr lang="zh-CN" altLang="zh-CN" dirty="0" smtClean="0"/>
            <a:t>支持向量机，</a:t>
          </a:r>
          <a:endParaRPr lang="zh-CN" altLang="en-US" dirty="0"/>
        </a:p>
      </dgm:t>
    </dgm:pt>
    <dgm:pt modelId="{0FD0D617-0AE6-4BBB-A38E-AD1A260472D9}" type="parTrans" cxnId="{0B25F360-E186-4435-8ECD-FEB912DFB09C}">
      <dgm:prSet/>
      <dgm:spPr/>
      <dgm:t>
        <a:bodyPr/>
        <a:lstStyle/>
        <a:p>
          <a:endParaRPr lang="zh-CN" altLang="en-US"/>
        </a:p>
      </dgm:t>
    </dgm:pt>
    <dgm:pt modelId="{3E0D7CD8-47E5-426D-9AB9-819A6B749AA0}" type="sibTrans" cxnId="{0B25F360-E186-4435-8ECD-FEB912DFB09C}">
      <dgm:prSet/>
      <dgm:spPr/>
      <dgm:t>
        <a:bodyPr/>
        <a:lstStyle/>
        <a:p>
          <a:endParaRPr lang="zh-CN" altLang="en-US"/>
        </a:p>
      </dgm:t>
    </dgm:pt>
    <dgm:pt modelId="{560B810D-2C9C-4B2C-8191-48084069D419}">
      <dgm:prSet/>
      <dgm:spPr/>
      <dgm:t>
        <a:bodyPr/>
        <a:lstStyle/>
        <a:p>
          <a:r>
            <a:rPr lang="zh-CN" altLang="zh-CN" dirty="0" smtClean="0"/>
            <a:t>随机森林（集成学习）</a:t>
          </a:r>
          <a:endParaRPr lang="zh-CN" altLang="en-US" dirty="0"/>
        </a:p>
      </dgm:t>
    </dgm:pt>
    <dgm:pt modelId="{E48EA79E-02D1-4ECF-8B7C-5DCFAFDF6B1F}" type="parTrans" cxnId="{4B881D7D-054B-4649-8032-CBED3A40348F}">
      <dgm:prSet/>
      <dgm:spPr/>
      <dgm:t>
        <a:bodyPr/>
        <a:lstStyle/>
        <a:p>
          <a:endParaRPr lang="zh-CN" altLang="en-US"/>
        </a:p>
      </dgm:t>
    </dgm:pt>
    <dgm:pt modelId="{C19191F1-EBD4-4825-97D0-848D19954766}" type="sibTrans" cxnId="{4B881D7D-054B-4649-8032-CBED3A40348F}">
      <dgm:prSet/>
      <dgm:spPr/>
      <dgm:t>
        <a:bodyPr/>
        <a:lstStyle/>
        <a:p>
          <a:endParaRPr lang="zh-CN" altLang="en-US"/>
        </a:p>
      </dgm:t>
    </dgm:pt>
    <dgm:pt modelId="{FD7330B6-5464-4D24-BA0D-DC45BBFCB989}">
      <dgm:prSet/>
      <dgm:spPr/>
      <dgm:t>
        <a:bodyPr/>
        <a:lstStyle/>
        <a:p>
          <a:r>
            <a:rPr lang="en-US" altLang="en-US" dirty="0" err="1" smtClean="0"/>
            <a:t>adaboost</a:t>
          </a:r>
          <a:r>
            <a:rPr lang="zh-CN" altLang="en-US" dirty="0" smtClean="0"/>
            <a:t>（集成）</a:t>
          </a:r>
          <a:endParaRPr lang="zh-CN" altLang="en-US" dirty="0"/>
        </a:p>
      </dgm:t>
    </dgm:pt>
    <dgm:pt modelId="{EAC8D296-C5B1-47A9-8EE7-ED7D01C0E22A}" type="parTrans" cxnId="{171A5574-D25A-4168-A716-1A3355486F92}">
      <dgm:prSet/>
      <dgm:spPr/>
      <dgm:t>
        <a:bodyPr/>
        <a:lstStyle/>
        <a:p>
          <a:endParaRPr lang="zh-CN" altLang="en-US"/>
        </a:p>
      </dgm:t>
    </dgm:pt>
    <dgm:pt modelId="{9A94E517-F33F-4CE3-AAF5-5EE5E210278E}" type="sibTrans" cxnId="{171A5574-D25A-4168-A716-1A3355486F92}">
      <dgm:prSet/>
      <dgm:spPr/>
      <dgm:t>
        <a:bodyPr/>
        <a:lstStyle/>
        <a:p>
          <a:endParaRPr lang="zh-CN" altLang="en-US"/>
        </a:p>
      </dgm:t>
    </dgm:pt>
    <dgm:pt modelId="{15749FB0-3975-4C12-AAA7-150A21541B7E}">
      <dgm:prSet/>
      <dgm:spPr/>
      <dgm:t>
        <a:bodyPr/>
        <a:lstStyle/>
        <a:p>
          <a:r>
            <a:rPr lang="en-US" altLang="en-US" dirty="0" err="1" smtClean="0"/>
            <a:t>Xgboost</a:t>
          </a:r>
          <a:r>
            <a:rPr lang="en-US" altLang="en-US" dirty="0" smtClean="0"/>
            <a:t> (</a:t>
          </a:r>
          <a:r>
            <a:rPr lang="zh-CN" altLang="en-US" dirty="0" smtClean="0"/>
            <a:t>集成</a:t>
          </a:r>
          <a:r>
            <a:rPr lang="en-US" altLang="en-US" dirty="0" smtClean="0"/>
            <a:t>)</a:t>
          </a:r>
          <a:endParaRPr lang="zh-CN" altLang="en-US" dirty="0"/>
        </a:p>
      </dgm:t>
    </dgm:pt>
    <dgm:pt modelId="{A1D79796-2747-4669-8292-B6C7CD3200F2}" type="parTrans" cxnId="{532C39DD-106F-492C-93B3-DBEB232D277B}">
      <dgm:prSet/>
      <dgm:spPr/>
      <dgm:t>
        <a:bodyPr/>
        <a:lstStyle/>
        <a:p>
          <a:endParaRPr lang="zh-CN" altLang="en-US"/>
        </a:p>
      </dgm:t>
    </dgm:pt>
    <dgm:pt modelId="{6520E228-8438-4F7D-BB89-58ED10BAA07E}" type="sibTrans" cxnId="{532C39DD-106F-492C-93B3-DBEB232D277B}">
      <dgm:prSet/>
      <dgm:spPr/>
      <dgm:t>
        <a:bodyPr/>
        <a:lstStyle/>
        <a:p>
          <a:endParaRPr lang="zh-CN" altLang="en-US"/>
        </a:p>
      </dgm:t>
    </dgm:pt>
    <dgm:pt modelId="{30C8340A-11AE-4E08-A8CA-2E555A039AAB}">
      <dgm:prSet/>
      <dgm:spPr/>
      <dgm:t>
        <a:bodyPr/>
        <a:lstStyle/>
        <a:p>
          <a:r>
            <a:rPr lang="zh-CN" altLang="en-US" dirty="0" smtClean="0"/>
            <a:t>线性回归</a:t>
          </a:r>
          <a:endParaRPr lang="zh-CN" altLang="en-US" dirty="0"/>
        </a:p>
      </dgm:t>
    </dgm:pt>
    <dgm:pt modelId="{EA69F89F-F71C-439A-BFAF-5EA38037C98C}" type="parTrans" cxnId="{C6851BBA-FE55-4996-84E9-D111E9DF0478}">
      <dgm:prSet/>
      <dgm:spPr/>
      <dgm:t>
        <a:bodyPr/>
        <a:lstStyle/>
        <a:p>
          <a:endParaRPr lang="zh-CN" altLang="en-US"/>
        </a:p>
      </dgm:t>
    </dgm:pt>
    <dgm:pt modelId="{64B61791-DFC9-47C6-84A5-B28C6052CF95}" type="sibTrans" cxnId="{C6851BBA-FE55-4996-84E9-D111E9DF0478}">
      <dgm:prSet/>
      <dgm:spPr/>
      <dgm:t>
        <a:bodyPr/>
        <a:lstStyle/>
        <a:p>
          <a:endParaRPr lang="zh-CN" altLang="en-US"/>
        </a:p>
      </dgm:t>
    </dgm:pt>
    <dgm:pt modelId="{8AA3C89D-2748-4F92-BC15-09442D361955}">
      <dgm:prSet/>
      <dgm:spPr/>
      <dgm:t>
        <a:bodyPr/>
        <a:lstStyle/>
        <a:p>
          <a:r>
            <a:rPr lang="zh-CN" altLang="en-US" dirty="0" smtClean="0"/>
            <a:t>逻辑回归</a:t>
          </a:r>
          <a:endParaRPr lang="zh-CN" altLang="en-US" dirty="0"/>
        </a:p>
      </dgm:t>
    </dgm:pt>
    <dgm:pt modelId="{5FE5D253-7CC6-4141-AF63-29519A287666}" type="parTrans" cxnId="{F06A6121-9E33-405A-8800-7057D45ADC76}">
      <dgm:prSet/>
      <dgm:spPr/>
      <dgm:t>
        <a:bodyPr/>
        <a:lstStyle/>
        <a:p>
          <a:endParaRPr lang="zh-CN" altLang="en-US"/>
        </a:p>
      </dgm:t>
    </dgm:pt>
    <dgm:pt modelId="{40320DD5-41D5-40C7-8FEB-4F0749195812}" type="sibTrans" cxnId="{F06A6121-9E33-405A-8800-7057D45ADC76}">
      <dgm:prSet/>
      <dgm:spPr/>
      <dgm:t>
        <a:bodyPr/>
        <a:lstStyle/>
        <a:p>
          <a:endParaRPr lang="zh-CN" altLang="en-US"/>
        </a:p>
      </dgm:t>
    </dgm:pt>
    <dgm:pt modelId="{F4CA8B32-082E-4EB8-A532-87D134209763}">
      <dgm:prSet/>
      <dgm:spPr/>
      <dgm:t>
        <a:bodyPr/>
        <a:lstStyle/>
        <a:p>
          <a:r>
            <a:rPr lang="zh-CN" altLang="en-US" dirty="0" smtClean="0"/>
            <a:t>回归树</a:t>
          </a:r>
          <a:endParaRPr lang="zh-CN" altLang="en-US" dirty="0"/>
        </a:p>
      </dgm:t>
    </dgm:pt>
    <dgm:pt modelId="{8C11FECE-D3EE-4A26-B9CA-7DA7080E2E5C}" type="parTrans" cxnId="{B96619C1-3E3A-4BBE-906F-84935A630E1F}">
      <dgm:prSet/>
      <dgm:spPr/>
      <dgm:t>
        <a:bodyPr/>
        <a:lstStyle/>
        <a:p>
          <a:endParaRPr lang="zh-CN" altLang="en-US"/>
        </a:p>
      </dgm:t>
    </dgm:pt>
    <dgm:pt modelId="{97177E47-9B86-47AC-BD61-B7529D8A96DD}" type="sibTrans" cxnId="{B96619C1-3E3A-4BBE-906F-84935A630E1F}">
      <dgm:prSet/>
      <dgm:spPr/>
      <dgm:t>
        <a:bodyPr/>
        <a:lstStyle/>
        <a:p>
          <a:endParaRPr lang="zh-CN" altLang="en-US"/>
        </a:p>
      </dgm:t>
    </dgm:pt>
    <dgm:pt modelId="{05347EA1-40F1-4389-8B48-4B276534CD65}">
      <dgm:prSet/>
      <dgm:spPr/>
      <dgm:t>
        <a:bodyPr/>
        <a:lstStyle/>
        <a:p>
          <a:r>
            <a:rPr lang="zh-CN" altLang="en-US" dirty="0" smtClean="0"/>
            <a:t>提升树</a:t>
          </a:r>
          <a:endParaRPr lang="zh-CN" altLang="en-US" dirty="0"/>
        </a:p>
      </dgm:t>
    </dgm:pt>
    <dgm:pt modelId="{2E050295-89F9-42AE-990E-FD1AD15C74AE}" type="parTrans" cxnId="{42676602-BB89-4EFE-BD16-7A84FA9797C7}">
      <dgm:prSet/>
      <dgm:spPr/>
      <dgm:t>
        <a:bodyPr/>
        <a:lstStyle/>
        <a:p>
          <a:endParaRPr lang="zh-CN" altLang="en-US"/>
        </a:p>
      </dgm:t>
    </dgm:pt>
    <dgm:pt modelId="{A2CEEC1A-7DD2-4754-853E-A30F065AA764}" type="sibTrans" cxnId="{42676602-BB89-4EFE-BD16-7A84FA9797C7}">
      <dgm:prSet/>
      <dgm:spPr/>
      <dgm:t>
        <a:bodyPr/>
        <a:lstStyle/>
        <a:p>
          <a:endParaRPr lang="zh-CN" altLang="en-US"/>
        </a:p>
      </dgm:t>
    </dgm:pt>
    <dgm:pt modelId="{BAB5D4D9-4DBA-4B6B-A60D-C8E748C800A9}">
      <dgm:prSet/>
      <dgm:spPr/>
      <dgm:t>
        <a:bodyPr/>
        <a:lstStyle/>
        <a:p>
          <a:r>
            <a:rPr lang="en-US" altLang="en-US" dirty="0" err="1" smtClean="0"/>
            <a:t>kmeans</a:t>
          </a:r>
          <a:endParaRPr lang="zh-CN" altLang="en-US" dirty="0"/>
        </a:p>
      </dgm:t>
    </dgm:pt>
    <dgm:pt modelId="{FC58E1F0-F9A1-4A1F-AD44-3C32DF87A9E0}" type="parTrans" cxnId="{79B3EEBA-A1D1-4E7F-B6BA-77BD958F93D4}">
      <dgm:prSet/>
      <dgm:spPr/>
      <dgm:t>
        <a:bodyPr/>
        <a:lstStyle/>
        <a:p>
          <a:endParaRPr lang="zh-CN" altLang="en-US"/>
        </a:p>
      </dgm:t>
    </dgm:pt>
    <dgm:pt modelId="{D72DF5FA-F006-40FE-B862-95F29F19AB09}" type="sibTrans" cxnId="{79B3EEBA-A1D1-4E7F-B6BA-77BD958F93D4}">
      <dgm:prSet/>
      <dgm:spPr/>
      <dgm:t>
        <a:bodyPr/>
        <a:lstStyle/>
        <a:p>
          <a:endParaRPr lang="zh-CN" altLang="en-US"/>
        </a:p>
      </dgm:t>
    </dgm:pt>
    <dgm:pt modelId="{7EE9DB77-A4CE-418F-A3FB-F74CC36B16A3}">
      <dgm:prSet/>
      <dgm:spPr/>
      <dgm:t>
        <a:bodyPr/>
        <a:lstStyle/>
        <a:p>
          <a:r>
            <a:rPr lang="en-US" altLang="en-US" dirty="0" smtClean="0"/>
            <a:t>D</a:t>
          </a:r>
          <a:r>
            <a:rPr lang="en-US" altLang="zh-CN" dirty="0" smtClean="0"/>
            <a:t>BSCAN</a:t>
          </a:r>
          <a:endParaRPr lang="zh-CN" altLang="en-US" dirty="0"/>
        </a:p>
      </dgm:t>
    </dgm:pt>
    <dgm:pt modelId="{4E7F6260-E701-4325-833E-B74B36BCCA35}" type="parTrans" cxnId="{060DD83A-E7D4-4118-9601-80D2D7A035DB}">
      <dgm:prSet/>
      <dgm:spPr/>
      <dgm:t>
        <a:bodyPr/>
        <a:lstStyle/>
        <a:p>
          <a:endParaRPr lang="zh-CN" altLang="en-US"/>
        </a:p>
      </dgm:t>
    </dgm:pt>
    <dgm:pt modelId="{9ADA6E8E-7519-4107-8CAC-586E0F7C6136}" type="sibTrans" cxnId="{060DD83A-E7D4-4118-9601-80D2D7A035DB}">
      <dgm:prSet/>
      <dgm:spPr/>
      <dgm:t>
        <a:bodyPr/>
        <a:lstStyle/>
        <a:p>
          <a:endParaRPr lang="zh-CN" altLang="en-US"/>
        </a:p>
      </dgm:t>
    </dgm:pt>
    <dgm:pt modelId="{A510B21C-BAD4-4A43-BBE2-FC3DE3962F26}">
      <dgm:prSet/>
      <dgm:spPr/>
      <dgm:t>
        <a:bodyPr/>
        <a:lstStyle/>
        <a:p>
          <a:r>
            <a:rPr lang="zh-CN" altLang="en-US" dirty="0" smtClean="0"/>
            <a:t>层次聚类</a:t>
          </a:r>
          <a:endParaRPr lang="zh-CN" altLang="en-US" dirty="0"/>
        </a:p>
      </dgm:t>
    </dgm:pt>
    <dgm:pt modelId="{ED2C15F7-EDE5-4A13-834C-86E01520174C}" type="parTrans" cxnId="{DCE820CA-C03C-41D3-A17E-0B8B13B76035}">
      <dgm:prSet/>
      <dgm:spPr/>
      <dgm:t>
        <a:bodyPr/>
        <a:lstStyle/>
        <a:p>
          <a:endParaRPr lang="zh-CN" altLang="en-US"/>
        </a:p>
      </dgm:t>
    </dgm:pt>
    <dgm:pt modelId="{E7E2DE79-7FBD-47CC-900C-C1BA3EC9CE66}" type="sibTrans" cxnId="{DCE820CA-C03C-41D3-A17E-0B8B13B76035}">
      <dgm:prSet/>
      <dgm:spPr/>
      <dgm:t>
        <a:bodyPr/>
        <a:lstStyle/>
        <a:p>
          <a:endParaRPr lang="zh-CN" altLang="en-US"/>
        </a:p>
      </dgm:t>
    </dgm:pt>
    <dgm:pt modelId="{F3A34D2A-D08E-4988-BB72-9A39376E58CC}">
      <dgm:prSet/>
      <dgm:spPr/>
      <dgm:t>
        <a:bodyPr/>
        <a:lstStyle/>
        <a:p>
          <a:r>
            <a:rPr lang="zh-CN" altLang="en-US" dirty="0" smtClean="0"/>
            <a:t>图分裂</a:t>
          </a:r>
          <a:endParaRPr lang="zh-CN" altLang="en-US" dirty="0"/>
        </a:p>
      </dgm:t>
    </dgm:pt>
    <dgm:pt modelId="{F0CF7DFD-AC28-48E4-A6FB-A86D5023F6D8}" type="parTrans" cxnId="{8E08C770-62E3-468E-A786-A8A7E8ED98EB}">
      <dgm:prSet/>
      <dgm:spPr/>
      <dgm:t>
        <a:bodyPr/>
        <a:lstStyle/>
        <a:p>
          <a:endParaRPr lang="zh-CN" altLang="en-US"/>
        </a:p>
      </dgm:t>
    </dgm:pt>
    <dgm:pt modelId="{0C2BADFD-E8B6-4305-A94E-8A845583E20B}" type="sibTrans" cxnId="{8E08C770-62E3-468E-A786-A8A7E8ED98EB}">
      <dgm:prSet/>
      <dgm:spPr/>
      <dgm:t>
        <a:bodyPr/>
        <a:lstStyle/>
        <a:p>
          <a:endParaRPr lang="zh-CN" altLang="en-US"/>
        </a:p>
      </dgm:t>
    </dgm:pt>
    <dgm:pt modelId="{90ED3C82-CBE0-47FB-8CDD-EED69023A2A9}" type="pres">
      <dgm:prSet presAssocID="{20068B1D-C554-4B68-9E18-214FFDF5739D}" presName="diagram" presStyleCnt="0">
        <dgm:presLayoutVars>
          <dgm:dir/>
          <dgm:animLvl val="lvl"/>
          <dgm:resizeHandles val="exact"/>
        </dgm:presLayoutVars>
      </dgm:prSet>
      <dgm:spPr/>
    </dgm:pt>
    <dgm:pt modelId="{153673E0-0A7C-4876-B1D1-9B4034F26CD7}" type="pres">
      <dgm:prSet presAssocID="{38E424E1-3586-4B1E-8FC1-766044CD8768}" presName="compNode" presStyleCnt="0"/>
      <dgm:spPr/>
    </dgm:pt>
    <dgm:pt modelId="{BFF0E272-AA08-49A6-8650-5EE4DCE74B84}" type="pres">
      <dgm:prSet presAssocID="{38E424E1-3586-4B1E-8FC1-766044CD8768}" presName="childRect" presStyleLbl="bgAcc1" presStyleIdx="0" presStyleCnt="3" custScaleX="93631" custScaleY="1549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98A8F-B85A-4DDF-AB05-637C6CB536A1}" type="pres">
      <dgm:prSet presAssocID="{38E424E1-3586-4B1E-8FC1-766044CD876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12F3770-A2A1-40BE-95C5-A1256862A7F6}" type="pres">
      <dgm:prSet presAssocID="{38E424E1-3586-4B1E-8FC1-766044CD8768}" presName="parentRect" presStyleLbl="alignNode1" presStyleIdx="0" presStyleCnt="3" custLinFactNeighborX="1121" custLinFactNeighborY="94587"/>
      <dgm:spPr/>
    </dgm:pt>
    <dgm:pt modelId="{DD79DC77-524C-4E49-80A3-AE43ED291B25}" type="pres">
      <dgm:prSet presAssocID="{38E424E1-3586-4B1E-8FC1-766044CD8768}" presName="adorn" presStyleLbl="fgAccFollowNode1" presStyleIdx="0" presStyleCnt="3" custFlipVert="1" custFlipHor="1" custScaleX="23748" custScaleY="15321" custLinFactX="84461" custLinFactY="76774" custLinFactNeighborX="100000" custLinFactNeighborY="100000"/>
      <dgm:spPr/>
    </dgm:pt>
    <dgm:pt modelId="{1E455EFE-B6D5-4B0E-B9FF-F9C7DB82C9FB}" type="pres">
      <dgm:prSet presAssocID="{D49A908B-7FEC-4FAA-844E-7C588D6F9A4C}" presName="sibTrans" presStyleLbl="sibTrans2D1" presStyleIdx="0" presStyleCnt="0"/>
      <dgm:spPr/>
    </dgm:pt>
    <dgm:pt modelId="{A13F2C6B-A15C-40DD-A9AC-BAEC734EE836}" type="pres">
      <dgm:prSet presAssocID="{FF97EEEA-3E7E-4B3F-8510-7D4660567EE5}" presName="compNode" presStyleCnt="0"/>
      <dgm:spPr/>
    </dgm:pt>
    <dgm:pt modelId="{3B4D4272-4AEF-4AC0-83A9-073169876FDC}" type="pres">
      <dgm:prSet presAssocID="{FF97EEEA-3E7E-4B3F-8510-7D4660567EE5}" presName="childRect" presStyleLbl="bgAcc1" presStyleIdx="1" presStyleCnt="3" custScaleX="93727" custScaleY="150851" custLinFactNeighborX="-557" custLinFactNeighborY="-1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EC470B-C0C2-4B04-AE08-A01983950879}" type="pres">
      <dgm:prSet presAssocID="{FF97EEEA-3E7E-4B3F-8510-7D4660567EE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3CE703F-16B7-4436-A6BA-193D64FD45B1}" type="pres">
      <dgm:prSet presAssocID="{FF97EEEA-3E7E-4B3F-8510-7D4660567EE5}" presName="parentRect" presStyleLbl="alignNode1" presStyleIdx="1" presStyleCnt="3" custScaleX="97404" custLinFactNeighborX="1281" custLinFactNeighborY="86652"/>
      <dgm:spPr/>
    </dgm:pt>
    <dgm:pt modelId="{97FADE0E-2150-4501-A678-B8E45E1849DA}" type="pres">
      <dgm:prSet presAssocID="{FF97EEEA-3E7E-4B3F-8510-7D4660567EE5}" presName="adorn" presStyleLbl="fgAccFollowNode1" presStyleIdx="1" presStyleCnt="3" custFlipVert="1" custScaleX="5270" custScaleY="18763" custLinFactX="-270938" custLinFactY="67127" custLinFactNeighborX="-300000" custLinFactNeighborY="100000"/>
      <dgm:spPr/>
    </dgm:pt>
    <dgm:pt modelId="{A2BF6A19-942E-4EDD-993D-6B87862E11F9}" type="pres">
      <dgm:prSet presAssocID="{60F1DD52-D1B1-4C5F-B926-9EBB96857EB9}" presName="sibTrans" presStyleLbl="sibTrans2D1" presStyleIdx="0" presStyleCnt="0"/>
      <dgm:spPr/>
    </dgm:pt>
    <dgm:pt modelId="{03410055-B352-4A3C-B1F9-25F6FBE4EFFA}" type="pres">
      <dgm:prSet presAssocID="{7CAA7174-1B83-40CF-831D-CD3EC2AFABB1}" presName="compNode" presStyleCnt="0"/>
      <dgm:spPr/>
    </dgm:pt>
    <dgm:pt modelId="{4D8BAD31-4F04-49EE-B3CB-6B96AA66A1A5}" type="pres">
      <dgm:prSet presAssocID="{7CAA7174-1B83-40CF-831D-CD3EC2AFABB1}" presName="childRect" presStyleLbl="bgAcc1" presStyleIdx="2" presStyleCnt="3" custScaleX="88226" custScaleY="157595" custLinFactNeighborX="-1929" custLinFactNeighborY="-40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DC5512-B4F3-41A1-A774-E86B06E3023E}" type="pres">
      <dgm:prSet presAssocID="{7CAA7174-1B83-40CF-831D-CD3EC2AFABB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FCE7E-D3CA-44AA-B513-4603C5CF8A06}" type="pres">
      <dgm:prSet presAssocID="{7CAA7174-1B83-40CF-831D-CD3EC2AFABB1}" presName="parentRect" presStyleLbl="alignNode1" presStyleIdx="2" presStyleCnt="3" custLinFactNeighborX="-1660" custLinFactNeighborY="82731"/>
      <dgm:spPr/>
      <dgm:t>
        <a:bodyPr/>
        <a:lstStyle/>
        <a:p>
          <a:endParaRPr lang="zh-CN" altLang="en-US"/>
        </a:p>
      </dgm:t>
    </dgm:pt>
    <dgm:pt modelId="{2323F6FF-233E-4356-AD29-1CEAAA4AF907}" type="pres">
      <dgm:prSet presAssocID="{7CAA7174-1B83-40CF-831D-CD3EC2AFABB1}" presName="adorn" presStyleLbl="fgAccFollowNode1" presStyleIdx="2" presStyleCnt="3" custFlipVert="1" custFlipHor="0" custScaleX="13271" custScaleY="11159" custLinFactY="84283" custLinFactNeighborX="-4513" custLinFactNeighborY="100000"/>
      <dgm:spPr/>
    </dgm:pt>
  </dgm:ptLst>
  <dgm:cxnLst>
    <dgm:cxn modelId="{B9341676-717D-42D1-AEF2-6E0F28F45A4B}" type="presOf" srcId="{560B810D-2C9C-4B2C-8191-48084069D419}" destId="{BFF0E272-AA08-49A6-8650-5EE4DCE74B84}" srcOrd="0" destOrd="4" presId="urn:microsoft.com/office/officeart/2005/8/layout/bList2"/>
    <dgm:cxn modelId="{060DD83A-E7D4-4118-9601-80D2D7A035DB}" srcId="{7CAA7174-1B83-40CF-831D-CD3EC2AFABB1}" destId="{7EE9DB77-A4CE-418F-A3FB-F74CC36B16A3}" srcOrd="1" destOrd="0" parTransId="{4E7F6260-E701-4325-833E-B74B36BCCA35}" sibTransId="{9ADA6E8E-7519-4107-8CAC-586E0F7C6136}"/>
    <dgm:cxn modelId="{4F8C28D4-3A56-42D7-A763-F4A79D48DA09}" type="presOf" srcId="{8F34AA4A-2575-4018-9D4C-85C4986DA322}" destId="{BFF0E272-AA08-49A6-8650-5EE4DCE74B84}" srcOrd="0" destOrd="0" presId="urn:microsoft.com/office/officeart/2005/8/layout/bList2"/>
    <dgm:cxn modelId="{61A53D82-6B18-407B-A7C4-1504BAD388CA}" type="presOf" srcId="{FD7330B6-5464-4D24-BA0D-DC45BBFCB989}" destId="{BFF0E272-AA08-49A6-8650-5EE4DCE74B84}" srcOrd="0" destOrd="5" presId="urn:microsoft.com/office/officeart/2005/8/layout/bList2"/>
    <dgm:cxn modelId="{42676602-BB89-4EFE-BD16-7A84FA9797C7}" srcId="{FF97EEEA-3E7E-4B3F-8510-7D4660567EE5}" destId="{05347EA1-40F1-4389-8B48-4B276534CD65}" srcOrd="3" destOrd="0" parTransId="{2E050295-89F9-42AE-990E-FD1AD15C74AE}" sibTransId="{A2CEEC1A-7DD2-4754-853E-A30F065AA764}"/>
    <dgm:cxn modelId="{B96619C1-3E3A-4BBE-906F-84935A630E1F}" srcId="{FF97EEEA-3E7E-4B3F-8510-7D4660567EE5}" destId="{F4CA8B32-082E-4EB8-A532-87D134209763}" srcOrd="2" destOrd="0" parTransId="{8C11FECE-D3EE-4A26-B9CA-7DA7080E2E5C}" sibTransId="{97177E47-9B86-47AC-BD61-B7529D8A96DD}"/>
    <dgm:cxn modelId="{A29092FE-F0EE-45FB-9F23-7A8CC735F526}" type="presOf" srcId="{BAB5D4D9-4DBA-4B6B-A60D-C8E748C800A9}" destId="{4D8BAD31-4F04-49EE-B3CB-6B96AA66A1A5}" srcOrd="0" destOrd="0" presId="urn:microsoft.com/office/officeart/2005/8/layout/bList2"/>
    <dgm:cxn modelId="{9E491395-4644-4B6E-B15A-71BFC8C4C1F9}" type="presOf" srcId="{D49A908B-7FEC-4FAA-844E-7C588D6F9A4C}" destId="{1E455EFE-B6D5-4B0E-B9FF-F9C7DB82C9FB}" srcOrd="0" destOrd="0" presId="urn:microsoft.com/office/officeart/2005/8/layout/bList2"/>
    <dgm:cxn modelId="{96E8B8B8-6A02-46C0-9BDA-CF1169ADA3A0}" type="presOf" srcId="{7CAA7174-1B83-40CF-831D-CD3EC2AFABB1}" destId="{E4DC5512-B4F3-41A1-A774-E86B06E3023E}" srcOrd="0" destOrd="0" presId="urn:microsoft.com/office/officeart/2005/8/layout/bList2"/>
    <dgm:cxn modelId="{887FA3BC-E64F-4F08-9A67-50A65F56F6C8}" srcId="{38E424E1-3586-4B1E-8FC1-766044CD8768}" destId="{B461DD03-7058-4CA0-8159-3997B10448BF}" srcOrd="1" destOrd="0" parTransId="{D79A6A61-4812-4469-B61B-A9FD74F47915}" sibTransId="{3015D74B-BB5C-4A2D-A6C0-D77644E45B4F}"/>
    <dgm:cxn modelId="{C6851BBA-FE55-4996-84E9-D111E9DF0478}" srcId="{FF97EEEA-3E7E-4B3F-8510-7D4660567EE5}" destId="{30C8340A-11AE-4E08-A8CA-2E555A039AAB}" srcOrd="0" destOrd="0" parTransId="{EA69F89F-F71C-439A-BFAF-5EA38037C98C}" sibTransId="{64B61791-DFC9-47C6-84A5-B28C6052CF95}"/>
    <dgm:cxn modelId="{56A104F0-E52D-4D34-A7C7-C5E26C42DD4D}" type="presOf" srcId="{7EE9DB77-A4CE-418F-A3FB-F74CC36B16A3}" destId="{4D8BAD31-4F04-49EE-B3CB-6B96AA66A1A5}" srcOrd="0" destOrd="1" presId="urn:microsoft.com/office/officeart/2005/8/layout/bList2"/>
    <dgm:cxn modelId="{8E08C770-62E3-468E-A786-A8A7E8ED98EB}" srcId="{7CAA7174-1B83-40CF-831D-CD3EC2AFABB1}" destId="{F3A34D2A-D08E-4988-BB72-9A39376E58CC}" srcOrd="3" destOrd="0" parTransId="{F0CF7DFD-AC28-48E4-A6FB-A86D5023F6D8}" sibTransId="{0C2BADFD-E8B6-4305-A94E-8A845583E20B}"/>
    <dgm:cxn modelId="{F98605D4-74CA-4C23-B932-78667C04AAA5}" type="presOf" srcId="{05347EA1-40F1-4389-8B48-4B276534CD65}" destId="{3B4D4272-4AEF-4AC0-83A9-073169876FDC}" srcOrd="0" destOrd="3" presId="urn:microsoft.com/office/officeart/2005/8/layout/bList2"/>
    <dgm:cxn modelId="{4B881D7D-054B-4649-8032-CBED3A40348F}" srcId="{38E424E1-3586-4B1E-8FC1-766044CD8768}" destId="{560B810D-2C9C-4B2C-8191-48084069D419}" srcOrd="4" destOrd="0" parTransId="{E48EA79E-02D1-4ECF-8B7C-5DCFAFDF6B1F}" sibTransId="{C19191F1-EBD4-4825-97D0-848D19954766}"/>
    <dgm:cxn modelId="{FD8C2E93-8A9E-4E55-BC4D-C8FAAC38114F}" type="presOf" srcId="{F4CA8B32-082E-4EB8-A532-87D134209763}" destId="{3B4D4272-4AEF-4AC0-83A9-073169876FDC}" srcOrd="0" destOrd="2" presId="urn:microsoft.com/office/officeart/2005/8/layout/bList2"/>
    <dgm:cxn modelId="{F8A34FF9-F189-4FEC-9DC2-4EE0079A5E59}" type="presOf" srcId="{8AA3C89D-2748-4F92-BC15-09442D361955}" destId="{3B4D4272-4AEF-4AC0-83A9-073169876FDC}" srcOrd="0" destOrd="1" presId="urn:microsoft.com/office/officeart/2005/8/layout/bList2"/>
    <dgm:cxn modelId="{171A5574-D25A-4168-A716-1A3355486F92}" srcId="{38E424E1-3586-4B1E-8FC1-766044CD8768}" destId="{FD7330B6-5464-4D24-BA0D-DC45BBFCB989}" srcOrd="5" destOrd="0" parTransId="{EAC8D296-C5B1-47A9-8EE7-ED7D01C0E22A}" sibTransId="{9A94E517-F33F-4CE3-AAF5-5EE5E210278E}"/>
    <dgm:cxn modelId="{39483F29-AF1C-479E-A22F-2340C8333CE1}" type="presOf" srcId="{FF97EEEA-3E7E-4B3F-8510-7D4660567EE5}" destId="{16EC470B-C0C2-4B04-AE08-A01983950879}" srcOrd="0" destOrd="0" presId="urn:microsoft.com/office/officeart/2005/8/layout/bList2"/>
    <dgm:cxn modelId="{1010E235-F524-44AB-8C3A-B55F04E43382}" type="presOf" srcId="{15749FB0-3975-4C12-AAA7-150A21541B7E}" destId="{BFF0E272-AA08-49A6-8650-5EE4DCE74B84}" srcOrd="0" destOrd="6" presId="urn:microsoft.com/office/officeart/2005/8/layout/bList2"/>
    <dgm:cxn modelId="{71ECE5A4-5792-4EC2-9FDF-26F3880B1B5D}" type="presOf" srcId="{0F20AE6A-2926-441E-94D8-ACFB4035234E}" destId="{BFF0E272-AA08-49A6-8650-5EE4DCE74B84}" srcOrd="0" destOrd="3" presId="urn:microsoft.com/office/officeart/2005/8/layout/bList2"/>
    <dgm:cxn modelId="{80A5B2CB-1826-490B-BCED-406D51FA8036}" type="presOf" srcId="{B461DD03-7058-4CA0-8159-3997B10448BF}" destId="{BFF0E272-AA08-49A6-8650-5EE4DCE74B84}" srcOrd="0" destOrd="1" presId="urn:microsoft.com/office/officeart/2005/8/layout/bList2"/>
    <dgm:cxn modelId="{F06A6121-9E33-405A-8800-7057D45ADC76}" srcId="{FF97EEEA-3E7E-4B3F-8510-7D4660567EE5}" destId="{8AA3C89D-2748-4F92-BC15-09442D361955}" srcOrd="1" destOrd="0" parTransId="{5FE5D253-7CC6-4141-AF63-29519A287666}" sibTransId="{40320DD5-41D5-40C7-8FEB-4F0749195812}"/>
    <dgm:cxn modelId="{F18529BE-4544-4F74-8CA5-9CCD79587458}" type="presOf" srcId="{60F1DD52-D1B1-4C5F-B926-9EBB96857EB9}" destId="{A2BF6A19-942E-4EDD-993D-6B87862E11F9}" srcOrd="0" destOrd="0" presId="urn:microsoft.com/office/officeart/2005/8/layout/bList2"/>
    <dgm:cxn modelId="{C647A850-F63F-41CD-A62C-B1D747E51F99}" srcId="{38E424E1-3586-4B1E-8FC1-766044CD8768}" destId="{11738325-727B-4C30-8A73-3B969766C3E3}" srcOrd="2" destOrd="0" parTransId="{03436F3B-3146-4EBA-A937-EFFF5F6D9DBE}" sibTransId="{6A90526D-47AA-434A-A4AE-C7836C32EF8A}"/>
    <dgm:cxn modelId="{DCE820CA-C03C-41D3-A17E-0B8B13B76035}" srcId="{7CAA7174-1B83-40CF-831D-CD3EC2AFABB1}" destId="{A510B21C-BAD4-4A43-BBE2-FC3DE3962F26}" srcOrd="2" destOrd="0" parTransId="{ED2C15F7-EDE5-4A13-834C-86E01520174C}" sibTransId="{E7E2DE79-7FBD-47CC-900C-C1BA3EC9CE66}"/>
    <dgm:cxn modelId="{3DE1A822-AEF9-4662-9D3C-EE87F3E1FB51}" type="presOf" srcId="{30C8340A-11AE-4E08-A8CA-2E555A039AAB}" destId="{3B4D4272-4AEF-4AC0-83A9-073169876FDC}" srcOrd="0" destOrd="0" presId="urn:microsoft.com/office/officeart/2005/8/layout/bList2"/>
    <dgm:cxn modelId="{5CDE7431-4C68-4CF9-97CB-DC40632BB166}" type="presOf" srcId="{7CAA7174-1B83-40CF-831D-CD3EC2AFABB1}" destId="{1EEFCE7E-D3CA-44AA-B513-4603C5CF8A06}" srcOrd="1" destOrd="0" presId="urn:microsoft.com/office/officeart/2005/8/layout/bList2"/>
    <dgm:cxn modelId="{CC7DC62C-F2F8-4E73-AA45-87E34E48304E}" type="presOf" srcId="{FF97EEEA-3E7E-4B3F-8510-7D4660567EE5}" destId="{83CE703F-16B7-4436-A6BA-193D64FD45B1}" srcOrd="1" destOrd="0" presId="urn:microsoft.com/office/officeart/2005/8/layout/bList2"/>
    <dgm:cxn modelId="{0B25F360-E186-4435-8ECD-FEB912DFB09C}" srcId="{38E424E1-3586-4B1E-8FC1-766044CD8768}" destId="{0F20AE6A-2926-441E-94D8-ACFB4035234E}" srcOrd="3" destOrd="0" parTransId="{0FD0D617-0AE6-4BBB-A38E-AD1A260472D9}" sibTransId="{3E0D7CD8-47E5-426D-9AB9-819A6B749AA0}"/>
    <dgm:cxn modelId="{2BC1E746-83B4-4B54-A112-6E331FF77F19}" srcId="{20068B1D-C554-4B68-9E18-214FFDF5739D}" destId="{7CAA7174-1B83-40CF-831D-CD3EC2AFABB1}" srcOrd="2" destOrd="0" parTransId="{55A4E83F-AB5E-4E18-B311-CBEAE6F3EE8D}" sibTransId="{D83CE644-D3F5-4F1D-9E61-B208DD2C7195}"/>
    <dgm:cxn modelId="{3CCD10EE-2E88-4AF7-8430-6D2F7686B689}" srcId="{20068B1D-C554-4B68-9E18-214FFDF5739D}" destId="{38E424E1-3586-4B1E-8FC1-766044CD8768}" srcOrd="0" destOrd="0" parTransId="{101B6E6D-79B6-41F3-967E-3BD6647034E1}" sibTransId="{D49A908B-7FEC-4FAA-844E-7C588D6F9A4C}"/>
    <dgm:cxn modelId="{F0C8D6CE-DEBE-4522-B73A-BA4B8A9753F4}" type="presOf" srcId="{38E424E1-3586-4B1E-8FC1-766044CD8768}" destId="{62498A8F-B85A-4DDF-AB05-637C6CB536A1}" srcOrd="0" destOrd="0" presId="urn:microsoft.com/office/officeart/2005/8/layout/bList2"/>
    <dgm:cxn modelId="{595F623E-1F5E-437B-9A80-95BD79FD9C5D}" type="presOf" srcId="{A510B21C-BAD4-4A43-BBE2-FC3DE3962F26}" destId="{4D8BAD31-4F04-49EE-B3CB-6B96AA66A1A5}" srcOrd="0" destOrd="2" presId="urn:microsoft.com/office/officeart/2005/8/layout/bList2"/>
    <dgm:cxn modelId="{A1301001-6120-45C6-8360-FDD266953C8A}" type="presOf" srcId="{20068B1D-C554-4B68-9E18-214FFDF5739D}" destId="{90ED3C82-CBE0-47FB-8CDD-EED69023A2A9}" srcOrd="0" destOrd="0" presId="urn:microsoft.com/office/officeart/2005/8/layout/bList2"/>
    <dgm:cxn modelId="{4CE31CF4-D36F-497B-9580-D54BA7331CF0}" srcId="{38E424E1-3586-4B1E-8FC1-766044CD8768}" destId="{8F34AA4A-2575-4018-9D4C-85C4986DA322}" srcOrd="0" destOrd="0" parTransId="{A672BC52-AA2D-4064-8B8B-DD42A0DC08F1}" sibTransId="{DF037913-17CF-4291-B2A9-9526AFBA2DB1}"/>
    <dgm:cxn modelId="{DB762D57-7BF3-4F6F-876C-D90BC33BE378}" srcId="{20068B1D-C554-4B68-9E18-214FFDF5739D}" destId="{FF97EEEA-3E7E-4B3F-8510-7D4660567EE5}" srcOrd="1" destOrd="0" parTransId="{FC123588-97F1-49AF-8FD2-1A83496CB6D3}" sibTransId="{60F1DD52-D1B1-4C5F-B926-9EBB96857EB9}"/>
    <dgm:cxn modelId="{AEF564D9-965A-4096-BDD7-8CB6FB20E12C}" type="presOf" srcId="{11738325-727B-4C30-8A73-3B969766C3E3}" destId="{BFF0E272-AA08-49A6-8650-5EE4DCE74B84}" srcOrd="0" destOrd="2" presId="urn:microsoft.com/office/officeart/2005/8/layout/bList2"/>
    <dgm:cxn modelId="{F83336CF-8A43-4F51-9FA4-C25D950C7922}" type="presOf" srcId="{F3A34D2A-D08E-4988-BB72-9A39376E58CC}" destId="{4D8BAD31-4F04-49EE-B3CB-6B96AA66A1A5}" srcOrd="0" destOrd="3" presId="urn:microsoft.com/office/officeart/2005/8/layout/bList2"/>
    <dgm:cxn modelId="{AF7E348A-9796-4A9D-B1A4-F7A7C6462B4C}" type="presOf" srcId="{38E424E1-3586-4B1E-8FC1-766044CD8768}" destId="{612F3770-A2A1-40BE-95C5-A1256862A7F6}" srcOrd="1" destOrd="0" presId="urn:microsoft.com/office/officeart/2005/8/layout/bList2"/>
    <dgm:cxn modelId="{79B3EEBA-A1D1-4E7F-B6BA-77BD958F93D4}" srcId="{7CAA7174-1B83-40CF-831D-CD3EC2AFABB1}" destId="{BAB5D4D9-4DBA-4B6B-A60D-C8E748C800A9}" srcOrd="0" destOrd="0" parTransId="{FC58E1F0-F9A1-4A1F-AD44-3C32DF87A9E0}" sibTransId="{D72DF5FA-F006-40FE-B862-95F29F19AB09}"/>
    <dgm:cxn modelId="{532C39DD-106F-492C-93B3-DBEB232D277B}" srcId="{38E424E1-3586-4B1E-8FC1-766044CD8768}" destId="{15749FB0-3975-4C12-AAA7-150A21541B7E}" srcOrd="6" destOrd="0" parTransId="{A1D79796-2747-4669-8292-B6C7CD3200F2}" sibTransId="{6520E228-8438-4F7D-BB89-58ED10BAA07E}"/>
    <dgm:cxn modelId="{BFC2AEE4-3F6E-4748-BA68-6D6F97DBF473}" type="presParOf" srcId="{90ED3C82-CBE0-47FB-8CDD-EED69023A2A9}" destId="{153673E0-0A7C-4876-B1D1-9B4034F26CD7}" srcOrd="0" destOrd="0" presId="urn:microsoft.com/office/officeart/2005/8/layout/bList2"/>
    <dgm:cxn modelId="{778BB653-6515-4474-9E40-08C1794A723D}" type="presParOf" srcId="{153673E0-0A7C-4876-B1D1-9B4034F26CD7}" destId="{BFF0E272-AA08-49A6-8650-5EE4DCE74B84}" srcOrd="0" destOrd="0" presId="urn:microsoft.com/office/officeart/2005/8/layout/bList2"/>
    <dgm:cxn modelId="{BF0A7757-58EE-465E-8ED2-ADFD651B3427}" type="presParOf" srcId="{153673E0-0A7C-4876-B1D1-9B4034F26CD7}" destId="{62498A8F-B85A-4DDF-AB05-637C6CB536A1}" srcOrd="1" destOrd="0" presId="urn:microsoft.com/office/officeart/2005/8/layout/bList2"/>
    <dgm:cxn modelId="{346D31FA-F1CC-4410-974F-70FFE8EFAB12}" type="presParOf" srcId="{153673E0-0A7C-4876-B1D1-9B4034F26CD7}" destId="{612F3770-A2A1-40BE-95C5-A1256862A7F6}" srcOrd="2" destOrd="0" presId="urn:microsoft.com/office/officeart/2005/8/layout/bList2"/>
    <dgm:cxn modelId="{882DABC6-CB39-4144-BAB3-0C6ACD07264D}" type="presParOf" srcId="{153673E0-0A7C-4876-B1D1-9B4034F26CD7}" destId="{DD79DC77-524C-4E49-80A3-AE43ED291B25}" srcOrd="3" destOrd="0" presId="urn:microsoft.com/office/officeart/2005/8/layout/bList2"/>
    <dgm:cxn modelId="{A57A1B71-7DB2-4E78-BA18-4DBC082DD4EC}" type="presParOf" srcId="{90ED3C82-CBE0-47FB-8CDD-EED69023A2A9}" destId="{1E455EFE-B6D5-4B0E-B9FF-F9C7DB82C9FB}" srcOrd="1" destOrd="0" presId="urn:microsoft.com/office/officeart/2005/8/layout/bList2"/>
    <dgm:cxn modelId="{A850692C-BC2D-4B7C-9E1F-2F2DCC08611D}" type="presParOf" srcId="{90ED3C82-CBE0-47FB-8CDD-EED69023A2A9}" destId="{A13F2C6B-A15C-40DD-A9AC-BAEC734EE836}" srcOrd="2" destOrd="0" presId="urn:microsoft.com/office/officeart/2005/8/layout/bList2"/>
    <dgm:cxn modelId="{DDA48AD6-2274-4529-9B44-A9E4AF3EDCAE}" type="presParOf" srcId="{A13F2C6B-A15C-40DD-A9AC-BAEC734EE836}" destId="{3B4D4272-4AEF-4AC0-83A9-073169876FDC}" srcOrd="0" destOrd="0" presId="urn:microsoft.com/office/officeart/2005/8/layout/bList2"/>
    <dgm:cxn modelId="{B77D2D81-3162-45F3-8A89-C36246FEF1E3}" type="presParOf" srcId="{A13F2C6B-A15C-40DD-A9AC-BAEC734EE836}" destId="{16EC470B-C0C2-4B04-AE08-A01983950879}" srcOrd="1" destOrd="0" presId="urn:microsoft.com/office/officeart/2005/8/layout/bList2"/>
    <dgm:cxn modelId="{00E1DE34-7878-4D6F-AD4A-173D58EE2E3E}" type="presParOf" srcId="{A13F2C6B-A15C-40DD-A9AC-BAEC734EE836}" destId="{83CE703F-16B7-4436-A6BA-193D64FD45B1}" srcOrd="2" destOrd="0" presId="urn:microsoft.com/office/officeart/2005/8/layout/bList2"/>
    <dgm:cxn modelId="{4DE421E1-60B7-47F2-B1AC-412B9F8D1216}" type="presParOf" srcId="{A13F2C6B-A15C-40DD-A9AC-BAEC734EE836}" destId="{97FADE0E-2150-4501-A678-B8E45E1849DA}" srcOrd="3" destOrd="0" presId="urn:microsoft.com/office/officeart/2005/8/layout/bList2"/>
    <dgm:cxn modelId="{5624B719-26CB-4691-A2B9-01604B439377}" type="presParOf" srcId="{90ED3C82-CBE0-47FB-8CDD-EED69023A2A9}" destId="{A2BF6A19-942E-4EDD-993D-6B87862E11F9}" srcOrd="3" destOrd="0" presId="urn:microsoft.com/office/officeart/2005/8/layout/bList2"/>
    <dgm:cxn modelId="{C29EE86C-EFD9-4602-9C0C-0DF073772E35}" type="presParOf" srcId="{90ED3C82-CBE0-47FB-8CDD-EED69023A2A9}" destId="{03410055-B352-4A3C-B1F9-25F6FBE4EFFA}" srcOrd="4" destOrd="0" presId="urn:microsoft.com/office/officeart/2005/8/layout/bList2"/>
    <dgm:cxn modelId="{76398737-CD15-45AE-8A25-5EA98A058A20}" type="presParOf" srcId="{03410055-B352-4A3C-B1F9-25F6FBE4EFFA}" destId="{4D8BAD31-4F04-49EE-B3CB-6B96AA66A1A5}" srcOrd="0" destOrd="0" presId="urn:microsoft.com/office/officeart/2005/8/layout/bList2"/>
    <dgm:cxn modelId="{EA681F46-7F70-4EEF-B5DC-564B211BDD94}" type="presParOf" srcId="{03410055-B352-4A3C-B1F9-25F6FBE4EFFA}" destId="{E4DC5512-B4F3-41A1-A774-E86B06E3023E}" srcOrd="1" destOrd="0" presId="urn:microsoft.com/office/officeart/2005/8/layout/bList2"/>
    <dgm:cxn modelId="{6B83096E-5C6D-49BA-A3B1-B2F16320831D}" type="presParOf" srcId="{03410055-B352-4A3C-B1F9-25F6FBE4EFFA}" destId="{1EEFCE7E-D3CA-44AA-B513-4603C5CF8A06}" srcOrd="2" destOrd="0" presId="urn:microsoft.com/office/officeart/2005/8/layout/bList2"/>
    <dgm:cxn modelId="{339C0738-A4F2-4E62-9A00-033A5C8B04FD}" type="presParOf" srcId="{03410055-B352-4A3C-B1F9-25F6FBE4EFFA}" destId="{2323F6FF-233E-4356-AD29-1CEAAA4AF90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962836-7A22-4C82-A5A6-BA4121DCD56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FE45E1-B1A5-4C5A-80B5-4B4793C2A80C}">
      <dgm:prSet phldrT="[文本]"/>
      <dgm:spPr/>
      <dgm:t>
        <a:bodyPr/>
        <a:lstStyle/>
        <a:p>
          <a:r>
            <a:rPr lang="zh-CN" altLang="en-US" dirty="0" smtClean="0"/>
            <a:t>分类评估：混淆矩阵</a:t>
          </a:r>
          <a:endParaRPr lang="zh-CN" altLang="en-US" dirty="0"/>
        </a:p>
      </dgm:t>
    </dgm:pt>
    <dgm:pt modelId="{A2D064FB-BCB0-4A8B-8A33-F7289975D040}" type="parTrans" cxnId="{9173698E-B0E5-401C-B645-F1A3AD8D4D0A}">
      <dgm:prSet/>
      <dgm:spPr/>
      <dgm:t>
        <a:bodyPr/>
        <a:lstStyle/>
        <a:p>
          <a:endParaRPr lang="zh-CN" altLang="en-US"/>
        </a:p>
      </dgm:t>
    </dgm:pt>
    <dgm:pt modelId="{89A74EB1-C8F8-44B5-811E-9C99A6604747}" type="sibTrans" cxnId="{9173698E-B0E5-401C-B645-F1A3AD8D4D0A}">
      <dgm:prSet/>
      <dgm:spPr/>
      <dgm:t>
        <a:bodyPr/>
        <a:lstStyle/>
        <a:p>
          <a:endParaRPr lang="zh-CN" altLang="en-US"/>
        </a:p>
      </dgm:t>
    </dgm:pt>
    <dgm:pt modelId="{89FF6839-CE1D-40BF-AF9D-50E7E24A7995}">
      <dgm:prSet phldrT="[文本]"/>
      <dgm:spPr/>
      <dgm:t>
        <a:bodyPr/>
        <a:lstStyle/>
        <a:p>
          <a:r>
            <a:rPr lang="zh-CN" altLang="en-US" dirty="0" smtClean="0"/>
            <a:t>分类评估：</a:t>
          </a:r>
          <a:r>
            <a:rPr lang="en-US" altLang="en-US" dirty="0" smtClean="0"/>
            <a:t>ROC</a:t>
          </a:r>
          <a:r>
            <a:rPr lang="zh-CN" altLang="en-US" dirty="0" smtClean="0"/>
            <a:t>，</a:t>
          </a:r>
          <a:r>
            <a:rPr lang="en-US" altLang="en-US" dirty="0" smtClean="0"/>
            <a:t>AUC</a:t>
          </a:r>
          <a:r>
            <a:rPr lang="zh-CN" altLang="en-US" dirty="0" smtClean="0"/>
            <a:t>，提升图，</a:t>
          </a:r>
          <a:r>
            <a:rPr lang="en-US" altLang="en-US" dirty="0" err="1" smtClean="0"/>
            <a:t>ks</a:t>
          </a:r>
          <a:r>
            <a:rPr lang="zh-CN" altLang="en-US" dirty="0" smtClean="0"/>
            <a:t>图</a:t>
          </a:r>
          <a:endParaRPr lang="zh-CN" altLang="en-US" dirty="0"/>
        </a:p>
      </dgm:t>
    </dgm:pt>
    <dgm:pt modelId="{CC0D6779-4288-4ACC-B01F-03736ADF2C08}" type="parTrans" cxnId="{A673E2A6-C092-465A-98A7-B451DFB3CB38}">
      <dgm:prSet/>
      <dgm:spPr/>
      <dgm:t>
        <a:bodyPr/>
        <a:lstStyle/>
        <a:p>
          <a:endParaRPr lang="zh-CN" altLang="en-US"/>
        </a:p>
      </dgm:t>
    </dgm:pt>
    <dgm:pt modelId="{3BAE2508-6649-4BCA-A047-8B4168D137A3}" type="sibTrans" cxnId="{A673E2A6-C092-465A-98A7-B451DFB3CB38}">
      <dgm:prSet/>
      <dgm:spPr/>
      <dgm:t>
        <a:bodyPr/>
        <a:lstStyle/>
        <a:p>
          <a:endParaRPr lang="zh-CN" altLang="en-US"/>
        </a:p>
      </dgm:t>
    </dgm:pt>
    <dgm:pt modelId="{08BB3C32-002B-4103-B350-86E7054846B5}">
      <dgm:prSet phldrT="[文本]"/>
      <dgm:spPr/>
      <dgm:t>
        <a:bodyPr/>
        <a:lstStyle/>
        <a:p>
          <a:r>
            <a:rPr lang="zh-CN" altLang="en-US" dirty="0" smtClean="0"/>
            <a:t>回归评估</a:t>
          </a:r>
          <a:r>
            <a:rPr lang="en-US" altLang="zh-CN" dirty="0" smtClean="0"/>
            <a:t>: RMSE </a:t>
          </a:r>
          <a:endParaRPr lang="zh-CN" altLang="en-US" dirty="0"/>
        </a:p>
      </dgm:t>
    </dgm:pt>
    <dgm:pt modelId="{423AA382-271A-4DFB-A046-42843468C571}" type="parTrans" cxnId="{1454EC6B-9D57-4FB2-AF40-C366BCCB41CF}">
      <dgm:prSet/>
      <dgm:spPr/>
      <dgm:t>
        <a:bodyPr/>
        <a:lstStyle/>
        <a:p>
          <a:endParaRPr lang="zh-CN" altLang="en-US"/>
        </a:p>
      </dgm:t>
    </dgm:pt>
    <dgm:pt modelId="{F7E8F065-88CF-4341-9EFD-C5396E64B38D}" type="sibTrans" cxnId="{1454EC6B-9D57-4FB2-AF40-C366BCCB41CF}">
      <dgm:prSet/>
      <dgm:spPr/>
      <dgm:t>
        <a:bodyPr/>
        <a:lstStyle/>
        <a:p>
          <a:endParaRPr lang="zh-CN" altLang="en-US"/>
        </a:p>
      </dgm:t>
    </dgm:pt>
    <dgm:pt modelId="{583A6AB0-2E26-424E-A0AA-7DE01C3E0D39}" type="pres">
      <dgm:prSet presAssocID="{4F962836-7A22-4C82-A5A6-BA4121DCD565}" presName="linear" presStyleCnt="0">
        <dgm:presLayoutVars>
          <dgm:dir/>
          <dgm:animLvl val="lvl"/>
          <dgm:resizeHandles val="exact"/>
        </dgm:presLayoutVars>
      </dgm:prSet>
      <dgm:spPr/>
    </dgm:pt>
    <dgm:pt modelId="{16B4BC20-010D-4801-9B4C-BD598B00FCDE}" type="pres">
      <dgm:prSet presAssocID="{FFFE45E1-B1A5-4C5A-80B5-4B4793C2A80C}" presName="parentLin" presStyleCnt="0"/>
      <dgm:spPr/>
    </dgm:pt>
    <dgm:pt modelId="{292B7C8E-F9D0-467B-A2AA-F915570A1491}" type="pres">
      <dgm:prSet presAssocID="{FFFE45E1-B1A5-4C5A-80B5-4B4793C2A80C}" presName="parentLeftMargin" presStyleLbl="node1" presStyleIdx="0" presStyleCnt="3"/>
      <dgm:spPr/>
    </dgm:pt>
    <dgm:pt modelId="{A34EC487-D583-4DC9-B89F-FDDB044D1CD2}" type="pres">
      <dgm:prSet presAssocID="{FFFE45E1-B1A5-4C5A-80B5-4B4793C2A80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D31F76-1720-43E3-AD4A-22EC7079F347}" type="pres">
      <dgm:prSet presAssocID="{FFFE45E1-B1A5-4C5A-80B5-4B4793C2A80C}" presName="negativeSpace" presStyleCnt="0"/>
      <dgm:spPr/>
    </dgm:pt>
    <dgm:pt modelId="{EC5E1D71-D745-49E7-9F44-E0723DF0D5CE}" type="pres">
      <dgm:prSet presAssocID="{FFFE45E1-B1A5-4C5A-80B5-4B4793C2A80C}" presName="childText" presStyleLbl="conFgAcc1" presStyleIdx="0" presStyleCnt="3">
        <dgm:presLayoutVars>
          <dgm:bulletEnabled val="1"/>
        </dgm:presLayoutVars>
      </dgm:prSet>
      <dgm:spPr/>
    </dgm:pt>
    <dgm:pt modelId="{6818AD7B-0D65-45E1-9323-A6AE7D540455}" type="pres">
      <dgm:prSet presAssocID="{89A74EB1-C8F8-44B5-811E-9C99A6604747}" presName="spaceBetweenRectangles" presStyleCnt="0"/>
      <dgm:spPr/>
    </dgm:pt>
    <dgm:pt modelId="{A6CFF705-D0DB-44BB-9827-C7A2CA08D240}" type="pres">
      <dgm:prSet presAssocID="{89FF6839-CE1D-40BF-AF9D-50E7E24A7995}" presName="parentLin" presStyleCnt="0"/>
      <dgm:spPr/>
    </dgm:pt>
    <dgm:pt modelId="{3A8F80DA-92CA-446E-82D2-470776885F6E}" type="pres">
      <dgm:prSet presAssocID="{89FF6839-CE1D-40BF-AF9D-50E7E24A7995}" presName="parentLeftMargin" presStyleLbl="node1" presStyleIdx="0" presStyleCnt="3"/>
      <dgm:spPr/>
    </dgm:pt>
    <dgm:pt modelId="{5CAF4F6C-8A7F-443B-B90D-46AF47CA0FB9}" type="pres">
      <dgm:prSet presAssocID="{89FF6839-CE1D-40BF-AF9D-50E7E24A799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6F1124-E5AD-4A13-92EA-E428725914F6}" type="pres">
      <dgm:prSet presAssocID="{89FF6839-CE1D-40BF-AF9D-50E7E24A7995}" presName="negativeSpace" presStyleCnt="0"/>
      <dgm:spPr/>
    </dgm:pt>
    <dgm:pt modelId="{F99393A1-7321-43A0-B275-E31E172A9B80}" type="pres">
      <dgm:prSet presAssocID="{89FF6839-CE1D-40BF-AF9D-50E7E24A7995}" presName="childText" presStyleLbl="conFgAcc1" presStyleIdx="1" presStyleCnt="3">
        <dgm:presLayoutVars>
          <dgm:bulletEnabled val="1"/>
        </dgm:presLayoutVars>
      </dgm:prSet>
      <dgm:spPr/>
    </dgm:pt>
    <dgm:pt modelId="{46435592-731A-4B54-B8E6-DCD68D27F75E}" type="pres">
      <dgm:prSet presAssocID="{3BAE2508-6649-4BCA-A047-8B4168D137A3}" presName="spaceBetweenRectangles" presStyleCnt="0"/>
      <dgm:spPr/>
    </dgm:pt>
    <dgm:pt modelId="{D8890BC8-FCA4-48F6-9B74-6F7E6F251DC8}" type="pres">
      <dgm:prSet presAssocID="{08BB3C32-002B-4103-B350-86E7054846B5}" presName="parentLin" presStyleCnt="0"/>
      <dgm:spPr/>
    </dgm:pt>
    <dgm:pt modelId="{691539C7-7DB3-4A6A-901E-A2327C695EB0}" type="pres">
      <dgm:prSet presAssocID="{08BB3C32-002B-4103-B350-86E7054846B5}" presName="parentLeftMargin" presStyleLbl="node1" presStyleIdx="1" presStyleCnt="3"/>
      <dgm:spPr/>
    </dgm:pt>
    <dgm:pt modelId="{AFFC5D2F-2AA0-4107-AC37-2DC362F85E10}" type="pres">
      <dgm:prSet presAssocID="{08BB3C32-002B-4103-B350-86E7054846B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F82D92-8F6E-4433-A875-72BA2803FDB7}" type="pres">
      <dgm:prSet presAssocID="{08BB3C32-002B-4103-B350-86E7054846B5}" presName="negativeSpace" presStyleCnt="0"/>
      <dgm:spPr/>
    </dgm:pt>
    <dgm:pt modelId="{9F1B4BC0-AA34-49E1-825E-2668C175FD21}" type="pres">
      <dgm:prSet presAssocID="{08BB3C32-002B-4103-B350-86E7054846B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173698E-B0E5-401C-B645-F1A3AD8D4D0A}" srcId="{4F962836-7A22-4C82-A5A6-BA4121DCD565}" destId="{FFFE45E1-B1A5-4C5A-80B5-4B4793C2A80C}" srcOrd="0" destOrd="0" parTransId="{A2D064FB-BCB0-4A8B-8A33-F7289975D040}" sibTransId="{89A74EB1-C8F8-44B5-811E-9C99A6604747}"/>
    <dgm:cxn modelId="{A673E2A6-C092-465A-98A7-B451DFB3CB38}" srcId="{4F962836-7A22-4C82-A5A6-BA4121DCD565}" destId="{89FF6839-CE1D-40BF-AF9D-50E7E24A7995}" srcOrd="1" destOrd="0" parTransId="{CC0D6779-4288-4ACC-B01F-03736ADF2C08}" sibTransId="{3BAE2508-6649-4BCA-A047-8B4168D137A3}"/>
    <dgm:cxn modelId="{AE98ADEA-5FA5-4779-A8DB-CC66C3C6B060}" type="presOf" srcId="{08BB3C32-002B-4103-B350-86E7054846B5}" destId="{AFFC5D2F-2AA0-4107-AC37-2DC362F85E10}" srcOrd="1" destOrd="0" presId="urn:microsoft.com/office/officeart/2005/8/layout/list1"/>
    <dgm:cxn modelId="{EE2F88EB-0FBD-4EBC-A630-E85633A9685F}" type="presOf" srcId="{89FF6839-CE1D-40BF-AF9D-50E7E24A7995}" destId="{5CAF4F6C-8A7F-443B-B90D-46AF47CA0FB9}" srcOrd="1" destOrd="0" presId="urn:microsoft.com/office/officeart/2005/8/layout/list1"/>
    <dgm:cxn modelId="{E0854552-BC93-4CD8-9E3F-5C74546D4565}" type="presOf" srcId="{FFFE45E1-B1A5-4C5A-80B5-4B4793C2A80C}" destId="{292B7C8E-F9D0-467B-A2AA-F915570A1491}" srcOrd="0" destOrd="0" presId="urn:microsoft.com/office/officeart/2005/8/layout/list1"/>
    <dgm:cxn modelId="{21317568-9308-4EEB-A94B-727649A390FD}" type="presOf" srcId="{4F962836-7A22-4C82-A5A6-BA4121DCD565}" destId="{583A6AB0-2E26-424E-A0AA-7DE01C3E0D39}" srcOrd="0" destOrd="0" presId="urn:microsoft.com/office/officeart/2005/8/layout/list1"/>
    <dgm:cxn modelId="{E83EB9EE-ACF0-46E5-8024-51DA865E3CA6}" type="presOf" srcId="{89FF6839-CE1D-40BF-AF9D-50E7E24A7995}" destId="{3A8F80DA-92CA-446E-82D2-470776885F6E}" srcOrd="0" destOrd="0" presId="urn:microsoft.com/office/officeart/2005/8/layout/list1"/>
    <dgm:cxn modelId="{FC8FD480-7016-4FE9-AE73-992C5B7441B8}" type="presOf" srcId="{08BB3C32-002B-4103-B350-86E7054846B5}" destId="{691539C7-7DB3-4A6A-901E-A2327C695EB0}" srcOrd="0" destOrd="0" presId="urn:microsoft.com/office/officeart/2005/8/layout/list1"/>
    <dgm:cxn modelId="{1454EC6B-9D57-4FB2-AF40-C366BCCB41CF}" srcId="{4F962836-7A22-4C82-A5A6-BA4121DCD565}" destId="{08BB3C32-002B-4103-B350-86E7054846B5}" srcOrd="2" destOrd="0" parTransId="{423AA382-271A-4DFB-A046-42843468C571}" sibTransId="{F7E8F065-88CF-4341-9EFD-C5396E64B38D}"/>
    <dgm:cxn modelId="{3B139048-2A4B-4B5A-9DA6-ADD801DAAB7F}" type="presOf" srcId="{FFFE45E1-B1A5-4C5A-80B5-4B4793C2A80C}" destId="{A34EC487-D583-4DC9-B89F-FDDB044D1CD2}" srcOrd="1" destOrd="0" presId="urn:microsoft.com/office/officeart/2005/8/layout/list1"/>
    <dgm:cxn modelId="{0C4C0AE5-D962-4095-B365-778D6A603F20}" type="presParOf" srcId="{583A6AB0-2E26-424E-A0AA-7DE01C3E0D39}" destId="{16B4BC20-010D-4801-9B4C-BD598B00FCDE}" srcOrd="0" destOrd="0" presId="urn:microsoft.com/office/officeart/2005/8/layout/list1"/>
    <dgm:cxn modelId="{F3EFF6B7-1AA4-4DF4-B775-E1554B129EB1}" type="presParOf" srcId="{16B4BC20-010D-4801-9B4C-BD598B00FCDE}" destId="{292B7C8E-F9D0-467B-A2AA-F915570A1491}" srcOrd="0" destOrd="0" presId="urn:microsoft.com/office/officeart/2005/8/layout/list1"/>
    <dgm:cxn modelId="{328D2BC0-B505-4BC2-9C81-936FFCD7DD95}" type="presParOf" srcId="{16B4BC20-010D-4801-9B4C-BD598B00FCDE}" destId="{A34EC487-D583-4DC9-B89F-FDDB044D1CD2}" srcOrd="1" destOrd="0" presId="urn:microsoft.com/office/officeart/2005/8/layout/list1"/>
    <dgm:cxn modelId="{53C8265F-5924-4714-9341-216CE74D2F0D}" type="presParOf" srcId="{583A6AB0-2E26-424E-A0AA-7DE01C3E0D39}" destId="{FCD31F76-1720-43E3-AD4A-22EC7079F347}" srcOrd="1" destOrd="0" presId="urn:microsoft.com/office/officeart/2005/8/layout/list1"/>
    <dgm:cxn modelId="{26B8C950-B0C2-4907-BD8C-94D91D38C647}" type="presParOf" srcId="{583A6AB0-2E26-424E-A0AA-7DE01C3E0D39}" destId="{EC5E1D71-D745-49E7-9F44-E0723DF0D5CE}" srcOrd="2" destOrd="0" presId="urn:microsoft.com/office/officeart/2005/8/layout/list1"/>
    <dgm:cxn modelId="{53C1A377-35B6-4105-8F28-1406CBD19582}" type="presParOf" srcId="{583A6AB0-2E26-424E-A0AA-7DE01C3E0D39}" destId="{6818AD7B-0D65-45E1-9323-A6AE7D540455}" srcOrd="3" destOrd="0" presId="urn:microsoft.com/office/officeart/2005/8/layout/list1"/>
    <dgm:cxn modelId="{8FCAB7D5-CC77-4782-892F-8A7896BC6A20}" type="presParOf" srcId="{583A6AB0-2E26-424E-A0AA-7DE01C3E0D39}" destId="{A6CFF705-D0DB-44BB-9827-C7A2CA08D240}" srcOrd="4" destOrd="0" presId="urn:microsoft.com/office/officeart/2005/8/layout/list1"/>
    <dgm:cxn modelId="{8EEAFA24-3B10-471F-A4C8-2D6E5E927CCE}" type="presParOf" srcId="{A6CFF705-D0DB-44BB-9827-C7A2CA08D240}" destId="{3A8F80DA-92CA-446E-82D2-470776885F6E}" srcOrd="0" destOrd="0" presId="urn:microsoft.com/office/officeart/2005/8/layout/list1"/>
    <dgm:cxn modelId="{11CB315D-363F-4311-AE4B-3F59D5FB0DC8}" type="presParOf" srcId="{A6CFF705-D0DB-44BB-9827-C7A2CA08D240}" destId="{5CAF4F6C-8A7F-443B-B90D-46AF47CA0FB9}" srcOrd="1" destOrd="0" presId="urn:microsoft.com/office/officeart/2005/8/layout/list1"/>
    <dgm:cxn modelId="{C71231DE-8B1F-4C2A-A70F-468C64D7F6B0}" type="presParOf" srcId="{583A6AB0-2E26-424E-A0AA-7DE01C3E0D39}" destId="{F86F1124-E5AD-4A13-92EA-E428725914F6}" srcOrd="5" destOrd="0" presId="urn:microsoft.com/office/officeart/2005/8/layout/list1"/>
    <dgm:cxn modelId="{0B50C385-46D9-44FC-ABA5-A5AF9951C446}" type="presParOf" srcId="{583A6AB0-2E26-424E-A0AA-7DE01C3E0D39}" destId="{F99393A1-7321-43A0-B275-E31E172A9B80}" srcOrd="6" destOrd="0" presId="urn:microsoft.com/office/officeart/2005/8/layout/list1"/>
    <dgm:cxn modelId="{C93C5AAD-53EB-44AF-A438-FE5CC3F2083D}" type="presParOf" srcId="{583A6AB0-2E26-424E-A0AA-7DE01C3E0D39}" destId="{46435592-731A-4B54-B8E6-DCD68D27F75E}" srcOrd="7" destOrd="0" presId="urn:microsoft.com/office/officeart/2005/8/layout/list1"/>
    <dgm:cxn modelId="{CC30A5D8-EB55-49CA-861B-5E5E659BCEF0}" type="presParOf" srcId="{583A6AB0-2E26-424E-A0AA-7DE01C3E0D39}" destId="{D8890BC8-FCA4-48F6-9B74-6F7E6F251DC8}" srcOrd="8" destOrd="0" presId="urn:microsoft.com/office/officeart/2005/8/layout/list1"/>
    <dgm:cxn modelId="{DDAB60D4-386A-4E18-AD67-F9CB133A031E}" type="presParOf" srcId="{D8890BC8-FCA4-48F6-9B74-6F7E6F251DC8}" destId="{691539C7-7DB3-4A6A-901E-A2327C695EB0}" srcOrd="0" destOrd="0" presId="urn:microsoft.com/office/officeart/2005/8/layout/list1"/>
    <dgm:cxn modelId="{2EFBDFE9-0273-49FD-8B93-2B918155BF28}" type="presParOf" srcId="{D8890BC8-FCA4-48F6-9B74-6F7E6F251DC8}" destId="{AFFC5D2F-2AA0-4107-AC37-2DC362F85E10}" srcOrd="1" destOrd="0" presId="urn:microsoft.com/office/officeart/2005/8/layout/list1"/>
    <dgm:cxn modelId="{FD0F58FB-237F-4FEA-B40E-F0DFF5C27120}" type="presParOf" srcId="{583A6AB0-2E26-424E-A0AA-7DE01C3E0D39}" destId="{F5F82D92-8F6E-4433-A875-72BA2803FDB7}" srcOrd="9" destOrd="0" presId="urn:microsoft.com/office/officeart/2005/8/layout/list1"/>
    <dgm:cxn modelId="{B08B8671-4E61-4EB9-A957-8F9156E88DA1}" type="presParOf" srcId="{583A6AB0-2E26-424E-A0AA-7DE01C3E0D39}" destId="{9F1B4BC0-AA34-49E1-825E-2668C175FD2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A4EAE-F27E-489A-9957-A4F8B080D818}">
      <dsp:nvSpPr>
        <dsp:cNvPr id="0" name=""/>
        <dsp:cNvSpPr/>
      </dsp:nvSpPr>
      <dsp:spPr>
        <a:xfrm>
          <a:off x="0" y="1089464"/>
          <a:ext cx="763284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A9FA7-1D52-40EF-BF0C-83728B437982}">
      <dsp:nvSpPr>
        <dsp:cNvPr id="0" name=""/>
        <dsp:cNvSpPr/>
      </dsp:nvSpPr>
      <dsp:spPr>
        <a:xfrm>
          <a:off x="381642" y="661423"/>
          <a:ext cx="5342993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公开的数据网站（</a:t>
          </a:r>
          <a:r>
            <a:rPr lang="en-US" altLang="zh-CN" sz="2900" kern="1200" dirty="0" smtClean="0"/>
            <a:t>UCI</a:t>
          </a:r>
          <a:r>
            <a:rPr lang="zh-CN" altLang="en-US" sz="2900" kern="1200" dirty="0" smtClean="0"/>
            <a:t>，</a:t>
          </a:r>
          <a:r>
            <a:rPr lang="en-US" altLang="zh-CN" sz="2900" kern="1200" dirty="0" smtClean="0"/>
            <a:t>CEIC</a:t>
          </a:r>
          <a:r>
            <a:rPr lang="zh-CN" altLang="en-US" sz="2900" kern="1200" dirty="0" smtClean="0"/>
            <a:t>）</a:t>
          </a:r>
          <a:endParaRPr lang="zh-CN" altLang="en-US" sz="2900" kern="1200" dirty="0"/>
        </a:p>
      </dsp:txBody>
      <dsp:txXfrm>
        <a:off x="423432" y="703213"/>
        <a:ext cx="5259413" cy="772500"/>
      </dsp:txXfrm>
    </dsp:sp>
    <dsp:sp modelId="{D106DBFF-1F12-4216-A8B8-9862A3776558}">
      <dsp:nvSpPr>
        <dsp:cNvPr id="0" name=""/>
        <dsp:cNvSpPr/>
      </dsp:nvSpPr>
      <dsp:spPr>
        <a:xfrm>
          <a:off x="0" y="2404904"/>
          <a:ext cx="763284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43F32-4190-4794-9F1A-D96F306E6D63}">
      <dsp:nvSpPr>
        <dsp:cNvPr id="0" name=""/>
        <dsp:cNvSpPr/>
      </dsp:nvSpPr>
      <dsp:spPr>
        <a:xfrm>
          <a:off x="381642" y="1976864"/>
          <a:ext cx="5342993" cy="8560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数据仓库</a:t>
          </a:r>
          <a:endParaRPr lang="zh-CN" altLang="en-US" sz="2900" kern="1200" dirty="0"/>
        </a:p>
      </dsp:txBody>
      <dsp:txXfrm>
        <a:off x="423432" y="2018654"/>
        <a:ext cx="5259413" cy="772500"/>
      </dsp:txXfrm>
    </dsp:sp>
    <dsp:sp modelId="{CA31F400-B23E-46A6-BA79-62F6C8702411}">
      <dsp:nvSpPr>
        <dsp:cNvPr id="0" name=""/>
        <dsp:cNvSpPr/>
      </dsp:nvSpPr>
      <dsp:spPr>
        <a:xfrm>
          <a:off x="0" y="3720344"/>
          <a:ext cx="763284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4A863-766B-4EDC-8ADE-933D954E57AC}">
      <dsp:nvSpPr>
        <dsp:cNvPr id="0" name=""/>
        <dsp:cNvSpPr/>
      </dsp:nvSpPr>
      <dsp:spPr>
        <a:xfrm>
          <a:off x="381642" y="3292303"/>
          <a:ext cx="5342993" cy="8560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监测，埋点，爬取等等</a:t>
          </a:r>
          <a:endParaRPr lang="zh-CN" altLang="en-US" sz="2900" kern="1200" dirty="0"/>
        </a:p>
      </dsp:txBody>
      <dsp:txXfrm>
        <a:off x="423432" y="3334093"/>
        <a:ext cx="5259413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F4603-530D-44F7-971F-3E97323F110A}">
      <dsp:nvSpPr>
        <dsp:cNvPr id="0" name=""/>
        <dsp:cNvSpPr/>
      </dsp:nvSpPr>
      <dsp:spPr>
        <a:xfrm>
          <a:off x="3416101" y="2747"/>
          <a:ext cx="1295796" cy="842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假设检验</a:t>
          </a:r>
          <a:endParaRPr lang="zh-CN" altLang="en-US" sz="2200" kern="1200" dirty="0"/>
        </a:p>
      </dsp:txBody>
      <dsp:txXfrm>
        <a:off x="3457217" y="43863"/>
        <a:ext cx="1213564" cy="760035"/>
      </dsp:txXfrm>
    </dsp:sp>
    <dsp:sp modelId="{455F2C4A-6B31-4A0F-B69A-3CF41E482718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3060992" y="91351"/>
              </a:moveTo>
              <a:arcTo wR="2404512" hR="2404512" stAng="17150643" swAng="125662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9CAB2-1292-4D1C-AC4D-813500691DA2}">
      <dsp:nvSpPr>
        <dsp:cNvPr id="0" name=""/>
        <dsp:cNvSpPr/>
      </dsp:nvSpPr>
      <dsp:spPr>
        <a:xfrm>
          <a:off x="5296025" y="908071"/>
          <a:ext cx="1295796" cy="842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卡方检验</a:t>
          </a:r>
          <a:endParaRPr lang="zh-CN" altLang="en-US" sz="2200" kern="1200" dirty="0"/>
        </a:p>
      </dsp:txBody>
      <dsp:txXfrm>
        <a:off x="5337141" y="949187"/>
        <a:ext cx="1213564" cy="760035"/>
      </dsp:txXfrm>
    </dsp:sp>
    <dsp:sp modelId="{9B33C96D-E6D4-4D1E-8FC0-F27FD17C8D72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4559244" y="1337362"/>
              </a:moveTo>
              <a:arcTo wR="2404512" hR="2404512" stAng="20019161" swAng="17263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0E49D-5915-40E1-96A0-29295B1136E1}">
      <dsp:nvSpPr>
        <dsp:cNvPr id="0" name=""/>
        <dsp:cNvSpPr/>
      </dsp:nvSpPr>
      <dsp:spPr>
        <a:xfrm>
          <a:off x="5760327" y="2942314"/>
          <a:ext cx="1295796" cy="842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方差检验</a:t>
          </a:r>
          <a:endParaRPr lang="zh-CN" altLang="en-US" sz="2200" kern="1200" dirty="0"/>
        </a:p>
      </dsp:txBody>
      <dsp:txXfrm>
        <a:off x="5801443" y="2983430"/>
        <a:ext cx="1213564" cy="760035"/>
      </dsp:txXfrm>
    </dsp:sp>
    <dsp:sp modelId="{812562D4-D180-45B0-8EAD-005152C738A2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4606879" y="3369529"/>
              </a:moveTo>
              <a:arcTo wR="2404512" hR="2404512" stAng="1419703" swAng="13587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9A04A-185B-4EDD-B458-E6128B4F78B1}">
      <dsp:nvSpPr>
        <dsp:cNvPr id="0" name=""/>
        <dsp:cNvSpPr/>
      </dsp:nvSpPr>
      <dsp:spPr>
        <a:xfrm>
          <a:off x="4459380" y="4573651"/>
          <a:ext cx="1295796" cy="842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分组分析</a:t>
          </a:r>
          <a:endParaRPr lang="zh-CN" altLang="en-US" sz="2200" kern="1200" dirty="0"/>
        </a:p>
      </dsp:txBody>
      <dsp:txXfrm>
        <a:off x="4500496" y="4614767"/>
        <a:ext cx="1213564" cy="760035"/>
      </dsp:txXfrm>
    </dsp:sp>
    <dsp:sp modelId="{A62DE01B-B56A-4D7D-BBB3-3064FB18C7D1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2792090" y="4777582"/>
              </a:moveTo>
              <a:arcTo wR="2404512" hR="2404512" stAng="4843449" swAng="11131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AA9F3-9ACE-41D4-BCF2-460D757A7470}">
      <dsp:nvSpPr>
        <dsp:cNvPr id="0" name=""/>
        <dsp:cNvSpPr/>
      </dsp:nvSpPr>
      <dsp:spPr>
        <a:xfrm>
          <a:off x="2372822" y="4573651"/>
          <a:ext cx="1295796" cy="842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因子分析</a:t>
          </a:r>
          <a:endParaRPr lang="zh-CN" altLang="en-US" sz="2200" kern="1200" dirty="0"/>
        </a:p>
      </dsp:txBody>
      <dsp:txXfrm>
        <a:off x="2413938" y="4614767"/>
        <a:ext cx="1213564" cy="760035"/>
      </dsp:txXfrm>
    </dsp:sp>
    <dsp:sp modelId="{1AC88F15-58C1-4355-B9D0-B9304724C221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743522" y="4143130"/>
              </a:moveTo>
              <a:arcTo wR="2404512" hR="2404512" stAng="8021515" swAng="13587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66AC2-1787-4939-AB33-8B51EC78710C}">
      <dsp:nvSpPr>
        <dsp:cNvPr id="0" name=""/>
        <dsp:cNvSpPr/>
      </dsp:nvSpPr>
      <dsp:spPr>
        <a:xfrm>
          <a:off x="1071875" y="2942314"/>
          <a:ext cx="1295796" cy="842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相关系数</a:t>
          </a:r>
          <a:endParaRPr lang="zh-CN" altLang="en-US" sz="2200" kern="1200" dirty="0"/>
        </a:p>
      </dsp:txBody>
      <dsp:txXfrm>
        <a:off x="1112991" y="2983430"/>
        <a:ext cx="1213564" cy="760035"/>
      </dsp:txXfrm>
    </dsp:sp>
    <dsp:sp modelId="{78C51FC6-A254-41D8-9972-7402A3A8CA17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2153" y="2506260"/>
              </a:moveTo>
              <a:arcTo wR="2404512" hR="2404512" stAng="10654486" swAng="17263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66866-D8B8-4506-B885-AD8697C8E772}">
      <dsp:nvSpPr>
        <dsp:cNvPr id="0" name=""/>
        <dsp:cNvSpPr/>
      </dsp:nvSpPr>
      <dsp:spPr>
        <a:xfrm>
          <a:off x="1536178" y="908071"/>
          <a:ext cx="1295796" cy="842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主成分分析</a:t>
          </a:r>
          <a:endParaRPr lang="zh-CN" altLang="en-US" sz="2200" kern="1200" dirty="0"/>
        </a:p>
      </dsp:txBody>
      <dsp:txXfrm>
        <a:off x="1577294" y="949187"/>
        <a:ext cx="1213564" cy="760035"/>
      </dsp:txXfrm>
    </dsp:sp>
    <dsp:sp modelId="{C98BB8A9-00BD-4BAF-B2AD-B9AF9F3ADF67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964563" y="478836"/>
              </a:moveTo>
              <a:arcTo wR="2404512" hR="2404512" stAng="13992733" swAng="125662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0E272-AA08-49A6-8650-5EE4DCE74B84}">
      <dsp:nvSpPr>
        <dsp:cNvPr id="0" name=""/>
        <dsp:cNvSpPr/>
      </dsp:nvSpPr>
      <dsp:spPr>
        <a:xfrm>
          <a:off x="83714" y="1066708"/>
          <a:ext cx="2417028" cy="298629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err="1" smtClean="0"/>
            <a:t>knn</a:t>
          </a:r>
          <a:r>
            <a:rPr lang="en-US" altLang="zh-CN" sz="2200" kern="1200" dirty="0" smtClean="0"/>
            <a:t>,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200" kern="1200" dirty="0" smtClean="0"/>
            <a:t>贝叶斯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200" kern="1200" dirty="0" smtClean="0"/>
            <a:t>决策树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200" kern="1200" dirty="0" smtClean="0"/>
            <a:t>支持向量机，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200" kern="1200" dirty="0" smtClean="0"/>
            <a:t>随机森林（集成学习）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200" kern="1200" dirty="0" err="1" smtClean="0"/>
            <a:t>adaboost</a:t>
          </a:r>
          <a:r>
            <a:rPr lang="zh-CN" altLang="en-US" sz="2200" kern="1200" dirty="0" smtClean="0"/>
            <a:t>（集成）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200" kern="1200" dirty="0" err="1" smtClean="0"/>
            <a:t>Xgboost</a:t>
          </a:r>
          <a:r>
            <a:rPr lang="en-US" altLang="en-US" sz="2200" kern="1200" dirty="0" smtClean="0"/>
            <a:t> (</a:t>
          </a:r>
          <a:r>
            <a:rPr lang="zh-CN" altLang="en-US" sz="2200" kern="1200" dirty="0" smtClean="0"/>
            <a:t>集成</a:t>
          </a:r>
          <a:r>
            <a:rPr lang="en-US" altLang="en-US" sz="2200" kern="1200" dirty="0" smtClean="0"/>
            <a:t>)</a:t>
          </a:r>
          <a:endParaRPr lang="zh-CN" altLang="en-US" sz="2200" kern="1200" dirty="0"/>
        </a:p>
      </dsp:txBody>
      <dsp:txXfrm>
        <a:off x="140348" y="1123342"/>
        <a:ext cx="2303760" cy="2929662"/>
      </dsp:txXfrm>
    </dsp:sp>
    <dsp:sp modelId="{612F3770-A2A1-40BE-95C5-A1256862A7F6}">
      <dsp:nvSpPr>
        <dsp:cNvPr id="0" name=""/>
        <dsp:cNvSpPr/>
      </dsp:nvSpPr>
      <dsp:spPr>
        <a:xfrm>
          <a:off x="30446" y="4307105"/>
          <a:ext cx="2581440" cy="828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0" rIns="6096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>
              <a:solidFill>
                <a:srgbClr val="FF0000"/>
              </a:solidFill>
            </a:rPr>
            <a:t>分类</a:t>
          </a:r>
          <a:endParaRPr lang="zh-CN" altLang="en-US" sz="4800" kern="1200" dirty="0">
            <a:solidFill>
              <a:srgbClr val="FF0000"/>
            </a:solidFill>
          </a:endParaRPr>
        </a:p>
      </dsp:txBody>
      <dsp:txXfrm>
        <a:off x="30446" y="4307105"/>
        <a:ext cx="1817915" cy="828606"/>
      </dsp:txXfrm>
    </dsp:sp>
    <dsp:sp modelId="{DD79DC77-524C-4E49-80A3-AE43ED291B25}">
      <dsp:nvSpPr>
        <dsp:cNvPr id="0" name=""/>
        <dsp:cNvSpPr/>
      </dsp:nvSpPr>
      <dsp:spPr>
        <a:xfrm flipH="1" flipV="1">
          <a:off x="3903532" y="5280241"/>
          <a:ext cx="214564" cy="13842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D4272-4AEF-4AC0-83A9-073169876FDC}">
      <dsp:nvSpPr>
        <dsp:cNvPr id="0" name=""/>
        <dsp:cNvSpPr/>
      </dsp:nvSpPr>
      <dsp:spPr>
        <a:xfrm>
          <a:off x="2839868" y="1053147"/>
          <a:ext cx="2419506" cy="290688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线性回归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逻辑回归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回归树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提升树</a:t>
          </a:r>
          <a:endParaRPr lang="zh-CN" altLang="en-US" sz="2200" kern="1200" dirty="0"/>
        </a:p>
      </dsp:txBody>
      <dsp:txXfrm>
        <a:off x="2896560" y="1109839"/>
        <a:ext cx="2306122" cy="2850192"/>
      </dsp:txXfrm>
    </dsp:sp>
    <dsp:sp modelId="{83CE703F-16B7-4436-A6BA-193D64FD45B1}">
      <dsp:nvSpPr>
        <dsp:cNvPr id="0" name=""/>
        <dsp:cNvSpPr/>
      </dsp:nvSpPr>
      <dsp:spPr>
        <a:xfrm>
          <a:off x="2839855" y="4221503"/>
          <a:ext cx="2514426" cy="828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0" rIns="6096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>
              <a:solidFill>
                <a:srgbClr val="FF0000"/>
              </a:solidFill>
            </a:rPr>
            <a:t>回归</a:t>
          </a:r>
          <a:endParaRPr lang="zh-CN" altLang="en-US" sz="4800" kern="1200" dirty="0">
            <a:solidFill>
              <a:srgbClr val="FF0000"/>
            </a:solidFill>
          </a:endParaRPr>
        </a:p>
      </dsp:txBody>
      <dsp:txXfrm>
        <a:off x="2839855" y="4221503"/>
        <a:ext cx="1770722" cy="828606"/>
      </dsp:txXfrm>
    </dsp:sp>
    <dsp:sp modelId="{97FADE0E-2150-4501-A678-B8E45E1849DA}">
      <dsp:nvSpPr>
        <dsp:cNvPr id="0" name=""/>
        <dsp:cNvSpPr/>
      </dsp:nvSpPr>
      <dsp:spPr>
        <a:xfrm flipV="1">
          <a:off x="0" y="5249142"/>
          <a:ext cx="47614" cy="16952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BAD31-4F04-49EE-B3CB-6B96AA66A1A5}">
      <dsp:nvSpPr>
        <dsp:cNvPr id="0" name=""/>
        <dsp:cNvSpPr/>
      </dsp:nvSpPr>
      <dsp:spPr>
        <a:xfrm>
          <a:off x="5647224" y="975528"/>
          <a:ext cx="2277501" cy="303684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200" kern="1200" dirty="0" err="1" smtClean="0"/>
            <a:t>kmeans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200" kern="1200" dirty="0" smtClean="0"/>
            <a:t>D</a:t>
          </a:r>
          <a:r>
            <a:rPr lang="en-US" altLang="zh-CN" sz="2200" kern="1200" dirty="0" smtClean="0"/>
            <a:t>BSCAN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层次聚类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图分裂</a:t>
          </a:r>
          <a:endParaRPr lang="zh-CN" altLang="en-US" sz="2200" kern="1200" dirty="0"/>
        </a:p>
      </dsp:txBody>
      <dsp:txXfrm>
        <a:off x="5700589" y="1028893"/>
        <a:ext cx="2170771" cy="2983476"/>
      </dsp:txXfrm>
    </dsp:sp>
    <dsp:sp modelId="{1EEFCE7E-D3CA-44AA-B513-4603C5CF8A06}">
      <dsp:nvSpPr>
        <dsp:cNvPr id="0" name=""/>
        <dsp:cNvSpPr/>
      </dsp:nvSpPr>
      <dsp:spPr>
        <a:xfrm>
          <a:off x="5502198" y="4221502"/>
          <a:ext cx="2581440" cy="828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0" rIns="60960" bIns="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>
              <a:solidFill>
                <a:srgbClr val="FFC000"/>
              </a:solidFill>
            </a:rPr>
            <a:t>聚类</a:t>
          </a:r>
          <a:endParaRPr lang="zh-CN" altLang="en-US" sz="4800" kern="1200" dirty="0">
            <a:solidFill>
              <a:srgbClr val="FFC000"/>
            </a:solidFill>
          </a:endParaRPr>
        </a:p>
      </dsp:txBody>
      <dsp:txXfrm>
        <a:off x="5502198" y="4221502"/>
        <a:ext cx="1817915" cy="828606"/>
      </dsp:txXfrm>
    </dsp:sp>
    <dsp:sp modelId="{2323F6FF-233E-4356-AD29-1CEAAA4AF907}">
      <dsp:nvSpPr>
        <dsp:cNvPr id="0" name=""/>
        <dsp:cNvSpPr/>
      </dsp:nvSpPr>
      <dsp:spPr>
        <a:xfrm flipV="1">
          <a:off x="7787016" y="5317844"/>
          <a:ext cx="119904" cy="10082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E1D71-D745-49E7-9F44-E0723DF0D5CE}">
      <dsp:nvSpPr>
        <dsp:cNvPr id="0" name=""/>
        <dsp:cNvSpPr/>
      </dsp:nvSpPr>
      <dsp:spPr>
        <a:xfrm>
          <a:off x="0" y="1545993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EC487-D583-4DC9-B89F-FDDB044D1CD2}">
      <dsp:nvSpPr>
        <dsp:cNvPr id="0" name=""/>
        <dsp:cNvSpPr/>
      </dsp:nvSpPr>
      <dsp:spPr>
        <a:xfrm>
          <a:off x="406400" y="1206513"/>
          <a:ext cx="56896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分类评估：混淆矩阵</a:t>
          </a:r>
          <a:endParaRPr lang="zh-CN" altLang="en-US" sz="2300" kern="1200" dirty="0"/>
        </a:p>
      </dsp:txBody>
      <dsp:txXfrm>
        <a:off x="439544" y="1239657"/>
        <a:ext cx="5623312" cy="612672"/>
      </dsp:txXfrm>
    </dsp:sp>
    <dsp:sp modelId="{F99393A1-7321-43A0-B275-E31E172A9B80}">
      <dsp:nvSpPr>
        <dsp:cNvPr id="0" name=""/>
        <dsp:cNvSpPr/>
      </dsp:nvSpPr>
      <dsp:spPr>
        <a:xfrm>
          <a:off x="0" y="2589273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F4F6C-8A7F-443B-B90D-46AF47CA0FB9}">
      <dsp:nvSpPr>
        <dsp:cNvPr id="0" name=""/>
        <dsp:cNvSpPr/>
      </dsp:nvSpPr>
      <dsp:spPr>
        <a:xfrm>
          <a:off x="406400" y="2249793"/>
          <a:ext cx="56896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分类评估：</a:t>
          </a:r>
          <a:r>
            <a:rPr lang="en-US" altLang="en-US" sz="2300" kern="1200" dirty="0" smtClean="0"/>
            <a:t>ROC</a:t>
          </a:r>
          <a:r>
            <a:rPr lang="zh-CN" altLang="en-US" sz="2300" kern="1200" dirty="0" smtClean="0"/>
            <a:t>，</a:t>
          </a:r>
          <a:r>
            <a:rPr lang="en-US" altLang="en-US" sz="2300" kern="1200" dirty="0" smtClean="0"/>
            <a:t>AUC</a:t>
          </a:r>
          <a:r>
            <a:rPr lang="zh-CN" altLang="en-US" sz="2300" kern="1200" dirty="0" smtClean="0"/>
            <a:t>，提升图，</a:t>
          </a:r>
          <a:r>
            <a:rPr lang="en-US" altLang="en-US" sz="2300" kern="1200" dirty="0" err="1" smtClean="0"/>
            <a:t>ks</a:t>
          </a:r>
          <a:r>
            <a:rPr lang="zh-CN" altLang="en-US" sz="2300" kern="1200" dirty="0" smtClean="0"/>
            <a:t>图</a:t>
          </a:r>
          <a:endParaRPr lang="zh-CN" altLang="en-US" sz="2300" kern="1200" dirty="0"/>
        </a:p>
      </dsp:txBody>
      <dsp:txXfrm>
        <a:off x="439544" y="2282937"/>
        <a:ext cx="5623312" cy="612672"/>
      </dsp:txXfrm>
    </dsp:sp>
    <dsp:sp modelId="{9F1B4BC0-AA34-49E1-825E-2668C175FD21}">
      <dsp:nvSpPr>
        <dsp:cNvPr id="0" name=""/>
        <dsp:cNvSpPr/>
      </dsp:nvSpPr>
      <dsp:spPr>
        <a:xfrm>
          <a:off x="0" y="3632553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C5D2F-2AA0-4107-AC37-2DC362F85E10}">
      <dsp:nvSpPr>
        <dsp:cNvPr id="0" name=""/>
        <dsp:cNvSpPr/>
      </dsp:nvSpPr>
      <dsp:spPr>
        <a:xfrm>
          <a:off x="406400" y="3293073"/>
          <a:ext cx="56896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回归评估</a:t>
          </a:r>
          <a:r>
            <a:rPr lang="en-US" altLang="zh-CN" sz="2300" kern="1200" dirty="0" smtClean="0"/>
            <a:t>: RMSE </a:t>
          </a:r>
          <a:endParaRPr lang="zh-CN" altLang="en-US" sz="2300" kern="1200" dirty="0"/>
        </a:p>
      </dsp:txBody>
      <dsp:txXfrm>
        <a:off x="439544" y="3326217"/>
        <a:ext cx="56233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68680" y="1257300"/>
            <a:ext cx="6035040" cy="33947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77240" y="4840605"/>
            <a:ext cx="6217920" cy="39604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402561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0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DejaVu Sans" panose="020B0603030804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-4320" y="-3240"/>
            <a:ext cx="6899040" cy="126000"/>
          </a:xfrm>
          <a:prstGeom prst="rect">
            <a:avLst/>
          </a:prstGeom>
          <a:solidFill>
            <a:srgbClr val="8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-4320" y="124920"/>
            <a:ext cx="6899760" cy="141840"/>
          </a:xfrm>
          <a:prstGeom prst="rect">
            <a:avLst/>
          </a:prstGeom>
          <a:solidFill>
            <a:srgbClr val="A5002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-4320" y="269280"/>
            <a:ext cx="6899040" cy="141840"/>
          </a:xfrm>
          <a:prstGeom prst="rect">
            <a:avLst/>
          </a:prstGeom>
          <a:solidFill>
            <a:srgbClr val="A50021">
              <a:alpha val="85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" name="图片 50"/>
          <p:cNvPicPr/>
          <p:nvPr/>
        </p:nvPicPr>
        <p:blipFill>
          <a:blip r:embed="rId14"/>
          <a:stretch>
            <a:fillRect/>
          </a:stretch>
        </p:blipFill>
        <p:spPr>
          <a:xfrm>
            <a:off x="9236880" y="41400"/>
            <a:ext cx="1785240" cy="40104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11423520" y="-3240"/>
            <a:ext cx="794880" cy="126000"/>
          </a:xfrm>
          <a:prstGeom prst="rect">
            <a:avLst/>
          </a:prstGeom>
          <a:solidFill>
            <a:srgbClr val="8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11423160" y="124920"/>
            <a:ext cx="789840" cy="141840"/>
          </a:xfrm>
          <a:prstGeom prst="rect">
            <a:avLst/>
          </a:prstGeom>
          <a:solidFill>
            <a:srgbClr val="A5002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11423520" y="269280"/>
            <a:ext cx="794880" cy="147600"/>
          </a:xfrm>
          <a:prstGeom prst="rect">
            <a:avLst/>
          </a:prstGeom>
          <a:solidFill>
            <a:srgbClr val="B22642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8" name="图片 1"/>
          <p:cNvPicPr/>
          <p:nvPr/>
        </p:nvPicPr>
        <p:blipFill>
          <a:blip r:embed="rId15"/>
          <a:stretch>
            <a:fillRect/>
          </a:stretch>
        </p:blipFill>
        <p:spPr>
          <a:xfrm>
            <a:off x="7284240" y="-149400"/>
            <a:ext cx="1755360" cy="769320"/>
          </a:xfrm>
          <a:prstGeom prst="rect">
            <a:avLst/>
          </a:prstGeom>
          <a:ln>
            <a:noFill/>
          </a:ln>
        </p:spPr>
      </p:pic>
      <p:sp>
        <p:nvSpPr>
          <p:cNvPr id="9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DejaVu Sans" panose="020B0603030804020204"/>
              </a:rPr>
              <a:t>单击鼠标编辑标题文字格式</a:t>
            </a:r>
          </a:p>
        </p:txBody>
      </p:sp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DejaVu Sans" panose="020B0603030804020204"/>
              </a:rPr>
              <a:t>单击鼠标编辑大纲文字格式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 panose="020B0603030804020204"/>
              </a:rPr>
              <a:t>第二个大纲级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DejaVu Sans" panose="020B0603030804020204"/>
              </a:rPr>
              <a:t>第三大纲级别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 panose="020B0603030804020204"/>
              </a:rPr>
              <a:t>第四大纲级别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DejaVu Sans" panose="020B0603030804020204"/>
              </a:rPr>
              <a:t>第五大纲级别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DejaVu Sans" panose="020B0603030804020204"/>
              </a:rPr>
              <a:t>第六大纲级别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DejaVu Sans" panose="020B0603030804020204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4320" y="-3240"/>
            <a:ext cx="6899040" cy="126000"/>
          </a:xfrm>
          <a:prstGeom prst="rect">
            <a:avLst/>
          </a:prstGeom>
          <a:solidFill>
            <a:srgbClr val="8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-4320" y="124920"/>
            <a:ext cx="6899760" cy="141840"/>
          </a:xfrm>
          <a:prstGeom prst="rect">
            <a:avLst/>
          </a:prstGeom>
          <a:solidFill>
            <a:srgbClr val="A5002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-4320" y="269280"/>
            <a:ext cx="6899040" cy="141840"/>
          </a:xfrm>
          <a:prstGeom prst="rect">
            <a:avLst/>
          </a:prstGeom>
          <a:solidFill>
            <a:srgbClr val="A50021">
              <a:alpha val="85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9" name="图片 50"/>
          <p:cNvPicPr/>
          <p:nvPr/>
        </p:nvPicPr>
        <p:blipFill>
          <a:blip r:embed="rId14"/>
          <a:stretch>
            <a:fillRect/>
          </a:stretch>
        </p:blipFill>
        <p:spPr>
          <a:xfrm>
            <a:off x="9236880" y="41400"/>
            <a:ext cx="1785240" cy="401040"/>
          </a:xfrm>
          <a:prstGeom prst="rect">
            <a:avLst/>
          </a:prstGeom>
          <a:ln>
            <a:noFill/>
          </a:ln>
        </p:spPr>
      </p:pic>
      <p:sp>
        <p:nvSpPr>
          <p:cNvPr id="50" name="CustomShape 4"/>
          <p:cNvSpPr/>
          <p:nvPr/>
        </p:nvSpPr>
        <p:spPr>
          <a:xfrm>
            <a:off x="11423520" y="-3240"/>
            <a:ext cx="794880" cy="126000"/>
          </a:xfrm>
          <a:prstGeom prst="rect">
            <a:avLst/>
          </a:prstGeom>
          <a:solidFill>
            <a:srgbClr val="8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11423160" y="124920"/>
            <a:ext cx="789840" cy="141840"/>
          </a:xfrm>
          <a:prstGeom prst="rect">
            <a:avLst/>
          </a:prstGeom>
          <a:solidFill>
            <a:srgbClr val="A5002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11423520" y="269280"/>
            <a:ext cx="794880" cy="147600"/>
          </a:xfrm>
          <a:prstGeom prst="rect">
            <a:avLst/>
          </a:prstGeom>
          <a:solidFill>
            <a:srgbClr val="B22642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3" name="图片 1"/>
          <p:cNvPicPr/>
          <p:nvPr/>
        </p:nvPicPr>
        <p:blipFill>
          <a:blip r:embed="rId15"/>
          <a:stretch>
            <a:fillRect/>
          </a:stretch>
        </p:blipFill>
        <p:spPr>
          <a:xfrm>
            <a:off x="7284240" y="-149400"/>
            <a:ext cx="1755360" cy="769320"/>
          </a:xfrm>
          <a:prstGeom prst="rect">
            <a:avLst/>
          </a:prstGeom>
          <a:ln>
            <a:noFill/>
          </a:ln>
        </p:spPr>
      </p:pic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DejaVu Sans" panose="020B0603030804020204"/>
              </a:rPr>
              <a:t>单击鼠标编辑标题文字格式</a:t>
            </a: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DejaVu Sans" panose="020B0603030804020204"/>
              </a:rPr>
              <a:t>单击鼠标编辑大纲文字格式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 panose="020B0603030804020204"/>
              </a:rPr>
              <a:t>第二个大纲级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DejaVu Sans" panose="020B0603030804020204"/>
              </a:rPr>
              <a:t>第三大纲级别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 panose="020B0603030804020204"/>
              </a:rPr>
              <a:t>第四大纲级别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DejaVu Sans" panose="020B0603030804020204"/>
              </a:rPr>
              <a:t>第五大纲级别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DejaVu Sans" panose="020B0603030804020204"/>
              </a:rPr>
              <a:t>第六大纲级别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DejaVu Sans" panose="020B0603030804020204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-4320" y="-3240"/>
            <a:ext cx="6899040" cy="126000"/>
          </a:xfrm>
          <a:prstGeom prst="rect">
            <a:avLst/>
          </a:prstGeom>
          <a:solidFill>
            <a:srgbClr val="8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-4320" y="124920"/>
            <a:ext cx="6899760" cy="141840"/>
          </a:xfrm>
          <a:prstGeom prst="rect">
            <a:avLst/>
          </a:prstGeom>
          <a:solidFill>
            <a:srgbClr val="A5002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-4320" y="269280"/>
            <a:ext cx="6899040" cy="141840"/>
          </a:xfrm>
          <a:prstGeom prst="rect">
            <a:avLst/>
          </a:prstGeom>
          <a:solidFill>
            <a:srgbClr val="A50021">
              <a:alpha val="85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5" name="图片 50"/>
          <p:cNvPicPr/>
          <p:nvPr/>
        </p:nvPicPr>
        <p:blipFill>
          <a:blip r:embed="rId15"/>
          <a:stretch>
            <a:fillRect/>
          </a:stretch>
        </p:blipFill>
        <p:spPr>
          <a:xfrm>
            <a:off x="9236880" y="41400"/>
            <a:ext cx="1785240" cy="401040"/>
          </a:xfrm>
          <a:prstGeom prst="rect">
            <a:avLst/>
          </a:prstGeom>
          <a:ln>
            <a:noFill/>
          </a:ln>
        </p:spPr>
      </p:pic>
      <p:sp>
        <p:nvSpPr>
          <p:cNvPr id="96" name="CustomShape 4"/>
          <p:cNvSpPr/>
          <p:nvPr/>
        </p:nvSpPr>
        <p:spPr>
          <a:xfrm>
            <a:off x="11423520" y="-3240"/>
            <a:ext cx="794880" cy="126000"/>
          </a:xfrm>
          <a:prstGeom prst="rect">
            <a:avLst/>
          </a:prstGeom>
          <a:solidFill>
            <a:srgbClr val="8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11423160" y="124920"/>
            <a:ext cx="789840" cy="141840"/>
          </a:xfrm>
          <a:prstGeom prst="rect">
            <a:avLst/>
          </a:prstGeom>
          <a:solidFill>
            <a:srgbClr val="A5002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" name="CustomShape 6"/>
          <p:cNvSpPr/>
          <p:nvPr/>
        </p:nvSpPr>
        <p:spPr>
          <a:xfrm>
            <a:off x="11423520" y="269280"/>
            <a:ext cx="794880" cy="147600"/>
          </a:xfrm>
          <a:prstGeom prst="rect">
            <a:avLst/>
          </a:prstGeom>
          <a:solidFill>
            <a:srgbClr val="B22642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9" name="图片 1"/>
          <p:cNvPicPr/>
          <p:nvPr/>
        </p:nvPicPr>
        <p:blipFill>
          <a:blip r:embed="rId16"/>
          <a:stretch>
            <a:fillRect/>
          </a:stretch>
        </p:blipFill>
        <p:spPr>
          <a:xfrm>
            <a:off x="7284240" y="-149400"/>
            <a:ext cx="1755360" cy="769320"/>
          </a:xfrm>
          <a:prstGeom prst="rect">
            <a:avLst/>
          </a:prstGeom>
          <a:ln>
            <a:noFill/>
          </a:ln>
        </p:spPr>
      </p:pic>
      <p:sp>
        <p:nvSpPr>
          <p:cNvPr id="100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DejaVu Sans" panose="020B0603030804020204"/>
              </a:rPr>
              <a:t>单击鼠标编辑标题文字格式</a:t>
            </a:r>
          </a:p>
        </p:txBody>
      </p:sp>
      <p:sp>
        <p:nvSpPr>
          <p:cNvPr id="101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DejaVu Sans" panose="020B0603030804020204"/>
              </a:rPr>
              <a:t>单击鼠标编辑大纲文字格式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 panose="020B0603030804020204"/>
              </a:rPr>
              <a:t>第二个大纲级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DejaVu Sans" panose="020B0603030804020204"/>
              </a:rPr>
              <a:t>第三大纲级别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 panose="020B0603030804020204"/>
              </a:rPr>
              <a:t>第四大纲级别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DejaVu Sans" panose="020B0603030804020204"/>
              </a:rPr>
              <a:t>第五大纲级别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DejaVu Sans" panose="020B0603030804020204"/>
              </a:rPr>
              <a:t>第六大纲级别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DejaVu Sans" panose="020B0603030804020204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-117720"/>
            <a:ext cx="12189960" cy="3414600"/>
          </a:xfrm>
          <a:custGeom>
            <a:avLst/>
            <a:gdLst/>
            <a:ahLst/>
            <a:cxnLst/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5" name="CustomShape 2"/>
          <p:cNvSpPr/>
          <p:nvPr/>
        </p:nvSpPr>
        <p:spPr>
          <a:xfrm>
            <a:off x="-4320" y="-86400"/>
            <a:ext cx="12365280" cy="3249720"/>
          </a:xfrm>
          <a:custGeom>
            <a:avLst/>
            <a:gdLst/>
            <a:ahLst/>
            <a:cxnLst/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1440" y="-86400"/>
            <a:ext cx="12177720" cy="3180600"/>
          </a:xfrm>
          <a:custGeom>
            <a:avLst/>
            <a:gdLst/>
            <a:ahLst/>
            <a:cxnLst/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rgbClr val="A6A6A6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1800" y="-86400"/>
            <a:ext cx="11689560" cy="2995560"/>
          </a:xfrm>
          <a:custGeom>
            <a:avLst/>
            <a:gdLst/>
            <a:ahLst/>
            <a:cxnLst/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1800" y="-86400"/>
            <a:ext cx="11498400" cy="2922480"/>
          </a:xfrm>
          <a:custGeom>
            <a:avLst/>
            <a:gdLst/>
            <a:ahLst/>
            <a:cxnLst/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rgbClr val="80808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9" name="CustomShape 6"/>
          <p:cNvSpPr/>
          <p:nvPr/>
        </p:nvSpPr>
        <p:spPr>
          <a:xfrm>
            <a:off x="1800" y="-117360"/>
            <a:ext cx="11010600" cy="2737800"/>
          </a:xfrm>
          <a:custGeom>
            <a:avLst/>
            <a:gdLst/>
            <a:ahLst/>
            <a:cxnLst/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1440" y="-117360"/>
            <a:ext cx="10800360" cy="2657880"/>
          </a:xfrm>
          <a:custGeom>
            <a:avLst/>
            <a:gdLst/>
            <a:ahLst/>
            <a:cxnLst/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1" name="CustomShape 8"/>
          <p:cNvSpPr/>
          <p:nvPr/>
        </p:nvSpPr>
        <p:spPr>
          <a:xfrm>
            <a:off x="3215680" y="3499200"/>
            <a:ext cx="815780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4800" b="1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数据分析与数据挖掘</a:t>
            </a:r>
            <a:r>
              <a:rPr lang="en-US" sz="4800" b="1" strike="noStrike" spc="-1" dirty="0" err="1" smtClean="0">
                <a:solidFill>
                  <a:srgbClr val="000000"/>
                </a:solidFill>
                <a:latin typeface="微软雅黑"/>
                <a:ea typeface="微软雅黑"/>
              </a:rPr>
              <a:t>实战</a:t>
            </a:r>
            <a:r>
              <a:rPr lang="zh-CN" altLang="en-US" sz="4800" b="1" strike="noStrike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案例</a:t>
            </a:r>
            <a:endParaRPr lang="en-US" sz="4800" b="0" strike="noStrike" spc="-1" dirty="0">
              <a:latin typeface="DejaVu Sans" panose="020B0603030804020204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8090640" y="5043960"/>
            <a:ext cx="3295440" cy="69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800" b="0" strike="noStrike" spc="-1" dirty="0">
              <a:latin typeface="DejaVu Sans" panose="020B0603030804020204"/>
            </a:endParaRPr>
          </a:p>
          <a:p>
            <a:pPr>
              <a:lnSpc>
                <a:spcPct val="15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时   间：   2018</a:t>
            </a:r>
            <a:r>
              <a:rPr lang="en-US" sz="1600" b="1" strike="noStrike" spc="-1" dirty="0" smtClean="0">
                <a:solidFill>
                  <a:srgbClr val="000000"/>
                </a:solidFill>
                <a:latin typeface="微软雅黑"/>
                <a:ea typeface="微软雅黑"/>
              </a:rPr>
              <a:t>年11月27日</a:t>
            </a:r>
            <a:endParaRPr lang="en-US" sz="1600" b="0" strike="noStrike" spc="-1" dirty="0">
              <a:latin typeface="DejaVu Sans" panose="020B0603030804020204"/>
            </a:endParaRPr>
          </a:p>
        </p:txBody>
      </p:sp>
      <p:pic>
        <p:nvPicPr>
          <p:cNvPr id="193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15520" y="513000"/>
            <a:ext cx="2252160" cy="506520"/>
          </a:xfrm>
          <a:prstGeom prst="rect">
            <a:avLst/>
          </a:prstGeom>
          <a:ln>
            <a:noFill/>
          </a:ln>
        </p:spPr>
      </p:pic>
      <p:pic>
        <p:nvPicPr>
          <p:cNvPr id="194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1651680" y="257040"/>
            <a:ext cx="2322720" cy="1018440"/>
          </a:xfrm>
          <a:prstGeom prst="rect">
            <a:avLst/>
          </a:prstGeom>
          <a:ln>
            <a:noFill/>
          </a:ln>
        </p:spPr>
      </p:pic>
      <p:sp>
        <p:nvSpPr>
          <p:cNvPr id="195" name="CustomShape 10"/>
          <p:cNvSpPr/>
          <p:nvPr/>
        </p:nvSpPr>
        <p:spPr>
          <a:xfrm>
            <a:off x="8400256" y="4552200"/>
            <a:ext cx="276748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0" strike="noStrike" spc="-1" dirty="0" smtClean="0">
                <a:solidFill>
                  <a:srgbClr val="000000"/>
                </a:solidFill>
                <a:latin typeface="DejaVu Sans" panose="020B0603030804020204"/>
                <a:ea typeface="DejaVu Sans" panose="020B0603030804020204"/>
              </a:rPr>
              <a:t>—</a:t>
            </a:r>
            <a:r>
              <a:rPr lang="en-US" altLang="zh-CN" sz="2400" b="0" strike="noStrike" spc="-1" dirty="0" smtClean="0">
                <a:solidFill>
                  <a:srgbClr val="000000"/>
                </a:solidFill>
                <a:latin typeface="DejaVu Sans" panose="020B0603030804020204"/>
                <a:ea typeface="DejaVu Sans" panose="020B0603030804020204"/>
              </a:rPr>
              <a:t>DC</a:t>
            </a:r>
            <a:r>
              <a:rPr lang="zh-CN" altLang="en-US" sz="2400" b="0" strike="noStrike" spc="-1" dirty="0" smtClean="0">
                <a:solidFill>
                  <a:srgbClr val="000000"/>
                </a:solidFill>
                <a:latin typeface="DejaVu Sans" panose="020B0603030804020204"/>
                <a:ea typeface="DejaVu Sans" panose="020B0603030804020204"/>
              </a:rPr>
              <a:t>房屋价格预测</a:t>
            </a:r>
            <a:endParaRPr lang="en-US" sz="2400" b="0" strike="noStrike" spc="-1" dirty="0">
              <a:latin typeface="DejaVu Sans" panose="020B0603030804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21400" y="733320"/>
            <a:ext cx="5478656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pc="-1" dirty="0">
                <a:solidFill>
                  <a:srgbClr val="FF0000"/>
                </a:solidFill>
                <a:latin typeface="微软雅黑"/>
                <a:ea typeface="微软雅黑"/>
              </a:rPr>
              <a:t>数据预处理</a:t>
            </a:r>
            <a:endParaRPr lang="zh-CN" altLang="en-US" sz="2400" b="1" spc="-1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759960" y="80208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8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4" name="CustomShape 3"/>
          <p:cNvSpPr/>
          <p:nvPr/>
        </p:nvSpPr>
        <p:spPr>
          <a:xfrm>
            <a:off x="887040" y="92916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A5002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5" name="CustomShape 4"/>
          <p:cNvSpPr/>
          <p:nvPr/>
        </p:nvSpPr>
        <p:spPr>
          <a:xfrm>
            <a:off x="889560" y="92916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6" name="Line 5"/>
          <p:cNvSpPr/>
          <p:nvPr/>
        </p:nvSpPr>
        <p:spPr>
          <a:xfrm>
            <a:off x="9051120" y="50040"/>
            <a:ext cx="360" cy="339120"/>
          </a:xfrm>
          <a:prstGeom prst="line">
            <a:avLst/>
          </a:prstGeom>
          <a:ln w="12600">
            <a:solidFill>
              <a:srgbClr val="43729D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3" name="CustomShape 12"/>
          <p:cNvSpPr/>
          <p:nvPr/>
        </p:nvSpPr>
        <p:spPr>
          <a:xfrm>
            <a:off x="9936000" y="6048000"/>
            <a:ext cx="17964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6" name="CustomShape 15"/>
          <p:cNvSpPr/>
          <p:nvPr/>
        </p:nvSpPr>
        <p:spPr>
          <a:xfrm>
            <a:off x="11304000" y="6336000"/>
            <a:ext cx="286920" cy="390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7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8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3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cxnSp>
        <p:nvCxnSpPr>
          <p:cNvPr id="244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2495600" y="1700808"/>
            <a:ext cx="712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特征工程处理 </a:t>
            </a:r>
            <a:r>
              <a:rPr lang="en-US" altLang="zh-CN" dirty="0"/>
              <a:t>-- </a:t>
            </a:r>
            <a:r>
              <a:rPr lang="zh-CN" altLang="en-US" dirty="0"/>
              <a:t>缺失值，异常值处理；特征变换：离散化，归一化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</a:t>
            </a:r>
            <a:r>
              <a:rPr lang="zh-CN" altLang="en-US" dirty="0" smtClean="0"/>
              <a:t>标准化</a:t>
            </a:r>
            <a:r>
              <a:rPr lang="zh-CN" altLang="en-US" dirty="0"/>
              <a:t>，数值化</a:t>
            </a:r>
            <a:r>
              <a:rPr lang="zh-CN" altLang="en-US" dirty="0" smtClean="0"/>
              <a:t>，对</a:t>
            </a:r>
            <a:r>
              <a:rPr lang="zh-CN" altLang="en-US" dirty="0"/>
              <a:t>值化，分组化，正规化等等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特征选择</a:t>
            </a:r>
            <a:r>
              <a:rPr lang="zh-CN" altLang="en-US" dirty="0"/>
              <a:t>：</a:t>
            </a:r>
            <a:r>
              <a:rPr lang="en-US" altLang="zh-CN" dirty="0" err="1"/>
              <a:t>lDA</a:t>
            </a:r>
            <a:r>
              <a:rPr lang="zh-CN" altLang="en-US" dirty="0"/>
              <a:t>降维，</a:t>
            </a:r>
            <a:r>
              <a:rPr lang="en-US" altLang="zh-CN" dirty="0"/>
              <a:t>PCA</a:t>
            </a:r>
            <a:r>
              <a:rPr lang="zh-CN" altLang="en-US" dirty="0"/>
              <a:t>降维，算法</a:t>
            </a:r>
            <a:r>
              <a:rPr lang="zh-CN" altLang="en-US" dirty="0" smtClean="0"/>
              <a:t>选择，</a:t>
            </a:r>
            <a:r>
              <a:rPr lang="en-US" altLang="zh-CN" dirty="0" err="1" smtClean="0"/>
              <a:t>pearson</a:t>
            </a:r>
            <a:r>
              <a:rPr lang="zh-CN" altLang="en-US" dirty="0" smtClean="0"/>
              <a:t>相关性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/>
              <a:t>顶层特征选择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特征衍生：</a:t>
            </a:r>
            <a:r>
              <a:rPr lang="en-US" altLang="zh-CN" dirty="0" err="1" smtClean="0"/>
              <a:t>one_hot</a:t>
            </a:r>
            <a:r>
              <a:rPr lang="zh-CN" altLang="en-US" dirty="0" smtClean="0"/>
              <a:t>独热处理，</a:t>
            </a:r>
            <a:r>
              <a:rPr lang="zh-CN" altLang="en-US" dirty="0"/>
              <a:t>特征</a:t>
            </a:r>
            <a:r>
              <a:rPr lang="zh-CN" altLang="en-US" dirty="0" smtClean="0"/>
              <a:t>学习，</a:t>
            </a:r>
            <a:r>
              <a:rPr lang="zh-CN" altLang="en-US" dirty="0"/>
              <a:t>迁移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 smtClean="0"/>
              <a:t>标注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与特征工程的处理一样方法。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3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38920" y="2368440"/>
            <a:ext cx="5593584" cy="2038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zh-CN" altLang="en-US" sz="3600" b="1" spc="-1" dirty="0" smtClean="0">
                <a:solidFill>
                  <a:srgbClr val="FF0000"/>
                </a:solidFill>
                <a:latin typeface="微软雅黑"/>
                <a:ea typeface="微软雅黑"/>
              </a:rPr>
              <a:t> 挖掘</a:t>
            </a:r>
            <a:r>
              <a:rPr lang="zh-CN" altLang="en-US" sz="3600" b="1" spc="-1" dirty="0">
                <a:solidFill>
                  <a:srgbClr val="FF0000"/>
                </a:solidFill>
                <a:latin typeface="微软雅黑"/>
                <a:ea typeface="微软雅黑"/>
              </a:rPr>
              <a:t>建模</a:t>
            </a:r>
            <a:endParaRPr lang="zh-CN" altLang="en-US" sz="3600" b="1" spc="-1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216" name="Line 2"/>
          <p:cNvSpPr/>
          <p:nvPr/>
        </p:nvSpPr>
        <p:spPr>
          <a:xfrm flipV="1">
            <a:off x="4674600" y="1995480"/>
            <a:ext cx="360" cy="3246840"/>
          </a:xfrm>
          <a:prstGeom prst="line">
            <a:avLst/>
          </a:prstGeom>
          <a:ln w="12600" cap="rnd">
            <a:solidFill>
              <a:srgbClr val="080808"/>
            </a:solidFill>
            <a:custDash>
              <a:ds d="400000" sp="300000"/>
            </a:custDash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7" name="Line 3"/>
          <p:cNvSpPr/>
          <p:nvPr/>
        </p:nvSpPr>
        <p:spPr>
          <a:xfrm>
            <a:off x="9051120" y="50040"/>
            <a:ext cx="360" cy="339120"/>
          </a:xfrm>
          <a:prstGeom prst="line">
            <a:avLst/>
          </a:prstGeom>
          <a:ln w="12600">
            <a:solidFill>
              <a:srgbClr val="43729D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1650960" y="2368440"/>
            <a:ext cx="2405880" cy="2207520"/>
          </a:xfrm>
          <a:prstGeom prst="flowChartDecision">
            <a:avLst/>
          </a:prstGeom>
          <a:solidFill>
            <a:srgbClr val="B23033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1650960" y="2567160"/>
            <a:ext cx="2405880" cy="2207520"/>
          </a:xfrm>
          <a:prstGeom prst="flowChartDecision">
            <a:avLst/>
          </a:prstGeom>
          <a:solidFill>
            <a:srgbClr val="F2F2F2"/>
          </a:solidFill>
          <a:ln w="12600">
            <a:solidFill>
              <a:srgbClr val="A6A6A6"/>
            </a:solidFill>
            <a:miter/>
          </a:ln>
          <a:effectLst>
            <a:outerShdw dist="38160" dir="54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CustomShape 6"/>
          <p:cNvSpPr/>
          <p:nvPr/>
        </p:nvSpPr>
        <p:spPr>
          <a:xfrm>
            <a:off x="2351520" y="3331440"/>
            <a:ext cx="117468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5160" tIns="32400" rIns="65160" bIns="32400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B23033"/>
                </a:solidFill>
                <a:latin typeface="微软雅黑"/>
                <a:ea typeface="微软雅黑"/>
              </a:rPr>
              <a:t>0 </a:t>
            </a:r>
            <a:r>
              <a:rPr lang="en-US" sz="4400" b="1" spc="-1" dirty="0" smtClean="0">
                <a:solidFill>
                  <a:srgbClr val="B23033"/>
                </a:solidFill>
                <a:latin typeface="微软雅黑"/>
                <a:ea typeface="微软雅黑"/>
              </a:rPr>
              <a:t>5</a:t>
            </a:r>
            <a:endParaRPr lang="en-US" sz="4400" b="0" strike="noStrike" spc="-1" dirty="0">
              <a:latin typeface="DejaVu Sans" panose="020B0603030804020204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7752184" y="4001775"/>
            <a:ext cx="3742200" cy="539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DejaVu Sans" panose="020B0603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0542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21400" y="733320"/>
            <a:ext cx="5478656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pc="-1" dirty="0">
                <a:solidFill>
                  <a:srgbClr val="FF0000"/>
                </a:solidFill>
                <a:latin typeface="微软雅黑"/>
                <a:ea typeface="微软雅黑"/>
              </a:rPr>
              <a:t>挖掘建模</a:t>
            </a:r>
            <a:endParaRPr lang="zh-CN" altLang="en-US" sz="2400" b="1" spc="-1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759960" y="80208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8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4" name="CustomShape 3"/>
          <p:cNvSpPr/>
          <p:nvPr/>
        </p:nvSpPr>
        <p:spPr>
          <a:xfrm>
            <a:off x="887040" y="92916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A5002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5" name="CustomShape 4"/>
          <p:cNvSpPr/>
          <p:nvPr/>
        </p:nvSpPr>
        <p:spPr>
          <a:xfrm>
            <a:off x="889560" y="92916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6" name="Line 5"/>
          <p:cNvSpPr/>
          <p:nvPr/>
        </p:nvSpPr>
        <p:spPr>
          <a:xfrm>
            <a:off x="9051120" y="50040"/>
            <a:ext cx="360" cy="339120"/>
          </a:xfrm>
          <a:prstGeom prst="line">
            <a:avLst/>
          </a:prstGeom>
          <a:ln w="12600">
            <a:solidFill>
              <a:srgbClr val="43729D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3" name="CustomShape 12"/>
          <p:cNvSpPr/>
          <p:nvPr/>
        </p:nvSpPr>
        <p:spPr>
          <a:xfrm>
            <a:off x="9936000" y="6048000"/>
            <a:ext cx="17964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6" name="CustomShape 15"/>
          <p:cNvSpPr/>
          <p:nvPr/>
        </p:nvSpPr>
        <p:spPr>
          <a:xfrm>
            <a:off x="11304000" y="6336000"/>
            <a:ext cx="286920" cy="390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7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8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3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cxnSp>
        <p:nvCxnSpPr>
          <p:cNvPr id="244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43376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38920" y="2368440"/>
            <a:ext cx="5593584" cy="2038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DejaVu Sans" panose="020B0603030804020204"/>
            </a:endParaRPr>
          </a:p>
          <a:p>
            <a:r>
              <a:rPr lang="zh-CN" altLang="en-US" sz="3600" b="1" spc="-1" dirty="0" smtClean="0">
                <a:solidFill>
                  <a:srgbClr val="C00000"/>
                </a:solidFill>
                <a:latin typeface="微软雅黑"/>
                <a:ea typeface="微软雅黑"/>
              </a:rPr>
              <a:t>  </a:t>
            </a:r>
            <a:r>
              <a:rPr lang="zh-CN" altLang="en-US" sz="3600" b="1" spc="-1" dirty="0">
                <a:solidFill>
                  <a:srgbClr val="FF0000"/>
                </a:solidFill>
                <a:latin typeface="微软雅黑"/>
                <a:ea typeface="微软雅黑"/>
              </a:rPr>
              <a:t>模型</a:t>
            </a:r>
            <a:r>
              <a:rPr lang="zh-CN" altLang="en-US" sz="3600" b="1" spc="-1" dirty="0">
                <a:solidFill>
                  <a:srgbClr val="FF0000"/>
                </a:solidFill>
                <a:latin typeface="微软雅黑"/>
                <a:ea typeface="微软雅黑"/>
              </a:rPr>
              <a:t>评估</a:t>
            </a:r>
          </a:p>
        </p:txBody>
      </p:sp>
      <p:sp>
        <p:nvSpPr>
          <p:cNvPr id="216" name="Line 2"/>
          <p:cNvSpPr/>
          <p:nvPr/>
        </p:nvSpPr>
        <p:spPr>
          <a:xfrm flipV="1">
            <a:off x="4674600" y="1995480"/>
            <a:ext cx="360" cy="3246840"/>
          </a:xfrm>
          <a:prstGeom prst="line">
            <a:avLst/>
          </a:prstGeom>
          <a:ln w="12600" cap="rnd">
            <a:solidFill>
              <a:srgbClr val="080808"/>
            </a:solidFill>
            <a:custDash>
              <a:ds d="400000" sp="300000"/>
            </a:custDash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7" name="Line 3"/>
          <p:cNvSpPr/>
          <p:nvPr/>
        </p:nvSpPr>
        <p:spPr>
          <a:xfrm>
            <a:off x="9051120" y="50040"/>
            <a:ext cx="360" cy="339120"/>
          </a:xfrm>
          <a:prstGeom prst="line">
            <a:avLst/>
          </a:prstGeom>
          <a:ln w="12600">
            <a:solidFill>
              <a:srgbClr val="43729D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1650960" y="2368440"/>
            <a:ext cx="2405880" cy="2207520"/>
          </a:xfrm>
          <a:prstGeom prst="flowChartDecision">
            <a:avLst/>
          </a:prstGeom>
          <a:solidFill>
            <a:srgbClr val="B23033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1650960" y="2567160"/>
            <a:ext cx="2405880" cy="2207520"/>
          </a:xfrm>
          <a:prstGeom prst="flowChartDecision">
            <a:avLst/>
          </a:prstGeom>
          <a:solidFill>
            <a:srgbClr val="F2F2F2"/>
          </a:solidFill>
          <a:ln w="12600">
            <a:solidFill>
              <a:srgbClr val="A6A6A6"/>
            </a:solidFill>
            <a:miter/>
          </a:ln>
          <a:effectLst>
            <a:outerShdw dist="38160" dir="54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CustomShape 6"/>
          <p:cNvSpPr/>
          <p:nvPr/>
        </p:nvSpPr>
        <p:spPr>
          <a:xfrm>
            <a:off x="2351520" y="3331440"/>
            <a:ext cx="117468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5160" tIns="32400" rIns="65160" bIns="32400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B23033"/>
                </a:solidFill>
                <a:latin typeface="微软雅黑"/>
                <a:ea typeface="微软雅黑"/>
              </a:rPr>
              <a:t>0 </a:t>
            </a:r>
            <a:r>
              <a:rPr lang="en-US" sz="4400" b="1" spc="-1" dirty="0">
                <a:solidFill>
                  <a:srgbClr val="B23033"/>
                </a:solidFill>
                <a:latin typeface="微软雅黑"/>
                <a:ea typeface="微软雅黑"/>
              </a:rPr>
              <a:t>6</a:t>
            </a:r>
            <a:endParaRPr lang="en-US" sz="4400" b="0" strike="noStrike" spc="-1" dirty="0">
              <a:latin typeface="DejaVu Sans" panose="020B0603030804020204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7752184" y="4001775"/>
            <a:ext cx="3742200" cy="539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DejaVu Sans" panose="020B0603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8191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21400" y="733320"/>
            <a:ext cx="5478656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pc="-1" dirty="0">
                <a:solidFill>
                  <a:srgbClr val="C00000"/>
                </a:solidFill>
                <a:latin typeface="微软雅黑"/>
                <a:ea typeface="微软雅黑"/>
              </a:rPr>
              <a:t>模型评估</a:t>
            </a:r>
            <a:endParaRPr lang="zh-CN" altLang="en-US" sz="2400" b="1" spc="-1" dirty="0">
              <a:solidFill>
                <a:srgbClr val="C00000"/>
              </a:solidFill>
              <a:latin typeface="微软雅黑"/>
              <a:ea typeface="微软雅黑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759960" y="80208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8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4" name="CustomShape 3"/>
          <p:cNvSpPr/>
          <p:nvPr/>
        </p:nvSpPr>
        <p:spPr>
          <a:xfrm>
            <a:off x="887040" y="92916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A5002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5" name="CustomShape 4"/>
          <p:cNvSpPr/>
          <p:nvPr/>
        </p:nvSpPr>
        <p:spPr>
          <a:xfrm>
            <a:off x="889560" y="92916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6" name="Line 5"/>
          <p:cNvSpPr/>
          <p:nvPr/>
        </p:nvSpPr>
        <p:spPr>
          <a:xfrm>
            <a:off x="9051120" y="50040"/>
            <a:ext cx="360" cy="339120"/>
          </a:xfrm>
          <a:prstGeom prst="line">
            <a:avLst/>
          </a:prstGeom>
          <a:ln w="12600">
            <a:solidFill>
              <a:srgbClr val="43729D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3" name="CustomShape 12"/>
          <p:cNvSpPr/>
          <p:nvPr/>
        </p:nvSpPr>
        <p:spPr>
          <a:xfrm>
            <a:off x="9936000" y="6048000"/>
            <a:ext cx="17964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6" name="CustomShape 15"/>
          <p:cNvSpPr/>
          <p:nvPr/>
        </p:nvSpPr>
        <p:spPr>
          <a:xfrm>
            <a:off x="11304000" y="6336000"/>
            <a:ext cx="286920" cy="390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7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8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3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cxnSp>
        <p:nvCxnSpPr>
          <p:cNvPr id="244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1331436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1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224000" y="2211840"/>
            <a:ext cx="2517120" cy="2455560"/>
          </a:xfrm>
          <a:prstGeom prst="flowChartDecision">
            <a:avLst/>
          </a:prstGeom>
          <a:solidFill>
            <a:srgbClr val="B23033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1224000" y="2432880"/>
            <a:ext cx="2517120" cy="2455560"/>
          </a:xfrm>
          <a:prstGeom prst="flowChartDecision">
            <a:avLst/>
          </a:prstGeom>
          <a:solidFill>
            <a:srgbClr val="F2F2F2"/>
          </a:solidFill>
          <a:ln w="12600">
            <a:solidFill>
              <a:srgbClr val="A6A6A6"/>
            </a:solidFill>
            <a:miter/>
          </a:ln>
          <a:effectLst>
            <a:outerShdw dist="38160" dir="54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930320" y="3408120"/>
            <a:ext cx="1513800" cy="499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5160" tIns="32400" rIns="65160" bIns="324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B23033"/>
                </a:solidFill>
                <a:latin typeface="微软雅黑"/>
                <a:ea typeface="微软雅黑"/>
              </a:rPr>
              <a:t>目  录</a:t>
            </a:r>
            <a:endParaRPr lang="en-US" sz="2800" b="0" strike="noStrike" spc="-1">
              <a:latin typeface="DejaVu Sans" panose="020B0603030804020204"/>
            </a:endParaRPr>
          </a:p>
        </p:txBody>
      </p:sp>
      <p:sp>
        <p:nvSpPr>
          <p:cNvPr id="214" name="Line 19"/>
          <p:cNvSpPr/>
          <p:nvPr/>
        </p:nvSpPr>
        <p:spPr>
          <a:xfrm>
            <a:off x="9057600" y="38520"/>
            <a:ext cx="360" cy="339120"/>
          </a:xfrm>
          <a:prstGeom prst="line">
            <a:avLst/>
          </a:prstGeom>
          <a:ln w="12600">
            <a:solidFill>
              <a:srgbClr val="43729D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4" name="组合 13"/>
          <p:cNvGrpSpPr/>
          <p:nvPr/>
        </p:nvGrpSpPr>
        <p:grpSpPr>
          <a:xfrm>
            <a:off x="4948242" y="525291"/>
            <a:ext cx="5632759" cy="6174834"/>
            <a:chOff x="4969961" y="638370"/>
            <a:chExt cx="5632759" cy="6174834"/>
          </a:xfrm>
        </p:grpSpPr>
        <p:sp>
          <p:nvSpPr>
            <p:cNvPr id="199" name="CustomShape 4"/>
            <p:cNvSpPr/>
            <p:nvPr/>
          </p:nvSpPr>
          <p:spPr>
            <a:xfrm>
              <a:off x="6872876" y="924391"/>
              <a:ext cx="3729844" cy="29337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5160" tIns="32400" rIns="65160" bIns="32400"/>
            <a:lstStyle/>
            <a:p>
              <a:pPr>
                <a:lnSpc>
                  <a:spcPct val="100000"/>
                </a:lnSpc>
              </a:pPr>
              <a:r>
                <a:rPr lang="zh-CN" altLang="en-US" sz="2000" b="1" spc="-1" dirty="0" smtClean="0">
                  <a:solidFill>
                    <a:srgbClr val="404040"/>
                  </a:solidFill>
                  <a:latin typeface="微软雅黑"/>
                  <a:ea typeface="微软雅黑"/>
                </a:rPr>
                <a:t>数据获取</a:t>
              </a:r>
              <a:endParaRPr lang="en-US" sz="2000" b="0" strike="noStrike" spc="-1" dirty="0">
                <a:latin typeface="DejaVu Sans" panose="020B0603030804020204"/>
              </a:endParaRPr>
            </a:p>
          </p:txBody>
        </p:sp>
        <p:sp>
          <p:nvSpPr>
            <p:cNvPr id="200" name="CustomShape 5"/>
            <p:cNvSpPr/>
            <p:nvPr/>
          </p:nvSpPr>
          <p:spPr>
            <a:xfrm>
              <a:off x="6872876" y="2024429"/>
              <a:ext cx="3460440" cy="29337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5160" tIns="32400" rIns="65160" bIns="32400"/>
            <a:lstStyle/>
            <a:p>
              <a:pPr>
                <a:lnSpc>
                  <a:spcPct val="100000"/>
                </a:lnSpc>
              </a:pPr>
              <a:r>
                <a:rPr lang="zh-CN" altLang="en-US" b="1" spc="-1" dirty="0" smtClean="0">
                  <a:solidFill>
                    <a:srgbClr val="404040"/>
                  </a:solidFill>
                  <a:latin typeface="微软雅黑"/>
                  <a:ea typeface="微软雅黑"/>
                </a:rPr>
                <a:t>单</a:t>
              </a:r>
              <a:r>
                <a:rPr lang="zh-CN" altLang="en-US" b="1" spc="-1" dirty="0">
                  <a:solidFill>
                    <a:srgbClr val="404040"/>
                  </a:solidFill>
                  <a:latin typeface="微软雅黑"/>
                  <a:ea typeface="微软雅黑"/>
                </a:rPr>
                <a:t>因子探索分析与</a:t>
              </a:r>
              <a:r>
                <a:rPr lang="zh-CN" altLang="en-US" sz="2000" b="1" spc="-1" dirty="0">
                  <a:solidFill>
                    <a:srgbClr val="404040"/>
                  </a:solidFill>
                  <a:latin typeface="微软雅黑"/>
                  <a:ea typeface="微软雅黑"/>
                </a:rPr>
                <a:t>数据</a:t>
              </a:r>
              <a:r>
                <a:rPr lang="zh-CN" altLang="en-US" b="1" spc="-1" dirty="0">
                  <a:solidFill>
                    <a:srgbClr val="404040"/>
                  </a:solidFill>
                  <a:latin typeface="微软雅黑"/>
                  <a:ea typeface="微软雅黑"/>
                </a:rPr>
                <a:t>可视化</a:t>
              </a:r>
              <a:endParaRPr lang="en-US" sz="1800" b="0" strike="noStrike" spc="-1" dirty="0">
                <a:latin typeface="DejaVu Sans" panose="020B0603030804020204"/>
              </a:endParaRPr>
            </a:p>
          </p:txBody>
        </p:sp>
        <p:sp>
          <p:nvSpPr>
            <p:cNvPr id="201" name="CustomShape 6"/>
            <p:cNvSpPr/>
            <p:nvPr/>
          </p:nvSpPr>
          <p:spPr>
            <a:xfrm>
              <a:off x="6872876" y="3049875"/>
              <a:ext cx="3066959" cy="29337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5160" tIns="32400" rIns="65160" bIns="32400"/>
            <a:lstStyle/>
            <a:p>
              <a:pPr>
                <a:lnSpc>
                  <a:spcPct val="100000"/>
                </a:lnSpc>
              </a:pPr>
              <a:r>
                <a:rPr lang="zh-CN" altLang="en-US" b="1" spc="-1" dirty="0">
                  <a:solidFill>
                    <a:srgbClr val="404040"/>
                  </a:solidFill>
                  <a:latin typeface="微软雅黑"/>
                  <a:ea typeface="微软雅黑"/>
                </a:rPr>
                <a:t>多因子探索分析</a:t>
              </a:r>
              <a:endParaRPr lang="zh-CN" altLang="en-US" sz="1800" b="1" strike="noStrike" spc="-1" dirty="0">
                <a:solidFill>
                  <a:srgbClr val="40404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2" name="Line 7"/>
            <p:cNvSpPr/>
            <p:nvPr/>
          </p:nvSpPr>
          <p:spPr>
            <a:xfrm>
              <a:off x="6890356" y="1379021"/>
              <a:ext cx="3114259" cy="307"/>
            </a:xfrm>
            <a:prstGeom prst="line">
              <a:avLst/>
            </a:prstGeom>
            <a:ln w="6480">
              <a:solidFill>
                <a:srgbClr val="A6A6A6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3" name="Line 8"/>
            <p:cNvSpPr/>
            <p:nvPr/>
          </p:nvSpPr>
          <p:spPr>
            <a:xfrm>
              <a:off x="6890356" y="2473847"/>
              <a:ext cx="3114259" cy="307"/>
            </a:xfrm>
            <a:prstGeom prst="line">
              <a:avLst/>
            </a:prstGeom>
            <a:ln w="6480">
              <a:solidFill>
                <a:srgbClr val="A6A6A6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4" name="Line 9"/>
            <p:cNvSpPr/>
            <p:nvPr/>
          </p:nvSpPr>
          <p:spPr>
            <a:xfrm>
              <a:off x="6890356" y="3539759"/>
              <a:ext cx="3114259" cy="307"/>
            </a:xfrm>
            <a:prstGeom prst="line">
              <a:avLst/>
            </a:prstGeom>
            <a:ln w="6480">
              <a:solidFill>
                <a:srgbClr val="A6A6A6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5" name="CustomShape 10"/>
            <p:cNvSpPr/>
            <p:nvPr/>
          </p:nvSpPr>
          <p:spPr>
            <a:xfrm>
              <a:off x="4994929" y="711012"/>
              <a:ext cx="1390551" cy="866954"/>
            </a:xfrm>
            <a:prstGeom prst="flowChartDecision">
              <a:avLst/>
            </a:prstGeom>
            <a:solidFill>
              <a:srgbClr val="B23033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6" name="CustomShape 11"/>
            <p:cNvSpPr/>
            <p:nvPr/>
          </p:nvSpPr>
          <p:spPr>
            <a:xfrm>
              <a:off x="4994929" y="638370"/>
              <a:ext cx="1390551" cy="866954"/>
            </a:xfrm>
            <a:prstGeom prst="flowChartDecision">
              <a:avLst/>
            </a:prstGeom>
            <a:solidFill>
              <a:srgbClr val="F2F2F2"/>
            </a:solidFill>
            <a:ln w="12600">
              <a:solidFill>
                <a:srgbClr val="A6A6A6"/>
              </a:solidFill>
              <a:miter/>
            </a:ln>
            <a:effectLst>
              <a:outerShdw dist="38160" dir="5400000">
                <a:srgbClr val="000000">
                  <a:alpha val="40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7" name="CustomShape 12"/>
            <p:cNvSpPr/>
            <p:nvPr/>
          </p:nvSpPr>
          <p:spPr>
            <a:xfrm>
              <a:off x="5406233" y="900479"/>
              <a:ext cx="700931" cy="34212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B23033"/>
                  </a:solidFill>
                  <a:latin typeface="微软雅黑"/>
                  <a:ea typeface="微软雅黑"/>
                </a:rPr>
                <a:t>01</a:t>
              </a:r>
              <a:endParaRPr lang="en-US" sz="2000" b="0" strike="noStrike" spc="-1">
                <a:latin typeface="DejaVu Sans" panose="020B0603030804020204"/>
              </a:endParaRPr>
            </a:p>
          </p:txBody>
        </p:sp>
        <p:sp>
          <p:nvSpPr>
            <p:cNvPr id="208" name="CustomShape 13"/>
            <p:cNvSpPr/>
            <p:nvPr/>
          </p:nvSpPr>
          <p:spPr>
            <a:xfrm>
              <a:off x="4994929" y="1631112"/>
              <a:ext cx="1390551" cy="866954"/>
            </a:xfrm>
            <a:prstGeom prst="flowChartDecision">
              <a:avLst/>
            </a:prstGeom>
            <a:solidFill>
              <a:srgbClr val="B23033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9" name="CustomShape 14"/>
            <p:cNvSpPr/>
            <p:nvPr/>
          </p:nvSpPr>
          <p:spPr>
            <a:xfrm>
              <a:off x="4994929" y="1738408"/>
              <a:ext cx="1390551" cy="866954"/>
            </a:xfrm>
            <a:prstGeom prst="flowChartDecision">
              <a:avLst/>
            </a:prstGeom>
            <a:solidFill>
              <a:srgbClr val="F2F2F2"/>
            </a:solidFill>
            <a:ln w="12600">
              <a:solidFill>
                <a:srgbClr val="A6A6A6"/>
              </a:solidFill>
              <a:miter/>
            </a:ln>
            <a:effectLst>
              <a:outerShdw dist="38160" dir="5400000">
                <a:srgbClr val="000000">
                  <a:alpha val="40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0" name="CustomShape 15"/>
            <p:cNvSpPr/>
            <p:nvPr/>
          </p:nvSpPr>
          <p:spPr>
            <a:xfrm>
              <a:off x="5360647" y="1965876"/>
              <a:ext cx="746517" cy="3418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B23033"/>
                  </a:solidFill>
                  <a:latin typeface="微软雅黑"/>
                  <a:ea typeface="微软雅黑"/>
                </a:rPr>
                <a:t>02</a:t>
              </a:r>
              <a:endParaRPr lang="en-US" sz="2000" b="0" strike="noStrike" spc="-1">
                <a:latin typeface="DejaVu Sans" panose="020B0603030804020204"/>
              </a:endParaRPr>
            </a:p>
          </p:txBody>
        </p:sp>
        <p:sp>
          <p:nvSpPr>
            <p:cNvPr id="211" name="CustomShape 16"/>
            <p:cNvSpPr/>
            <p:nvPr/>
          </p:nvSpPr>
          <p:spPr>
            <a:xfrm>
              <a:off x="4994929" y="2656864"/>
              <a:ext cx="1390551" cy="866954"/>
            </a:xfrm>
            <a:prstGeom prst="flowChartDecision">
              <a:avLst/>
            </a:prstGeom>
            <a:solidFill>
              <a:srgbClr val="B23033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2" name="CustomShape 17"/>
            <p:cNvSpPr/>
            <p:nvPr/>
          </p:nvSpPr>
          <p:spPr>
            <a:xfrm>
              <a:off x="4995957" y="2763547"/>
              <a:ext cx="1390551" cy="866954"/>
            </a:xfrm>
            <a:prstGeom prst="flowChartDecision">
              <a:avLst/>
            </a:prstGeom>
            <a:solidFill>
              <a:srgbClr val="F2F2F2"/>
            </a:solidFill>
            <a:ln w="12600">
              <a:solidFill>
                <a:srgbClr val="A6A6A6"/>
              </a:solidFill>
              <a:miter/>
            </a:ln>
            <a:effectLst>
              <a:outerShdw dist="38160" dir="5400000">
                <a:srgbClr val="000000">
                  <a:alpha val="40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3" name="CustomShape 18"/>
            <p:cNvSpPr/>
            <p:nvPr/>
          </p:nvSpPr>
          <p:spPr>
            <a:xfrm>
              <a:off x="5353107" y="3016460"/>
              <a:ext cx="696818" cy="3418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>
                  <a:solidFill>
                    <a:srgbClr val="B23033"/>
                  </a:solidFill>
                  <a:latin typeface="微软雅黑"/>
                  <a:ea typeface="微软雅黑"/>
                </a:rPr>
                <a:t>03</a:t>
              </a:r>
              <a:endParaRPr lang="en-US" sz="2000" b="0" strike="noStrike" spc="-1">
                <a:latin typeface="DejaVu Sans" panose="020B0603030804020204"/>
              </a:endParaRPr>
            </a:p>
          </p:txBody>
        </p:sp>
        <p:sp>
          <p:nvSpPr>
            <p:cNvPr id="2" name="CustomShape 6"/>
            <p:cNvSpPr/>
            <p:nvPr/>
          </p:nvSpPr>
          <p:spPr>
            <a:xfrm>
              <a:off x="6872876" y="4149738"/>
              <a:ext cx="3066959" cy="29337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5160" tIns="32400" rIns="65160" bIns="32400"/>
            <a:lstStyle/>
            <a:p>
              <a:pPr>
                <a:lnSpc>
                  <a:spcPct val="100000"/>
                </a:lnSpc>
              </a:pPr>
              <a:r>
                <a:rPr lang="zh-CN" altLang="en-US" b="1" spc="-1" dirty="0">
                  <a:solidFill>
                    <a:srgbClr val="404040"/>
                  </a:solidFill>
                  <a:latin typeface="微软雅黑"/>
                  <a:ea typeface="微软雅黑"/>
                </a:rPr>
                <a:t>数据预处理</a:t>
              </a:r>
              <a:endParaRPr lang="zh-CN" altLang="en-US" sz="1800" b="1" strike="noStrike" spc="-1" dirty="0">
                <a:solidFill>
                  <a:srgbClr val="40404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" name="Line 9"/>
            <p:cNvSpPr/>
            <p:nvPr/>
          </p:nvSpPr>
          <p:spPr>
            <a:xfrm>
              <a:off x="6890356" y="4639622"/>
              <a:ext cx="3114259" cy="307"/>
            </a:xfrm>
            <a:prstGeom prst="line">
              <a:avLst/>
            </a:prstGeom>
            <a:ln w="6480">
              <a:solidFill>
                <a:srgbClr val="A6A6A6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" name="CustomShape 16"/>
            <p:cNvSpPr/>
            <p:nvPr/>
          </p:nvSpPr>
          <p:spPr>
            <a:xfrm>
              <a:off x="4994929" y="3756727"/>
              <a:ext cx="1390551" cy="866954"/>
            </a:xfrm>
            <a:prstGeom prst="flowChartDecision">
              <a:avLst/>
            </a:prstGeom>
            <a:solidFill>
              <a:srgbClr val="B23033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" name="CustomShape 17"/>
            <p:cNvSpPr/>
            <p:nvPr/>
          </p:nvSpPr>
          <p:spPr>
            <a:xfrm>
              <a:off x="4995957" y="3863410"/>
              <a:ext cx="1390551" cy="866954"/>
            </a:xfrm>
            <a:prstGeom prst="flowChartDecision">
              <a:avLst/>
            </a:prstGeom>
            <a:solidFill>
              <a:srgbClr val="F2F2F2"/>
            </a:solidFill>
            <a:ln w="12600">
              <a:solidFill>
                <a:srgbClr val="A6A6A6"/>
              </a:solidFill>
              <a:miter/>
            </a:ln>
            <a:effectLst>
              <a:outerShdw dist="38160" dir="5400000">
                <a:srgbClr val="000000">
                  <a:alpha val="40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" name="CustomShape 18"/>
            <p:cNvSpPr/>
            <p:nvPr/>
          </p:nvSpPr>
          <p:spPr>
            <a:xfrm>
              <a:off x="5353107" y="4116323"/>
              <a:ext cx="696818" cy="3418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B23033"/>
                  </a:solidFill>
                  <a:latin typeface="微软雅黑"/>
                  <a:ea typeface="微软雅黑"/>
                </a:rPr>
                <a:t>04</a:t>
              </a:r>
              <a:endParaRPr lang="en-US" sz="2000" b="0" strike="noStrike" spc="-1" dirty="0">
                <a:latin typeface="DejaVu Sans" panose="020B0603030804020204"/>
              </a:endParaRPr>
            </a:p>
          </p:txBody>
        </p:sp>
        <p:sp>
          <p:nvSpPr>
            <p:cNvPr id="7" name="CustomShape 6"/>
            <p:cNvSpPr/>
            <p:nvPr/>
          </p:nvSpPr>
          <p:spPr>
            <a:xfrm>
              <a:off x="6883594" y="5137484"/>
              <a:ext cx="3066959" cy="29337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5160" tIns="32400" rIns="65160" bIns="32400"/>
            <a:lstStyle/>
            <a:p>
              <a:pPr>
                <a:lnSpc>
                  <a:spcPct val="100000"/>
                </a:lnSpc>
              </a:pPr>
              <a:r>
                <a:rPr lang="zh-CN" altLang="en-US" b="1" spc="-1" dirty="0">
                  <a:solidFill>
                    <a:srgbClr val="404040"/>
                  </a:solidFill>
                  <a:latin typeface="微软雅黑"/>
                  <a:ea typeface="微软雅黑"/>
                </a:rPr>
                <a:t>挖掘建模</a:t>
              </a:r>
              <a:endParaRPr lang="zh-CN" altLang="en-US" sz="1800" b="1" strike="noStrike" spc="-1" dirty="0">
                <a:solidFill>
                  <a:srgbClr val="40404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" name="Line 9"/>
            <p:cNvSpPr/>
            <p:nvPr/>
          </p:nvSpPr>
          <p:spPr>
            <a:xfrm>
              <a:off x="6914005" y="5679847"/>
              <a:ext cx="3114259" cy="307"/>
            </a:xfrm>
            <a:prstGeom prst="line">
              <a:avLst/>
            </a:prstGeom>
            <a:ln w="6480">
              <a:solidFill>
                <a:srgbClr val="A6A6A6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13" name="组合 12"/>
            <p:cNvGrpSpPr/>
            <p:nvPr/>
          </p:nvGrpSpPr>
          <p:grpSpPr>
            <a:xfrm>
              <a:off x="4969961" y="4813200"/>
              <a:ext cx="1391579" cy="973637"/>
              <a:chOff x="4979210" y="4903635"/>
              <a:chExt cx="1391579" cy="973637"/>
            </a:xfrm>
          </p:grpSpPr>
          <p:sp>
            <p:nvSpPr>
              <p:cNvPr id="9" name="CustomShape 16"/>
              <p:cNvSpPr/>
              <p:nvPr/>
            </p:nvSpPr>
            <p:spPr>
              <a:xfrm>
                <a:off x="4979210" y="4903635"/>
                <a:ext cx="1390551" cy="866954"/>
              </a:xfrm>
              <a:prstGeom prst="flowChartDecision">
                <a:avLst/>
              </a:prstGeom>
              <a:solidFill>
                <a:srgbClr val="B23033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0" name="CustomShape 17"/>
              <p:cNvSpPr/>
              <p:nvPr/>
            </p:nvSpPr>
            <p:spPr>
              <a:xfrm>
                <a:off x="4980238" y="5010318"/>
                <a:ext cx="1390551" cy="866954"/>
              </a:xfrm>
              <a:prstGeom prst="flowChartDecision">
                <a:avLst/>
              </a:prstGeom>
              <a:solidFill>
                <a:srgbClr val="F2F2F2"/>
              </a:solidFill>
              <a:ln w="12600">
                <a:solidFill>
                  <a:srgbClr val="A6A6A6"/>
                </a:solidFill>
                <a:miter/>
              </a:ln>
              <a:effectLst>
                <a:outerShdw dist="38160" dir="5400000">
                  <a:srgbClr val="000000">
                    <a:alpha val="40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1" name="CustomShape 18"/>
              <p:cNvSpPr/>
              <p:nvPr/>
            </p:nvSpPr>
            <p:spPr>
              <a:xfrm>
                <a:off x="5337387" y="5263231"/>
                <a:ext cx="696818" cy="3418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2000" b="1" strike="noStrike" spc="-1" dirty="0" smtClean="0">
                    <a:solidFill>
                      <a:srgbClr val="B23033"/>
                    </a:solidFill>
                    <a:latin typeface="微软雅黑"/>
                    <a:ea typeface="微软雅黑"/>
                  </a:rPr>
                  <a:t>05</a:t>
                </a:r>
                <a:endParaRPr lang="en-US" sz="2000" b="0" strike="noStrike" spc="-1" dirty="0">
                  <a:latin typeface="DejaVu Sans" panose="020B0603030804020204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036140" y="5839567"/>
              <a:ext cx="1391579" cy="973637"/>
              <a:chOff x="4979210" y="4903635"/>
              <a:chExt cx="1391579" cy="973637"/>
            </a:xfrm>
          </p:grpSpPr>
          <p:sp>
            <p:nvSpPr>
              <p:cNvPr id="34" name="CustomShape 16"/>
              <p:cNvSpPr/>
              <p:nvPr/>
            </p:nvSpPr>
            <p:spPr>
              <a:xfrm>
                <a:off x="4979210" y="4903635"/>
                <a:ext cx="1390551" cy="866954"/>
              </a:xfrm>
              <a:prstGeom prst="flowChartDecision">
                <a:avLst/>
              </a:prstGeom>
              <a:solidFill>
                <a:srgbClr val="B23033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" name="CustomShape 17"/>
              <p:cNvSpPr/>
              <p:nvPr/>
            </p:nvSpPr>
            <p:spPr>
              <a:xfrm>
                <a:off x="4980238" y="5010318"/>
                <a:ext cx="1390551" cy="866954"/>
              </a:xfrm>
              <a:prstGeom prst="flowChartDecision">
                <a:avLst/>
              </a:prstGeom>
              <a:solidFill>
                <a:srgbClr val="F2F2F2"/>
              </a:solidFill>
              <a:ln w="12600">
                <a:solidFill>
                  <a:srgbClr val="A6A6A6"/>
                </a:solidFill>
                <a:miter/>
              </a:ln>
              <a:effectLst>
                <a:outerShdw dist="38160" dir="5400000">
                  <a:srgbClr val="000000">
                    <a:alpha val="40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" name="CustomShape 18"/>
              <p:cNvSpPr/>
              <p:nvPr/>
            </p:nvSpPr>
            <p:spPr>
              <a:xfrm>
                <a:off x="5337387" y="5263231"/>
                <a:ext cx="696818" cy="3418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2000" b="1" strike="noStrike" spc="-1" dirty="0" smtClean="0">
                    <a:solidFill>
                      <a:srgbClr val="B23033"/>
                    </a:solidFill>
                    <a:latin typeface="微软雅黑"/>
                    <a:ea typeface="微软雅黑"/>
                  </a:rPr>
                  <a:t>06</a:t>
                </a:r>
                <a:endParaRPr lang="en-US" sz="2000" b="0" strike="noStrike" spc="-1" dirty="0">
                  <a:latin typeface="DejaVu Sans" panose="020B0603030804020204"/>
                </a:endParaRPr>
              </a:p>
            </p:txBody>
          </p:sp>
        </p:grpSp>
        <p:sp>
          <p:nvSpPr>
            <p:cNvPr id="37" name="CustomShape 6"/>
            <p:cNvSpPr/>
            <p:nvPr/>
          </p:nvSpPr>
          <p:spPr>
            <a:xfrm>
              <a:off x="6914005" y="6199131"/>
              <a:ext cx="3066959" cy="29337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5160" tIns="32400" rIns="65160" bIns="32400"/>
            <a:lstStyle/>
            <a:p>
              <a:pPr>
                <a:lnSpc>
                  <a:spcPct val="100000"/>
                </a:lnSpc>
              </a:pPr>
              <a:r>
                <a:rPr lang="zh-CN" altLang="en-US" b="1" spc="-1" dirty="0">
                  <a:solidFill>
                    <a:srgbClr val="404040"/>
                  </a:solidFill>
                  <a:latin typeface="微软雅黑"/>
                  <a:ea typeface="微软雅黑"/>
                </a:rPr>
                <a:t>模型评估</a:t>
              </a:r>
              <a:endParaRPr lang="zh-CN" altLang="en-US" sz="1800" b="1" strike="noStrike" spc="-1" dirty="0">
                <a:solidFill>
                  <a:srgbClr val="40404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" name="Line 9"/>
            <p:cNvSpPr/>
            <p:nvPr/>
          </p:nvSpPr>
          <p:spPr>
            <a:xfrm>
              <a:off x="6914005" y="6706214"/>
              <a:ext cx="3114259" cy="307"/>
            </a:xfrm>
            <a:prstGeom prst="line">
              <a:avLst/>
            </a:prstGeom>
            <a:ln w="6480">
              <a:solidFill>
                <a:srgbClr val="A6A6A6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38920" y="2116800"/>
            <a:ext cx="4981680" cy="2038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DejaVu Sans" panose="020B0603030804020204"/>
            </a:endParaRPr>
          </a:p>
          <a:p>
            <a:pPr algn="ctr">
              <a:lnSpc>
                <a:spcPct val="100000"/>
              </a:lnSpc>
            </a:pPr>
            <a:r>
              <a:rPr lang="zh-CN" altLang="en-US" sz="3600" b="1" spc="-1" dirty="0">
                <a:solidFill>
                  <a:srgbClr val="FF0000"/>
                </a:solidFill>
                <a:latin typeface="微软雅黑"/>
                <a:ea typeface="微软雅黑"/>
              </a:rPr>
              <a:t>数据获取</a:t>
            </a:r>
            <a:endParaRPr lang="en-US" sz="3600" b="0" strike="noStrike" spc="-1" dirty="0">
              <a:solidFill>
                <a:srgbClr val="FF0000"/>
              </a:solidFill>
              <a:latin typeface="DejaVu Sans" panose="020B0603030804020204"/>
            </a:endParaRPr>
          </a:p>
        </p:txBody>
      </p:sp>
      <p:sp>
        <p:nvSpPr>
          <p:cNvPr id="216" name="Line 2"/>
          <p:cNvSpPr/>
          <p:nvPr/>
        </p:nvSpPr>
        <p:spPr>
          <a:xfrm flipV="1">
            <a:off x="4674600" y="1995480"/>
            <a:ext cx="360" cy="3246840"/>
          </a:xfrm>
          <a:prstGeom prst="line">
            <a:avLst/>
          </a:prstGeom>
          <a:ln w="12600" cap="rnd">
            <a:solidFill>
              <a:srgbClr val="080808"/>
            </a:solidFill>
            <a:custDash>
              <a:ds d="400000" sp="300000"/>
            </a:custDash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7" name="Line 3"/>
          <p:cNvSpPr/>
          <p:nvPr/>
        </p:nvSpPr>
        <p:spPr>
          <a:xfrm>
            <a:off x="9051120" y="50040"/>
            <a:ext cx="360" cy="339120"/>
          </a:xfrm>
          <a:prstGeom prst="line">
            <a:avLst/>
          </a:prstGeom>
          <a:ln w="12600">
            <a:solidFill>
              <a:srgbClr val="43729D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1650960" y="2368440"/>
            <a:ext cx="2405880" cy="2207520"/>
          </a:xfrm>
          <a:prstGeom prst="flowChartDecision">
            <a:avLst/>
          </a:prstGeom>
          <a:solidFill>
            <a:srgbClr val="B23033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1650960" y="2567160"/>
            <a:ext cx="2405880" cy="2207520"/>
          </a:xfrm>
          <a:prstGeom prst="flowChartDecision">
            <a:avLst/>
          </a:prstGeom>
          <a:solidFill>
            <a:srgbClr val="F2F2F2"/>
          </a:solidFill>
          <a:ln w="12600">
            <a:solidFill>
              <a:srgbClr val="A6A6A6"/>
            </a:solidFill>
            <a:miter/>
          </a:ln>
          <a:effectLst>
            <a:outerShdw dist="38160" dir="54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CustomShape 6"/>
          <p:cNvSpPr/>
          <p:nvPr/>
        </p:nvSpPr>
        <p:spPr>
          <a:xfrm>
            <a:off x="2351520" y="3331440"/>
            <a:ext cx="117468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5160" tIns="32400" rIns="65160" bIns="32400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B23033"/>
                </a:solidFill>
                <a:latin typeface="微软雅黑"/>
                <a:ea typeface="微软雅黑"/>
              </a:rPr>
              <a:t>0 1</a:t>
            </a:r>
            <a:endParaRPr lang="en-US" sz="4400" b="0" strike="noStrike" spc="-1">
              <a:latin typeface="DejaVu Sans" panose="020B0603030804020204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7752184" y="4001775"/>
            <a:ext cx="3742200" cy="539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B22F33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2400" b="1" strike="noStrike" spc="-1" dirty="0" smtClean="0">
                <a:solidFill>
                  <a:srgbClr val="B22F33"/>
                </a:solidFill>
                <a:latin typeface="微软雅黑"/>
                <a:ea typeface="微软雅黑"/>
              </a:rPr>
              <a:t>数据之源，</a:t>
            </a:r>
            <a:r>
              <a:rPr lang="en-US" sz="2400" b="1" strike="noStrike" spc="-1" dirty="0" err="1" smtClean="0">
                <a:solidFill>
                  <a:srgbClr val="B22F33"/>
                </a:solidFill>
                <a:latin typeface="微软雅黑"/>
                <a:ea typeface="微软雅黑"/>
              </a:rPr>
              <a:t>源于</a:t>
            </a:r>
            <a:r>
              <a:rPr lang="zh-CN" altLang="en-US" sz="2400" b="1" spc="-1" dirty="0">
                <a:solidFill>
                  <a:srgbClr val="B22F33"/>
                </a:solidFill>
                <a:latin typeface="微软雅黑"/>
                <a:ea typeface="微软雅黑"/>
              </a:rPr>
              <a:t>获取</a:t>
            </a:r>
            <a:endParaRPr lang="en-US" sz="2400" b="0" strike="noStrike" spc="-1" dirty="0">
              <a:latin typeface="DejaVu Sans" panose="020B0603030804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21400" y="733320"/>
            <a:ext cx="31996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pc="-1" dirty="0">
                <a:solidFill>
                  <a:srgbClr val="FF0000"/>
                </a:solidFill>
                <a:latin typeface="微软雅黑"/>
                <a:ea typeface="微软雅黑"/>
              </a:rPr>
              <a:t>数据获取</a:t>
            </a:r>
            <a:endParaRPr lang="en-US" sz="2400" b="0" strike="noStrike" spc="-1" dirty="0">
              <a:latin typeface="DejaVu Sans" panose="020B0603030804020204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759960" y="80208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8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4" name="CustomShape 3"/>
          <p:cNvSpPr/>
          <p:nvPr/>
        </p:nvSpPr>
        <p:spPr>
          <a:xfrm>
            <a:off x="887040" y="92916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A5002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5" name="CustomShape 4"/>
          <p:cNvSpPr/>
          <p:nvPr/>
        </p:nvSpPr>
        <p:spPr>
          <a:xfrm>
            <a:off x="889560" y="92916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6" name="Line 5"/>
          <p:cNvSpPr/>
          <p:nvPr/>
        </p:nvSpPr>
        <p:spPr>
          <a:xfrm>
            <a:off x="9051120" y="50040"/>
            <a:ext cx="360" cy="339120"/>
          </a:xfrm>
          <a:prstGeom prst="line">
            <a:avLst/>
          </a:prstGeom>
          <a:ln w="12600">
            <a:solidFill>
              <a:srgbClr val="43729D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3" name="CustomShape 12"/>
          <p:cNvSpPr/>
          <p:nvPr/>
        </p:nvSpPr>
        <p:spPr>
          <a:xfrm>
            <a:off x="9936000" y="6048000"/>
            <a:ext cx="17964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6" name="CustomShape 15"/>
          <p:cNvSpPr/>
          <p:nvPr/>
        </p:nvSpPr>
        <p:spPr>
          <a:xfrm>
            <a:off x="11304000" y="6336000"/>
            <a:ext cx="286920" cy="390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7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8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3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cxnSp>
        <p:nvCxnSpPr>
          <p:cNvPr id="244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85693846"/>
              </p:ext>
            </p:extLst>
          </p:nvPr>
        </p:nvGraphicFramePr>
        <p:xfrm>
          <a:off x="2207568" y="1340768"/>
          <a:ext cx="763284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38920" y="2368440"/>
            <a:ext cx="5593584" cy="2038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DejaVu Sans" panose="020B0603030804020204"/>
            </a:endParaRPr>
          </a:p>
          <a:p>
            <a:pPr algn="ctr">
              <a:lnSpc>
                <a:spcPct val="100000"/>
              </a:lnSpc>
            </a:pPr>
            <a:r>
              <a:rPr lang="zh-CN" altLang="en-US" sz="3600" b="1" spc="-1" dirty="0">
                <a:solidFill>
                  <a:srgbClr val="FF0000"/>
                </a:solidFill>
                <a:latin typeface="微软雅黑"/>
                <a:ea typeface="微软雅黑"/>
              </a:rPr>
              <a:t>单因子探索分析与数据</a:t>
            </a:r>
            <a:r>
              <a:rPr lang="zh-CN" altLang="en-US" sz="3600" b="1" spc="-1" dirty="0" smtClean="0">
                <a:solidFill>
                  <a:srgbClr val="FF0000"/>
                </a:solidFill>
                <a:latin typeface="微软雅黑"/>
                <a:ea typeface="微软雅黑"/>
              </a:rPr>
              <a:t>可视化</a:t>
            </a:r>
            <a:endParaRPr lang="en-US" sz="3600" b="0" strike="noStrike" spc="-1" dirty="0">
              <a:solidFill>
                <a:srgbClr val="FF0000"/>
              </a:solidFill>
              <a:latin typeface="DejaVu Sans" panose="020B0603030804020204"/>
            </a:endParaRPr>
          </a:p>
        </p:txBody>
      </p:sp>
      <p:sp>
        <p:nvSpPr>
          <p:cNvPr id="216" name="Line 2"/>
          <p:cNvSpPr/>
          <p:nvPr/>
        </p:nvSpPr>
        <p:spPr>
          <a:xfrm flipV="1">
            <a:off x="4674600" y="1995480"/>
            <a:ext cx="360" cy="3246840"/>
          </a:xfrm>
          <a:prstGeom prst="line">
            <a:avLst/>
          </a:prstGeom>
          <a:ln w="12600" cap="rnd">
            <a:solidFill>
              <a:srgbClr val="080808"/>
            </a:solidFill>
            <a:custDash>
              <a:ds d="400000" sp="300000"/>
            </a:custDash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7" name="Line 3"/>
          <p:cNvSpPr/>
          <p:nvPr/>
        </p:nvSpPr>
        <p:spPr>
          <a:xfrm>
            <a:off x="9051120" y="50040"/>
            <a:ext cx="360" cy="339120"/>
          </a:xfrm>
          <a:prstGeom prst="line">
            <a:avLst/>
          </a:prstGeom>
          <a:ln w="12600">
            <a:solidFill>
              <a:srgbClr val="43729D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1650960" y="2368440"/>
            <a:ext cx="2405880" cy="2207520"/>
          </a:xfrm>
          <a:prstGeom prst="flowChartDecision">
            <a:avLst/>
          </a:prstGeom>
          <a:solidFill>
            <a:srgbClr val="B23033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1650960" y="2567160"/>
            <a:ext cx="2405880" cy="2207520"/>
          </a:xfrm>
          <a:prstGeom prst="flowChartDecision">
            <a:avLst/>
          </a:prstGeom>
          <a:solidFill>
            <a:srgbClr val="F2F2F2"/>
          </a:solidFill>
          <a:ln w="12600">
            <a:solidFill>
              <a:srgbClr val="A6A6A6"/>
            </a:solidFill>
            <a:miter/>
          </a:ln>
          <a:effectLst>
            <a:outerShdw dist="38160" dir="54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CustomShape 6"/>
          <p:cNvSpPr/>
          <p:nvPr/>
        </p:nvSpPr>
        <p:spPr>
          <a:xfrm>
            <a:off x="2351520" y="3331440"/>
            <a:ext cx="117468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5160" tIns="32400" rIns="65160" bIns="32400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B23033"/>
                </a:solidFill>
                <a:latin typeface="微软雅黑"/>
                <a:ea typeface="微软雅黑"/>
              </a:rPr>
              <a:t>0 </a:t>
            </a:r>
            <a:r>
              <a:rPr lang="en-US" sz="4400" b="1" strike="noStrike" spc="-1" dirty="0" smtClean="0">
                <a:solidFill>
                  <a:srgbClr val="B23033"/>
                </a:solidFill>
                <a:latin typeface="微软雅黑"/>
                <a:ea typeface="微软雅黑"/>
              </a:rPr>
              <a:t>2</a:t>
            </a:r>
            <a:endParaRPr lang="en-US" sz="4400" b="0" strike="noStrike" spc="-1" dirty="0">
              <a:latin typeface="DejaVu Sans" panose="020B0603030804020204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7752184" y="4001775"/>
            <a:ext cx="3742200" cy="539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DejaVu Sans" panose="020B0603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866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21400" y="733320"/>
            <a:ext cx="5478656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pc="-1" dirty="0">
                <a:solidFill>
                  <a:srgbClr val="FF0000"/>
                </a:solidFill>
                <a:latin typeface="微软雅黑"/>
                <a:ea typeface="微软雅黑"/>
              </a:rPr>
              <a:t>单因子探索分析与数据可视化</a:t>
            </a:r>
            <a:endParaRPr lang="en-US" altLang="zh-CN" sz="2400" spc="-1" dirty="0">
              <a:solidFill>
                <a:srgbClr val="FF0000"/>
              </a:solidFill>
              <a:latin typeface="DejaVu Sans" panose="020B0603030804020204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759960" y="80208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8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4" name="CustomShape 3"/>
          <p:cNvSpPr/>
          <p:nvPr/>
        </p:nvSpPr>
        <p:spPr>
          <a:xfrm>
            <a:off x="887040" y="92916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A5002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5" name="CustomShape 4"/>
          <p:cNvSpPr/>
          <p:nvPr/>
        </p:nvSpPr>
        <p:spPr>
          <a:xfrm>
            <a:off x="889560" y="92916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6" name="Line 5"/>
          <p:cNvSpPr/>
          <p:nvPr/>
        </p:nvSpPr>
        <p:spPr>
          <a:xfrm>
            <a:off x="9051120" y="50040"/>
            <a:ext cx="360" cy="339120"/>
          </a:xfrm>
          <a:prstGeom prst="line">
            <a:avLst/>
          </a:prstGeom>
          <a:ln w="12600">
            <a:solidFill>
              <a:srgbClr val="43729D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3" name="CustomShape 12"/>
          <p:cNvSpPr/>
          <p:nvPr/>
        </p:nvSpPr>
        <p:spPr>
          <a:xfrm>
            <a:off x="9936000" y="6048000"/>
            <a:ext cx="17964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6" name="CustomShape 15"/>
          <p:cNvSpPr/>
          <p:nvPr/>
        </p:nvSpPr>
        <p:spPr>
          <a:xfrm>
            <a:off x="11304000" y="6336000"/>
            <a:ext cx="286920" cy="390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7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8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3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cxnSp>
        <p:nvCxnSpPr>
          <p:cNvPr id="244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1703512" y="1619469"/>
            <a:ext cx="95050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数据分布</a:t>
            </a:r>
            <a:r>
              <a:rPr lang="en-US" altLang="zh-CN" dirty="0"/>
              <a:t>--</a:t>
            </a:r>
            <a:r>
              <a:rPr lang="zh-CN" altLang="en-US" dirty="0"/>
              <a:t>偏态（平均值</a:t>
            </a:r>
            <a:r>
              <a:rPr lang="zh-CN" altLang="en-US" dirty="0" smtClean="0"/>
              <a:t>和</a:t>
            </a:r>
            <a:r>
              <a:rPr lang="zh-CN" altLang="en-US" dirty="0"/>
              <a:t>众数</a:t>
            </a:r>
            <a:r>
              <a:rPr lang="zh-CN" altLang="en-US" dirty="0" smtClean="0"/>
              <a:t>）  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偏</a:t>
            </a:r>
            <a:r>
              <a:rPr lang="zh-CN" altLang="en-US" dirty="0"/>
              <a:t>态</a:t>
            </a:r>
            <a:r>
              <a:rPr lang="en-US" altLang="zh-CN" dirty="0"/>
              <a:t>=</a:t>
            </a:r>
            <a:r>
              <a:rPr lang="zh-CN" altLang="en-US" dirty="0"/>
              <a:t>算术平均数</a:t>
            </a:r>
            <a:r>
              <a:rPr lang="en-US" altLang="zh-CN" dirty="0"/>
              <a:t>- </a:t>
            </a:r>
            <a:r>
              <a:rPr lang="zh-CN" altLang="en-US" dirty="0"/>
              <a:t>众数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峰度</a:t>
            </a:r>
            <a:r>
              <a:rPr lang="zh-CN" altLang="en-US" dirty="0"/>
              <a:t>（数据发布</a:t>
            </a:r>
            <a:r>
              <a:rPr lang="zh-CN" altLang="en-US" dirty="0" smtClean="0"/>
              <a:t>） 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数据分类：连续性数据，离散性数据</a:t>
            </a:r>
            <a:endParaRPr lang="zh-CN" altLang="en-US" dirty="0"/>
          </a:p>
          <a:p>
            <a:r>
              <a:rPr lang="zh-CN" altLang="en-US" dirty="0" smtClean="0"/>
              <a:t>异常值分析：上下四分位数，缺失值等等</a:t>
            </a:r>
            <a:endParaRPr lang="zh-CN" altLang="en-US" dirty="0"/>
          </a:p>
          <a:p>
            <a:r>
              <a:rPr lang="zh-CN" altLang="en-US" dirty="0" smtClean="0"/>
              <a:t>对比分析 ：绝对数比较 ，相对数比较（部分与整体）</a:t>
            </a:r>
            <a:endParaRPr lang="zh-CN" altLang="en-US" dirty="0"/>
          </a:p>
          <a:p>
            <a:r>
              <a:rPr lang="zh-CN" altLang="en-US" dirty="0" smtClean="0"/>
              <a:t>结构分析：静态结构分布，动态结构分布（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：时间性）</a:t>
            </a:r>
            <a:endParaRPr lang="zh-CN" altLang="en-US" dirty="0"/>
          </a:p>
          <a:p>
            <a:r>
              <a:rPr lang="zh-CN" altLang="en-US" dirty="0" smtClean="0"/>
              <a:t>分布分析：概率分布，正态分布，极大似然等等</a:t>
            </a:r>
            <a:endParaRPr lang="en-US" altLang="zh-CN" dirty="0" smtClean="0"/>
          </a:p>
          <a:p>
            <a:r>
              <a:rPr lang="zh-CN" altLang="en-US" dirty="0" smtClean="0"/>
              <a:t>数据可视化：柱形图，饼图，折线图，散点图等等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1772816"/>
            <a:ext cx="342106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2720816"/>
            <a:ext cx="344487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5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38920" y="2368440"/>
            <a:ext cx="5593584" cy="2038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zh-CN" altLang="en-US" sz="3600" b="1" spc="-1" dirty="0" smtClean="0">
                <a:solidFill>
                  <a:srgbClr val="FF0000"/>
                </a:solidFill>
                <a:latin typeface="微软雅黑"/>
                <a:ea typeface="微软雅黑"/>
              </a:rPr>
              <a:t>   多</a:t>
            </a:r>
            <a:r>
              <a:rPr lang="zh-CN" altLang="en-US" sz="3600" b="1" spc="-1" dirty="0">
                <a:solidFill>
                  <a:srgbClr val="FF0000"/>
                </a:solidFill>
                <a:latin typeface="微软雅黑"/>
                <a:ea typeface="微软雅黑"/>
              </a:rPr>
              <a:t>因子探索分析</a:t>
            </a:r>
            <a:endParaRPr lang="zh-CN" altLang="en-US" sz="3600" b="1" spc="-1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216" name="Line 2"/>
          <p:cNvSpPr/>
          <p:nvPr/>
        </p:nvSpPr>
        <p:spPr>
          <a:xfrm flipV="1">
            <a:off x="4674600" y="1995480"/>
            <a:ext cx="360" cy="3246840"/>
          </a:xfrm>
          <a:prstGeom prst="line">
            <a:avLst/>
          </a:prstGeom>
          <a:ln w="12600" cap="rnd">
            <a:solidFill>
              <a:srgbClr val="080808"/>
            </a:solidFill>
            <a:custDash>
              <a:ds d="400000" sp="300000"/>
            </a:custDash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7" name="Line 3"/>
          <p:cNvSpPr/>
          <p:nvPr/>
        </p:nvSpPr>
        <p:spPr>
          <a:xfrm>
            <a:off x="9051120" y="50040"/>
            <a:ext cx="360" cy="339120"/>
          </a:xfrm>
          <a:prstGeom prst="line">
            <a:avLst/>
          </a:prstGeom>
          <a:ln w="12600">
            <a:solidFill>
              <a:srgbClr val="43729D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1650960" y="2368440"/>
            <a:ext cx="2405880" cy="2207520"/>
          </a:xfrm>
          <a:prstGeom prst="flowChartDecision">
            <a:avLst/>
          </a:prstGeom>
          <a:solidFill>
            <a:srgbClr val="B23033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1650960" y="2567160"/>
            <a:ext cx="2405880" cy="2207520"/>
          </a:xfrm>
          <a:prstGeom prst="flowChartDecision">
            <a:avLst/>
          </a:prstGeom>
          <a:solidFill>
            <a:srgbClr val="F2F2F2"/>
          </a:solidFill>
          <a:ln w="12600">
            <a:solidFill>
              <a:srgbClr val="A6A6A6"/>
            </a:solidFill>
            <a:miter/>
          </a:ln>
          <a:effectLst>
            <a:outerShdw dist="38160" dir="54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CustomShape 6"/>
          <p:cNvSpPr/>
          <p:nvPr/>
        </p:nvSpPr>
        <p:spPr>
          <a:xfrm>
            <a:off x="2351520" y="3331440"/>
            <a:ext cx="117468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5160" tIns="32400" rIns="65160" bIns="32400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B23033"/>
                </a:solidFill>
                <a:latin typeface="微软雅黑"/>
                <a:ea typeface="微软雅黑"/>
              </a:rPr>
              <a:t>0 </a:t>
            </a:r>
            <a:r>
              <a:rPr lang="en-US" sz="4400" b="1" spc="-1" dirty="0">
                <a:solidFill>
                  <a:srgbClr val="B23033"/>
                </a:solidFill>
                <a:latin typeface="微软雅黑"/>
                <a:ea typeface="微软雅黑"/>
              </a:rPr>
              <a:t>3</a:t>
            </a:r>
            <a:endParaRPr lang="en-US" sz="4400" b="0" strike="noStrike" spc="-1" dirty="0">
              <a:latin typeface="DejaVu Sans" panose="020B0603030804020204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7752184" y="4001775"/>
            <a:ext cx="3742200" cy="539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DejaVu Sans" panose="020B0603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9678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21400" y="733320"/>
            <a:ext cx="5478656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pc="-1" dirty="0">
                <a:solidFill>
                  <a:srgbClr val="FF0000"/>
                </a:solidFill>
                <a:latin typeface="微软雅黑"/>
                <a:ea typeface="微软雅黑"/>
              </a:rPr>
              <a:t>多因子探索分析</a:t>
            </a:r>
            <a:endParaRPr lang="zh-CN" altLang="en-US" sz="2400" b="1" spc="-1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759960" y="80208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8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4" name="CustomShape 3"/>
          <p:cNvSpPr/>
          <p:nvPr/>
        </p:nvSpPr>
        <p:spPr>
          <a:xfrm>
            <a:off x="887040" y="92916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A50021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5" name="CustomShape 4"/>
          <p:cNvSpPr/>
          <p:nvPr/>
        </p:nvSpPr>
        <p:spPr>
          <a:xfrm>
            <a:off x="889560" y="929160"/>
            <a:ext cx="122400" cy="196560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6" name="Line 5"/>
          <p:cNvSpPr/>
          <p:nvPr/>
        </p:nvSpPr>
        <p:spPr>
          <a:xfrm>
            <a:off x="9051120" y="50040"/>
            <a:ext cx="360" cy="339120"/>
          </a:xfrm>
          <a:prstGeom prst="line">
            <a:avLst/>
          </a:prstGeom>
          <a:ln w="12600">
            <a:solidFill>
              <a:srgbClr val="43729D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3" name="CustomShape 12"/>
          <p:cNvSpPr/>
          <p:nvPr/>
        </p:nvSpPr>
        <p:spPr>
          <a:xfrm>
            <a:off x="9936000" y="6048000"/>
            <a:ext cx="179640" cy="491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6" name="CustomShape 15"/>
          <p:cNvSpPr/>
          <p:nvPr/>
        </p:nvSpPr>
        <p:spPr>
          <a:xfrm>
            <a:off x="11304000" y="6336000"/>
            <a:ext cx="286920" cy="390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7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8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3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cxnSp>
        <p:nvCxnSpPr>
          <p:cNvPr id="244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038209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5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38920" y="2368440"/>
            <a:ext cx="5593584" cy="2038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zh-CN" altLang="en-US" sz="3600" b="1" spc="-1" dirty="0" smtClean="0">
                <a:solidFill>
                  <a:srgbClr val="FF0000"/>
                </a:solidFill>
                <a:latin typeface="微软雅黑"/>
                <a:ea typeface="微软雅黑"/>
              </a:rPr>
              <a:t>  数据预处理</a:t>
            </a:r>
            <a:endParaRPr lang="zh-CN" altLang="en-US" sz="3600" b="1" spc="-1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216" name="Line 2"/>
          <p:cNvSpPr/>
          <p:nvPr/>
        </p:nvSpPr>
        <p:spPr>
          <a:xfrm flipV="1">
            <a:off x="4674600" y="1995480"/>
            <a:ext cx="360" cy="3246840"/>
          </a:xfrm>
          <a:prstGeom prst="line">
            <a:avLst/>
          </a:prstGeom>
          <a:ln w="12600" cap="rnd">
            <a:solidFill>
              <a:srgbClr val="080808"/>
            </a:solidFill>
            <a:custDash>
              <a:ds d="400000" sp="300000"/>
            </a:custDash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7" name="Line 3"/>
          <p:cNvSpPr/>
          <p:nvPr/>
        </p:nvSpPr>
        <p:spPr>
          <a:xfrm>
            <a:off x="9051120" y="50040"/>
            <a:ext cx="360" cy="339120"/>
          </a:xfrm>
          <a:prstGeom prst="line">
            <a:avLst/>
          </a:prstGeom>
          <a:ln w="12600">
            <a:solidFill>
              <a:srgbClr val="43729D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1650960" y="2368440"/>
            <a:ext cx="2405880" cy="2207520"/>
          </a:xfrm>
          <a:prstGeom prst="flowChartDecision">
            <a:avLst/>
          </a:prstGeom>
          <a:solidFill>
            <a:srgbClr val="B23033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1650960" y="2567160"/>
            <a:ext cx="2405880" cy="2207520"/>
          </a:xfrm>
          <a:prstGeom prst="flowChartDecision">
            <a:avLst/>
          </a:prstGeom>
          <a:solidFill>
            <a:srgbClr val="F2F2F2"/>
          </a:solidFill>
          <a:ln w="12600">
            <a:solidFill>
              <a:srgbClr val="A6A6A6"/>
            </a:solidFill>
            <a:miter/>
          </a:ln>
          <a:effectLst>
            <a:outerShdw dist="38160" dir="54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CustomShape 6"/>
          <p:cNvSpPr/>
          <p:nvPr/>
        </p:nvSpPr>
        <p:spPr>
          <a:xfrm>
            <a:off x="2351520" y="3331440"/>
            <a:ext cx="117468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5160" tIns="32400" rIns="65160" bIns="32400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B23033"/>
                </a:solidFill>
                <a:latin typeface="微软雅黑"/>
                <a:ea typeface="微软雅黑"/>
              </a:rPr>
              <a:t>0 </a:t>
            </a:r>
            <a:r>
              <a:rPr lang="en-US" sz="4400" b="1" spc="-1" dirty="0" smtClean="0">
                <a:solidFill>
                  <a:srgbClr val="B23033"/>
                </a:solidFill>
                <a:latin typeface="微软雅黑"/>
                <a:ea typeface="微软雅黑"/>
              </a:rPr>
              <a:t>4</a:t>
            </a:r>
            <a:endParaRPr lang="en-US" sz="4400" b="0" strike="noStrike" spc="-1" dirty="0">
              <a:latin typeface="DejaVu Sans" panose="020B0603030804020204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7752184" y="4001775"/>
            <a:ext cx="3742200" cy="539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DejaVu Sans" panose="020B0603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0274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216</Words>
  <Application>Microsoft Office PowerPoint</Application>
  <PresentationFormat>自定义</PresentationFormat>
  <Paragraphs>104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Windows User</cp:lastModifiedBy>
  <cp:revision>169</cp:revision>
  <dcterms:created xsi:type="dcterms:W3CDTF">2018-09-07T05:39:19Z</dcterms:created>
  <dcterms:modified xsi:type="dcterms:W3CDTF">2018-11-26T01:40:00Z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2052-10.1.0.6634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