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8" r:id="rId2"/>
  </p:sldIdLst>
  <p:sldSz cx="21945600" cy="32918400"/>
  <p:notesSz cx="6989763" cy="9275763"/>
  <p:defaultTextStyle>
    <a:defPPr>
      <a:defRPr lang="en-US"/>
    </a:defPPr>
    <a:lvl1pPr algn="ctr" rtl="0" fontAlgn="base">
      <a:spcBef>
        <a:spcPct val="0"/>
      </a:spcBef>
      <a:spcAft>
        <a:spcPct val="0"/>
      </a:spcAft>
      <a:defRPr sz="2300" kern="1200">
        <a:solidFill>
          <a:schemeClr val="tx1"/>
        </a:solidFill>
        <a:latin typeface="Arial" charset="0"/>
        <a:ea typeface="ＭＳ Ｐゴシック" charset="-128"/>
        <a:cs typeface="+mn-cs"/>
      </a:defRPr>
    </a:lvl1pPr>
    <a:lvl2pPr marL="457098" algn="ctr" rtl="0" fontAlgn="base">
      <a:spcBef>
        <a:spcPct val="0"/>
      </a:spcBef>
      <a:spcAft>
        <a:spcPct val="0"/>
      </a:spcAft>
      <a:defRPr sz="2300" kern="1200">
        <a:solidFill>
          <a:schemeClr val="tx1"/>
        </a:solidFill>
        <a:latin typeface="Arial" charset="0"/>
        <a:ea typeface="ＭＳ Ｐゴシック" charset="-128"/>
        <a:cs typeface="+mn-cs"/>
      </a:defRPr>
    </a:lvl2pPr>
    <a:lvl3pPr marL="914199" algn="ctr" rtl="0" fontAlgn="base">
      <a:spcBef>
        <a:spcPct val="0"/>
      </a:spcBef>
      <a:spcAft>
        <a:spcPct val="0"/>
      </a:spcAft>
      <a:defRPr sz="2300" kern="1200">
        <a:solidFill>
          <a:schemeClr val="tx1"/>
        </a:solidFill>
        <a:latin typeface="Arial" charset="0"/>
        <a:ea typeface="ＭＳ Ｐゴシック" charset="-128"/>
        <a:cs typeface="+mn-cs"/>
      </a:defRPr>
    </a:lvl3pPr>
    <a:lvl4pPr marL="1371298" algn="ctr" rtl="0" fontAlgn="base">
      <a:spcBef>
        <a:spcPct val="0"/>
      </a:spcBef>
      <a:spcAft>
        <a:spcPct val="0"/>
      </a:spcAft>
      <a:defRPr sz="2300" kern="1200">
        <a:solidFill>
          <a:schemeClr val="tx1"/>
        </a:solidFill>
        <a:latin typeface="Arial" charset="0"/>
        <a:ea typeface="ＭＳ Ｐゴシック" charset="-128"/>
        <a:cs typeface="+mn-cs"/>
      </a:defRPr>
    </a:lvl4pPr>
    <a:lvl5pPr marL="1828399" algn="ctr" rtl="0" fontAlgn="base">
      <a:spcBef>
        <a:spcPct val="0"/>
      </a:spcBef>
      <a:spcAft>
        <a:spcPct val="0"/>
      </a:spcAft>
      <a:defRPr sz="2300" kern="1200">
        <a:solidFill>
          <a:schemeClr val="tx1"/>
        </a:solidFill>
        <a:latin typeface="Arial" charset="0"/>
        <a:ea typeface="ＭＳ Ｐゴシック" charset="-128"/>
        <a:cs typeface="+mn-cs"/>
      </a:defRPr>
    </a:lvl5pPr>
    <a:lvl6pPr marL="2285497" algn="l" defTabSz="914199" rtl="0" eaLnBrk="1" latinLnBrk="0" hangingPunct="1">
      <a:defRPr sz="2300" kern="1200">
        <a:solidFill>
          <a:schemeClr val="tx1"/>
        </a:solidFill>
        <a:latin typeface="Arial" charset="0"/>
        <a:ea typeface="ＭＳ Ｐゴシック" charset="-128"/>
        <a:cs typeface="+mn-cs"/>
      </a:defRPr>
    </a:lvl6pPr>
    <a:lvl7pPr marL="2742598" algn="l" defTabSz="914199" rtl="0" eaLnBrk="1" latinLnBrk="0" hangingPunct="1">
      <a:defRPr sz="2300" kern="1200">
        <a:solidFill>
          <a:schemeClr val="tx1"/>
        </a:solidFill>
        <a:latin typeface="Arial" charset="0"/>
        <a:ea typeface="ＭＳ Ｐゴシック" charset="-128"/>
        <a:cs typeface="+mn-cs"/>
      </a:defRPr>
    </a:lvl7pPr>
    <a:lvl8pPr marL="3199696" algn="l" defTabSz="914199" rtl="0" eaLnBrk="1" latinLnBrk="0" hangingPunct="1">
      <a:defRPr sz="2300" kern="1200">
        <a:solidFill>
          <a:schemeClr val="tx1"/>
        </a:solidFill>
        <a:latin typeface="Arial" charset="0"/>
        <a:ea typeface="ＭＳ Ｐゴシック" charset="-128"/>
        <a:cs typeface="+mn-cs"/>
      </a:defRPr>
    </a:lvl8pPr>
    <a:lvl9pPr marL="3656797" algn="l" defTabSz="914199" rtl="0" eaLnBrk="1" latinLnBrk="0" hangingPunct="1">
      <a:defRPr sz="23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16848">
          <p15:clr>
            <a:srgbClr val="A4A3A4"/>
          </p15:clr>
        </p15:guide>
        <p15:guide id="2" pos="68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DFF6"/>
    <a:srgbClr val="E6E6FF"/>
    <a:srgbClr val="6B6BCF"/>
    <a:srgbClr val="2D2D8A"/>
    <a:srgbClr val="FAD58D"/>
    <a:srgbClr val="FFCC66"/>
    <a:srgbClr val="CC0000"/>
    <a:srgbClr val="DDDDDD"/>
    <a:srgbClr val="CCFF66"/>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65" autoAdjust="0"/>
    <p:restoredTop sz="95179" autoAdjust="0"/>
  </p:normalViewPr>
  <p:slideViewPr>
    <p:cSldViewPr>
      <p:cViewPr>
        <p:scale>
          <a:sx n="60" d="100"/>
          <a:sy n="60" d="100"/>
        </p:scale>
        <p:origin x="144" y="-2080"/>
      </p:cViewPr>
      <p:guideLst>
        <p:guide orient="horz" pos="16848"/>
        <p:guide pos="6816"/>
      </p:guideLst>
    </p:cSldViewPr>
  </p:slideViewPr>
  <p:outlineViewPr>
    <p:cViewPr>
      <p:scale>
        <a:sx n="100" d="100"/>
        <a:sy n="100"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8950"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59225" y="0"/>
            <a:ext cx="3028950" cy="463550"/>
          </a:xfrm>
          <a:prstGeom prst="rect">
            <a:avLst/>
          </a:prstGeom>
        </p:spPr>
        <p:txBody>
          <a:bodyPr vert="horz" lIns="91440" tIns="45720" rIns="91440" bIns="45720" rtlCol="0"/>
          <a:lstStyle>
            <a:lvl1pPr algn="r">
              <a:defRPr sz="1200"/>
            </a:lvl1pPr>
          </a:lstStyle>
          <a:p>
            <a:fld id="{8E879674-D9E7-4B33-9FD1-83DFC0E5F942}" type="datetimeFigureOut">
              <a:rPr lang="en-US" smtClean="0"/>
              <a:t>8/5/15</a:t>
            </a:fld>
            <a:endParaRPr lang="en-US"/>
          </a:p>
        </p:txBody>
      </p:sp>
      <p:sp>
        <p:nvSpPr>
          <p:cNvPr id="4" name="Footer Placeholder 3"/>
          <p:cNvSpPr>
            <a:spLocks noGrp="1"/>
          </p:cNvSpPr>
          <p:nvPr>
            <p:ph type="ftr" sz="quarter" idx="2"/>
          </p:nvPr>
        </p:nvSpPr>
        <p:spPr>
          <a:xfrm>
            <a:off x="0" y="8810625"/>
            <a:ext cx="3028950"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59225" y="8810625"/>
            <a:ext cx="3028950" cy="463550"/>
          </a:xfrm>
          <a:prstGeom prst="rect">
            <a:avLst/>
          </a:prstGeom>
        </p:spPr>
        <p:txBody>
          <a:bodyPr vert="horz" lIns="91440" tIns="45720" rIns="91440" bIns="45720" rtlCol="0" anchor="b"/>
          <a:lstStyle>
            <a:lvl1pPr algn="r">
              <a:defRPr sz="1200"/>
            </a:lvl1pPr>
          </a:lstStyle>
          <a:p>
            <a:fld id="{58210BF3-A1C2-4726-92FF-55DEA05C0BBC}" type="slidenum">
              <a:rPr lang="en-US" smtClean="0"/>
              <a:t>‹#›</a:t>
            </a:fld>
            <a:endParaRPr lang="en-US"/>
          </a:p>
        </p:txBody>
      </p:sp>
    </p:spTree>
    <p:extLst>
      <p:ext uri="{BB962C8B-B14F-4D97-AF65-F5344CB8AC3E}">
        <p14:creationId xmlns:p14="http://schemas.microsoft.com/office/powerpoint/2010/main" val="19143302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0"/>
            <a:ext cx="3029530" cy="462521"/>
          </a:xfrm>
          <a:prstGeom prst="rect">
            <a:avLst/>
          </a:prstGeom>
          <a:noFill/>
          <a:ln w="9525">
            <a:noFill/>
            <a:miter lim="800000"/>
            <a:headEnd/>
            <a:tailEnd/>
          </a:ln>
          <a:effectLst/>
        </p:spPr>
        <p:txBody>
          <a:bodyPr vert="horz" wrap="square" lIns="92888" tIns="46445" rIns="92888" bIns="46445" numCol="1" anchor="t" anchorCtr="0" compatLnSpc="1">
            <a:prstTxWarp prst="textNoShape">
              <a:avLst/>
            </a:prstTxWarp>
          </a:bodyPr>
          <a:lstStyle>
            <a:lvl1pPr algn="l" defTabSz="927856">
              <a:defRPr sz="1300">
                <a:latin typeface="Arial" charset="0"/>
              </a:defRPr>
            </a:lvl1pPr>
          </a:lstStyle>
          <a:p>
            <a:pPr>
              <a:defRPr/>
            </a:pPr>
            <a:endParaRPr lang="en-US"/>
          </a:p>
        </p:txBody>
      </p:sp>
      <p:sp>
        <p:nvSpPr>
          <p:cNvPr id="3075" name="Rectangle 3"/>
          <p:cNvSpPr>
            <a:spLocks noGrp="1" noChangeArrowheads="1"/>
          </p:cNvSpPr>
          <p:nvPr>
            <p:ph type="dt" idx="1"/>
          </p:nvPr>
        </p:nvSpPr>
        <p:spPr bwMode="auto">
          <a:xfrm>
            <a:off x="3958651" y="0"/>
            <a:ext cx="3029530" cy="462521"/>
          </a:xfrm>
          <a:prstGeom prst="rect">
            <a:avLst/>
          </a:prstGeom>
          <a:noFill/>
          <a:ln w="9525">
            <a:noFill/>
            <a:miter lim="800000"/>
            <a:headEnd/>
            <a:tailEnd/>
          </a:ln>
          <a:effectLst/>
        </p:spPr>
        <p:txBody>
          <a:bodyPr vert="horz" wrap="square" lIns="92888" tIns="46445" rIns="92888" bIns="46445" numCol="1" anchor="t" anchorCtr="0" compatLnSpc="1">
            <a:prstTxWarp prst="textNoShape">
              <a:avLst/>
            </a:prstTxWarp>
          </a:bodyPr>
          <a:lstStyle>
            <a:lvl1pPr algn="r" defTabSz="927856">
              <a:defRPr sz="1300">
                <a:latin typeface="Arial" charset="0"/>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2338388" y="695325"/>
            <a:ext cx="2316162" cy="3478213"/>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99610" y="4406622"/>
            <a:ext cx="5590544" cy="4173777"/>
          </a:xfrm>
          <a:prstGeom prst="rect">
            <a:avLst/>
          </a:prstGeom>
          <a:noFill/>
          <a:ln w="9525">
            <a:noFill/>
            <a:miter lim="800000"/>
            <a:headEnd/>
            <a:tailEnd/>
          </a:ln>
          <a:effectLst/>
        </p:spPr>
        <p:txBody>
          <a:bodyPr vert="horz" wrap="square" lIns="92888" tIns="46445" rIns="92888" bIns="4644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1" y="8811659"/>
            <a:ext cx="3029530" cy="462521"/>
          </a:xfrm>
          <a:prstGeom prst="rect">
            <a:avLst/>
          </a:prstGeom>
          <a:noFill/>
          <a:ln w="9525">
            <a:noFill/>
            <a:miter lim="800000"/>
            <a:headEnd/>
            <a:tailEnd/>
          </a:ln>
          <a:effectLst/>
        </p:spPr>
        <p:txBody>
          <a:bodyPr vert="horz" wrap="square" lIns="92888" tIns="46445" rIns="92888" bIns="46445" numCol="1" anchor="b" anchorCtr="0" compatLnSpc="1">
            <a:prstTxWarp prst="textNoShape">
              <a:avLst/>
            </a:prstTxWarp>
          </a:bodyPr>
          <a:lstStyle>
            <a:lvl1pPr algn="l" defTabSz="927856">
              <a:defRPr sz="13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958651" y="8811659"/>
            <a:ext cx="3029530" cy="462521"/>
          </a:xfrm>
          <a:prstGeom prst="rect">
            <a:avLst/>
          </a:prstGeom>
          <a:noFill/>
          <a:ln w="9525">
            <a:noFill/>
            <a:miter lim="800000"/>
            <a:headEnd/>
            <a:tailEnd/>
          </a:ln>
          <a:effectLst/>
        </p:spPr>
        <p:txBody>
          <a:bodyPr vert="horz" wrap="square" lIns="92888" tIns="46445" rIns="92888" bIns="46445" numCol="1" anchor="b" anchorCtr="0" compatLnSpc="1">
            <a:prstTxWarp prst="textNoShape">
              <a:avLst/>
            </a:prstTxWarp>
          </a:bodyPr>
          <a:lstStyle>
            <a:lvl1pPr algn="r" defTabSz="927856">
              <a:defRPr sz="1300">
                <a:latin typeface="Arial" charset="0"/>
              </a:defRPr>
            </a:lvl1pPr>
          </a:lstStyle>
          <a:p>
            <a:pPr>
              <a:defRPr/>
            </a:pPr>
            <a:fld id="{EF0D31B0-2151-4234-BF4E-19D776926871}" type="slidenum">
              <a:rPr lang="en-US"/>
              <a:pPr>
                <a:defRPr/>
              </a:pPr>
              <a:t>‹#›</a:t>
            </a:fld>
            <a:endParaRPr lang="en-US"/>
          </a:p>
        </p:txBody>
      </p:sp>
    </p:spTree>
    <p:extLst>
      <p:ext uri="{BB962C8B-B14F-4D97-AF65-F5344CB8AC3E}">
        <p14:creationId xmlns:p14="http://schemas.microsoft.com/office/powerpoint/2010/main" val="41014470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300" kern="1200">
        <a:solidFill>
          <a:schemeClr val="tx1"/>
        </a:solidFill>
        <a:latin typeface="Arial" charset="0"/>
        <a:ea typeface="ＭＳ Ｐゴシック" charset="-128"/>
        <a:cs typeface="ＭＳ Ｐゴシック" charset="-128"/>
      </a:defRPr>
    </a:lvl1pPr>
    <a:lvl2pPr marL="457098" algn="l" rtl="0" eaLnBrk="0" fontAlgn="base" hangingPunct="0">
      <a:spcBef>
        <a:spcPct val="30000"/>
      </a:spcBef>
      <a:spcAft>
        <a:spcPct val="0"/>
      </a:spcAft>
      <a:defRPr sz="1300" kern="1200">
        <a:solidFill>
          <a:schemeClr val="tx1"/>
        </a:solidFill>
        <a:latin typeface="Arial" charset="0"/>
        <a:ea typeface="ＭＳ Ｐゴシック" charset="-128"/>
        <a:cs typeface="+mn-cs"/>
      </a:defRPr>
    </a:lvl2pPr>
    <a:lvl3pPr marL="914199" algn="l" rtl="0" eaLnBrk="0" fontAlgn="base" hangingPunct="0">
      <a:spcBef>
        <a:spcPct val="30000"/>
      </a:spcBef>
      <a:spcAft>
        <a:spcPct val="0"/>
      </a:spcAft>
      <a:defRPr sz="1300" kern="1200">
        <a:solidFill>
          <a:schemeClr val="tx1"/>
        </a:solidFill>
        <a:latin typeface="Arial" charset="0"/>
        <a:ea typeface="ＭＳ Ｐゴシック" charset="-128"/>
        <a:cs typeface="+mn-cs"/>
      </a:defRPr>
    </a:lvl3pPr>
    <a:lvl4pPr marL="1371298" algn="l" rtl="0" eaLnBrk="0" fontAlgn="base" hangingPunct="0">
      <a:spcBef>
        <a:spcPct val="30000"/>
      </a:spcBef>
      <a:spcAft>
        <a:spcPct val="0"/>
      </a:spcAft>
      <a:defRPr sz="1300" kern="1200">
        <a:solidFill>
          <a:schemeClr val="tx1"/>
        </a:solidFill>
        <a:latin typeface="Arial" charset="0"/>
        <a:ea typeface="ＭＳ Ｐゴシック" charset="-128"/>
        <a:cs typeface="+mn-cs"/>
      </a:defRPr>
    </a:lvl4pPr>
    <a:lvl5pPr marL="1828399" algn="l" rtl="0" eaLnBrk="0" fontAlgn="base" hangingPunct="0">
      <a:spcBef>
        <a:spcPct val="30000"/>
      </a:spcBef>
      <a:spcAft>
        <a:spcPct val="0"/>
      </a:spcAft>
      <a:defRPr sz="1300" kern="1200">
        <a:solidFill>
          <a:schemeClr val="tx1"/>
        </a:solidFill>
        <a:latin typeface="Arial" charset="0"/>
        <a:ea typeface="ＭＳ Ｐゴシック" charset="-128"/>
        <a:cs typeface="+mn-cs"/>
      </a:defRPr>
    </a:lvl5pPr>
    <a:lvl6pPr marL="2285497" algn="l" defTabSz="457098" rtl="0" eaLnBrk="1" latinLnBrk="0" hangingPunct="1">
      <a:defRPr sz="1300" kern="1200">
        <a:solidFill>
          <a:schemeClr val="tx1"/>
        </a:solidFill>
        <a:latin typeface="+mn-lt"/>
        <a:ea typeface="+mn-ea"/>
        <a:cs typeface="+mn-cs"/>
      </a:defRPr>
    </a:lvl6pPr>
    <a:lvl7pPr marL="2742598" algn="l" defTabSz="457098" rtl="0" eaLnBrk="1" latinLnBrk="0" hangingPunct="1">
      <a:defRPr sz="1300" kern="1200">
        <a:solidFill>
          <a:schemeClr val="tx1"/>
        </a:solidFill>
        <a:latin typeface="+mn-lt"/>
        <a:ea typeface="+mn-ea"/>
        <a:cs typeface="+mn-cs"/>
      </a:defRPr>
    </a:lvl7pPr>
    <a:lvl8pPr marL="3199696" algn="l" defTabSz="457098" rtl="0" eaLnBrk="1" latinLnBrk="0" hangingPunct="1">
      <a:defRPr sz="1300" kern="1200">
        <a:solidFill>
          <a:schemeClr val="tx1"/>
        </a:solidFill>
        <a:latin typeface="+mn-lt"/>
        <a:ea typeface="+mn-ea"/>
        <a:cs typeface="+mn-cs"/>
      </a:defRPr>
    </a:lvl8pPr>
    <a:lvl9pPr marL="3656797" algn="l" defTabSz="457098"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Rot="1" noChangeAspect="1" noChangeArrowheads="1" noTextEdit="1"/>
          </p:cNvSpPr>
          <p:nvPr>
            <p:ph type="sldImg"/>
          </p:nvPr>
        </p:nvSpPr>
        <p:spPr>
          <a:xfrm>
            <a:off x="2338388" y="695325"/>
            <a:ext cx="2316162" cy="3478213"/>
          </a:xfrm>
          <a:ln/>
        </p:spPr>
      </p:sp>
      <p:sp>
        <p:nvSpPr>
          <p:cNvPr id="512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957747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Rectangle 2"/>
          <p:cNvSpPr>
            <a:spLocks noChangeArrowheads="1"/>
          </p:cNvSpPr>
          <p:nvPr/>
        </p:nvSpPr>
        <p:spPr bwMode="auto">
          <a:xfrm>
            <a:off x="1" y="6584950"/>
            <a:ext cx="21945600" cy="9874250"/>
          </a:xfrm>
          <a:prstGeom prst="rect">
            <a:avLst/>
          </a:prstGeom>
          <a:solidFill>
            <a:schemeClr val="tx2"/>
          </a:solidFill>
          <a:ln w="9525">
            <a:noFill/>
            <a:miter lim="800000"/>
            <a:headEnd/>
            <a:tailEnd/>
          </a:ln>
        </p:spPr>
        <p:txBody>
          <a:bodyPr wrap="none" lIns="91419" tIns="45711" rIns="91419" bIns="45711" anchor="ctr"/>
          <a:lstStyle/>
          <a:p>
            <a:pPr>
              <a:defRPr/>
            </a:pPr>
            <a:endParaRPr lang="en-US">
              <a:latin typeface="Arial" pitchFamily="34" charset="0"/>
            </a:endParaRPr>
          </a:p>
        </p:txBody>
      </p:sp>
      <p:pic>
        <p:nvPicPr>
          <p:cNvPr id="4" name="Picture 11" descr="cmrc2"/>
          <p:cNvPicPr>
            <a:picLocks noChangeAspect="1" noChangeArrowheads="1"/>
          </p:cNvPicPr>
          <p:nvPr/>
        </p:nvPicPr>
        <p:blipFill>
          <a:blip r:embed="rId2"/>
          <a:srcRect/>
          <a:stretch>
            <a:fillRect/>
          </a:stretch>
        </p:blipFill>
        <p:spPr bwMode="auto">
          <a:xfrm>
            <a:off x="1644651" y="7683499"/>
            <a:ext cx="19024599" cy="7626351"/>
          </a:xfrm>
          <a:prstGeom prst="rect">
            <a:avLst/>
          </a:prstGeom>
          <a:noFill/>
          <a:ln w="9525">
            <a:noFill/>
            <a:miter lim="800000"/>
            <a:headEnd/>
            <a:tailEnd/>
          </a:ln>
        </p:spPr>
      </p:pic>
      <p:sp>
        <p:nvSpPr>
          <p:cNvPr id="5" name="Text Box 12"/>
          <p:cNvSpPr txBox="1">
            <a:spLocks noChangeArrowheads="1"/>
          </p:cNvSpPr>
          <p:nvPr/>
        </p:nvSpPr>
        <p:spPr bwMode="auto">
          <a:xfrm>
            <a:off x="15360651" y="31159449"/>
            <a:ext cx="6584950" cy="1732265"/>
          </a:xfrm>
          <a:prstGeom prst="rect">
            <a:avLst/>
          </a:prstGeom>
          <a:noFill/>
          <a:ln w="9525">
            <a:noFill/>
            <a:miter lim="800000"/>
            <a:headEnd/>
            <a:tailEnd/>
          </a:ln>
          <a:effectLst/>
        </p:spPr>
        <p:txBody>
          <a:bodyPr lIns="313435" tIns="156716" rIns="313435" bIns="156716">
            <a:spAutoFit/>
          </a:bodyPr>
          <a:lstStyle>
            <a:lvl1pPr defTabSz="3136900" eaLnBrk="0" hangingPunct="0">
              <a:defRPr sz="2400">
                <a:solidFill>
                  <a:schemeClr val="tx1"/>
                </a:solidFill>
                <a:latin typeface="Arial" charset="0"/>
                <a:ea typeface="ＭＳ Ｐゴシック" charset="-128"/>
              </a:defRPr>
            </a:lvl1pPr>
            <a:lvl2pPr marL="37931725" indent="-37474525" defTabSz="3136900"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spcBef>
                <a:spcPct val="50000"/>
              </a:spcBef>
              <a:defRPr/>
            </a:pPr>
            <a:r>
              <a:rPr lang="en-US" sz="2800" smtClean="0">
                <a:cs typeface="Arial" charset="0"/>
              </a:rPr>
              <a:t>© 2009 Carnegie Mellon CyLab. All rights reserved.</a:t>
            </a:r>
            <a:r>
              <a:rPr lang="en-US" sz="6400" smtClean="0">
                <a:cs typeface="Arial" charset="0"/>
              </a:rPr>
              <a:t> </a:t>
            </a:r>
          </a:p>
        </p:txBody>
      </p:sp>
      <p:sp>
        <p:nvSpPr>
          <p:cNvPr id="5123" name="Rectangle 3"/>
          <p:cNvSpPr>
            <a:spLocks noGrp="1" noChangeArrowheads="1"/>
          </p:cNvSpPr>
          <p:nvPr>
            <p:ph type="ctrTitle"/>
          </p:nvPr>
        </p:nvSpPr>
        <p:spPr>
          <a:xfrm>
            <a:off x="1644651" y="18656300"/>
            <a:ext cx="18656300" cy="7054851"/>
          </a:xfrm>
        </p:spPr>
        <p:txBody>
          <a:bodyPr/>
          <a:lstStyle>
            <a:lvl1pPr>
              <a:defRPr>
                <a:solidFill>
                  <a:schemeClr val="tx1"/>
                </a:solidFill>
              </a:defRPr>
            </a:lvl1pPr>
          </a:lstStyle>
          <a:p>
            <a:r>
              <a:rPr lang="en-US"/>
              <a:t>Click to edit Master title style</a:t>
            </a:r>
          </a:p>
        </p:txBody>
      </p:sp>
      <p:sp>
        <p:nvSpPr>
          <p:cNvPr id="6" name="Rectangle 5"/>
          <p:cNvSpPr>
            <a:spLocks noGrp="1" noChangeArrowheads="1"/>
          </p:cNvSpPr>
          <p:nvPr>
            <p:ph type="ftr" sz="quarter" idx="10"/>
          </p:nvPr>
        </p:nvSpPr>
        <p:spPr>
          <a:xfrm>
            <a:off x="184151" y="31089600"/>
            <a:ext cx="6946901" cy="1466850"/>
          </a:xfrm>
        </p:spPr>
        <p:txBody>
          <a:bodyPr/>
          <a:lstStyle>
            <a:lvl1pPr>
              <a:defRPr sz="4900"/>
            </a:lvl1pPr>
          </a:lstStyle>
          <a:p>
            <a:pPr>
              <a:defRPr/>
            </a:pPr>
            <a:r>
              <a:rPr lang="en-US"/>
              <a:t>http://mobilityresearchcenter.org</a:t>
            </a:r>
          </a:p>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http://mobilityresearchcenter.org</a:t>
            </a:r>
          </a:p>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17852" y="730251"/>
            <a:ext cx="5029200" cy="2867659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0250" y="730251"/>
            <a:ext cx="14935201" cy="28676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http://mobilityresearchcenter.org</a:t>
            </a:r>
          </a:p>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http://mobilityresearchcenter.org</a:t>
            </a:r>
          </a:p>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3" y="21153440"/>
            <a:ext cx="18653124" cy="6537324"/>
          </a:xfrm>
        </p:spPr>
        <p:txBody>
          <a:bodyPr anchor="t"/>
          <a:lstStyle>
            <a:lvl1pPr algn="l">
              <a:defRPr sz="4100" b="1" cap="all"/>
            </a:lvl1pPr>
          </a:lstStyle>
          <a:p>
            <a:r>
              <a:rPr lang="en-US" smtClean="0"/>
              <a:t>Click to edit Master title style</a:t>
            </a:r>
            <a:endParaRPr lang="en-US"/>
          </a:p>
        </p:txBody>
      </p:sp>
      <p:sp>
        <p:nvSpPr>
          <p:cNvPr id="3" name="Text Placeholder 2"/>
          <p:cNvSpPr>
            <a:spLocks noGrp="1"/>
          </p:cNvSpPr>
          <p:nvPr>
            <p:ph type="body" idx="1"/>
          </p:nvPr>
        </p:nvSpPr>
        <p:spPr>
          <a:xfrm>
            <a:off x="1733553" y="13952539"/>
            <a:ext cx="18653124" cy="7200900"/>
          </a:xfrm>
        </p:spPr>
        <p:txBody>
          <a:bodyPr anchor="b"/>
          <a:lstStyle>
            <a:lvl1pPr marL="0" indent="0">
              <a:buNone/>
              <a:defRPr sz="2100"/>
            </a:lvl1pPr>
            <a:lvl2pPr marL="457098" indent="0">
              <a:buNone/>
              <a:defRPr sz="1800"/>
            </a:lvl2pPr>
            <a:lvl3pPr marL="914199" indent="0">
              <a:buNone/>
              <a:defRPr sz="1500"/>
            </a:lvl3pPr>
            <a:lvl4pPr marL="1371298" indent="0">
              <a:buNone/>
              <a:defRPr sz="1300"/>
            </a:lvl4pPr>
            <a:lvl5pPr marL="1828399" indent="0">
              <a:buNone/>
              <a:defRPr sz="1300"/>
            </a:lvl5pPr>
            <a:lvl6pPr marL="2285497" indent="0">
              <a:buNone/>
              <a:defRPr sz="1300"/>
            </a:lvl6pPr>
            <a:lvl7pPr marL="2742598" indent="0">
              <a:buNone/>
              <a:defRPr sz="1300"/>
            </a:lvl7pPr>
            <a:lvl8pPr marL="3199696" indent="0">
              <a:buNone/>
              <a:defRPr sz="1300"/>
            </a:lvl8pPr>
            <a:lvl9pPr marL="3656797" indent="0">
              <a:buNone/>
              <a:defRPr sz="13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http://mobilityresearchcenter.org</a:t>
            </a:r>
          </a:p>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98549" y="7683502"/>
            <a:ext cx="9798050" cy="21723349"/>
          </a:xfrm>
        </p:spPr>
        <p:txBody>
          <a:bodyPr/>
          <a:lstStyle>
            <a:lvl1pPr>
              <a:defRPr sz="28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1049001" y="7683502"/>
            <a:ext cx="9798050" cy="21723349"/>
          </a:xfrm>
        </p:spPr>
        <p:txBody>
          <a:bodyPr/>
          <a:lstStyle>
            <a:lvl1pPr>
              <a:defRPr sz="28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http://mobilityresearchcenter.org</a:t>
            </a:r>
          </a:p>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6964" y="1317627"/>
            <a:ext cx="19751675" cy="5486399"/>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6965" y="7369175"/>
            <a:ext cx="9696450" cy="3070225"/>
          </a:xfrm>
        </p:spPr>
        <p:txBody>
          <a:bodyPr anchor="b"/>
          <a:lstStyle>
            <a:lvl1pPr marL="0" indent="0">
              <a:buNone/>
              <a:defRPr sz="2300" b="1"/>
            </a:lvl1pPr>
            <a:lvl2pPr marL="457098" indent="0">
              <a:buNone/>
              <a:defRPr sz="2100" b="1"/>
            </a:lvl2pPr>
            <a:lvl3pPr marL="914199" indent="0">
              <a:buNone/>
              <a:defRPr sz="1800" b="1"/>
            </a:lvl3pPr>
            <a:lvl4pPr marL="1371298" indent="0">
              <a:buNone/>
              <a:defRPr sz="1500" b="1"/>
            </a:lvl4pPr>
            <a:lvl5pPr marL="1828399" indent="0">
              <a:buNone/>
              <a:defRPr sz="1500" b="1"/>
            </a:lvl5pPr>
            <a:lvl6pPr marL="2285497" indent="0">
              <a:buNone/>
              <a:defRPr sz="1500" b="1"/>
            </a:lvl6pPr>
            <a:lvl7pPr marL="2742598" indent="0">
              <a:buNone/>
              <a:defRPr sz="1500" b="1"/>
            </a:lvl7pPr>
            <a:lvl8pPr marL="3199696" indent="0">
              <a:buNone/>
              <a:defRPr sz="1500" b="1"/>
            </a:lvl8pPr>
            <a:lvl9pPr marL="3656797"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1096965" y="10439402"/>
            <a:ext cx="9696450" cy="18965864"/>
          </a:xfrm>
        </p:spPr>
        <p:txBody>
          <a:bodyPr/>
          <a:lstStyle>
            <a:lvl1pPr>
              <a:defRPr sz="23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1147428" y="7369175"/>
            <a:ext cx="9701212" cy="3070225"/>
          </a:xfrm>
        </p:spPr>
        <p:txBody>
          <a:bodyPr anchor="b"/>
          <a:lstStyle>
            <a:lvl1pPr marL="0" indent="0">
              <a:buNone/>
              <a:defRPr sz="2300" b="1"/>
            </a:lvl1pPr>
            <a:lvl2pPr marL="457098" indent="0">
              <a:buNone/>
              <a:defRPr sz="2100" b="1"/>
            </a:lvl2pPr>
            <a:lvl3pPr marL="914199" indent="0">
              <a:buNone/>
              <a:defRPr sz="1800" b="1"/>
            </a:lvl3pPr>
            <a:lvl4pPr marL="1371298" indent="0">
              <a:buNone/>
              <a:defRPr sz="1500" b="1"/>
            </a:lvl4pPr>
            <a:lvl5pPr marL="1828399" indent="0">
              <a:buNone/>
              <a:defRPr sz="1500" b="1"/>
            </a:lvl5pPr>
            <a:lvl6pPr marL="2285497" indent="0">
              <a:buNone/>
              <a:defRPr sz="1500" b="1"/>
            </a:lvl6pPr>
            <a:lvl7pPr marL="2742598" indent="0">
              <a:buNone/>
              <a:defRPr sz="1500" b="1"/>
            </a:lvl7pPr>
            <a:lvl8pPr marL="3199696" indent="0">
              <a:buNone/>
              <a:defRPr sz="1500" b="1"/>
            </a:lvl8pPr>
            <a:lvl9pPr marL="3656797"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11147428" y="10439402"/>
            <a:ext cx="9701212" cy="18965864"/>
          </a:xfrm>
        </p:spPr>
        <p:txBody>
          <a:bodyPr/>
          <a:lstStyle>
            <a:lvl1pPr>
              <a:defRPr sz="23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http://mobilityresearchcenter.org</a:t>
            </a:r>
          </a:p>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http://mobilityresearchcenter.org</a:t>
            </a:r>
          </a:p>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http://mobilityresearchcenter.org</a:t>
            </a:r>
          </a:p>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6965" y="1311276"/>
            <a:ext cx="7219950" cy="5576887"/>
          </a:xfrm>
        </p:spPr>
        <p:txBody>
          <a:bodyPr anchor="b"/>
          <a:lstStyle>
            <a:lvl1pPr algn="l">
              <a:defRPr sz="2100" b="1"/>
            </a:lvl1pPr>
          </a:lstStyle>
          <a:p>
            <a:r>
              <a:rPr lang="en-US" smtClean="0"/>
              <a:t>Click to edit Master title style</a:t>
            </a:r>
            <a:endParaRPr lang="en-US"/>
          </a:p>
        </p:txBody>
      </p:sp>
      <p:sp>
        <p:nvSpPr>
          <p:cNvPr id="3" name="Content Placeholder 2"/>
          <p:cNvSpPr>
            <a:spLocks noGrp="1"/>
          </p:cNvSpPr>
          <p:nvPr>
            <p:ph idx="1"/>
          </p:nvPr>
        </p:nvSpPr>
        <p:spPr>
          <a:xfrm>
            <a:off x="8580439" y="1311276"/>
            <a:ext cx="12268199" cy="28093988"/>
          </a:xfrm>
        </p:spPr>
        <p:txBody>
          <a:bodyPr/>
          <a:lstStyle>
            <a:lvl1pPr>
              <a:defRPr sz="31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96965" y="6888163"/>
            <a:ext cx="7219950" cy="22517101"/>
          </a:xfrm>
        </p:spPr>
        <p:txBody>
          <a:bodyPr/>
          <a:lstStyle>
            <a:lvl1pPr marL="0" indent="0">
              <a:buNone/>
              <a:defRPr sz="1300"/>
            </a:lvl1pPr>
            <a:lvl2pPr marL="457098" indent="0">
              <a:buNone/>
              <a:defRPr sz="1300"/>
            </a:lvl2pPr>
            <a:lvl3pPr marL="914199" indent="0">
              <a:buNone/>
              <a:defRPr sz="1000"/>
            </a:lvl3pPr>
            <a:lvl4pPr marL="1371298" indent="0">
              <a:buNone/>
              <a:defRPr sz="800"/>
            </a:lvl4pPr>
            <a:lvl5pPr marL="1828399" indent="0">
              <a:buNone/>
              <a:defRPr sz="800"/>
            </a:lvl5pPr>
            <a:lvl6pPr marL="2285497" indent="0">
              <a:buNone/>
              <a:defRPr sz="800"/>
            </a:lvl6pPr>
            <a:lvl7pPr marL="2742598" indent="0">
              <a:buNone/>
              <a:defRPr sz="800"/>
            </a:lvl7pPr>
            <a:lvl8pPr marL="3199696" indent="0">
              <a:buNone/>
              <a:defRPr sz="800"/>
            </a:lvl8pPr>
            <a:lvl9pPr marL="3656797" indent="0">
              <a:buNone/>
              <a:defRPr sz="8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http://mobilityresearchcenter.org</a:t>
            </a:r>
          </a:p>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2126" y="23042565"/>
            <a:ext cx="13166726" cy="2720976"/>
          </a:xfrm>
        </p:spPr>
        <p:txBody>
          <a:bodyPr anchor="b"/>
          <a:lstStyle>
            <a:lvl1pPr algn="l">
              <a:defRPr sz="2100" b="1"/>
            </a:lvl1pPr>
          </a:lstStyle>
          <a:p>
            <a:r>
              <a:rPr lang="en-US" smtClean="0"/>
              <a:t>Click to edit Master title style</a:t>
            </a:r>
            <a:endParaRPr lang="en-US"/>
          </a:p>
        </p:txBody>
      </p:sp>
      <p:sp>
        <p:nvSpPr>
          <p:cNvPr id="3" name="Picture Placeholder 2"/>
          <p:cNvSpPr>
            <a:spLocks noGrp="1"/>
          </p:cNvSpPr>
          <p:nvPr>
            <p:ph type="pic" idx="1"/>
          </p:nvPr>
        </p:nvSpPr>
        <p:spPr>
          <a:xfrm>
            <a:off x="4302126" y="2941640"/>
            <a:ext cx="13166726" cy="19750086"/>
          </a:xfrm>
        </p:spPr>
        <p:txBody>
          <a:bodyPr/>
          <a:lstStyle>
            <a:lvl1pPr marL="0" indent="0">
              <a:buNone/>
              <a:defRPr sz="3100"/>
            </a:lvl1pPr>
            <a:lvl2pPr marL="457098" indent="0">
              <a:buNone/>
              <a:defRPr sz="2800"/>
            </a:lvl2pPr>
            <a:lvl3pPr marL="914199" indent="0">
              <a:buNone/>
              <a:defRPr sz="2300"/>
            </a:lvl3pPr>
            <a:lvl4pPr marL="1371298" indent="0">
              <a:buNone/>
              <a:defRPr sz="2100"/>
            </a:lvl4pPr>
            <a:lvl5pPr marL="1828399" indent="0">
              <a:buNone/>
              <a:defRPr sz="2100"/>
            </a:lvl5pPr>
            <a:lvl6pPr marL="2285497" indent="0">
              <a:buNone/>
              <a:defRPr sz="2100"/>
            </a:lvl6pPr>
            <a:lvl7pPr marL="2742598" indent="0">
              <a:buNone/>
              <a:defRPr sz="2100"/>
            </a:lvl7pPr>
            <a:lvl8pPr marL="3199696" indent="0">
              <a:buNone/>
              <a:defRPr sz="2100"/>
            </a:lvl8pPr>
            <a:lvl9pPr marL="3656797" indent="0">
              <a:buNone/>
              <a:defRPr sz="2100"/>
            </a:lvl9pPr>
          </a:lstStyle>
          <a:p>
            <a:pPr lvl="0"/>
            <a:endParaRPr lang="en-US" noProof="0" smtClean="0"/>
          </a:p>
        </p:txBody>
      </p:sp>
      <p:sp>
        <p:nvSpPr>
          <p:cNvPr id="4" name="Text Placeholder 3"/>
          <p:cNvSpPr>
            <a:spLocks noGrp="1"/>
          </p:cNvSpPr>
          <p:nvPr>
            <p:ph type="body" sz="half" idx="2"/>
          </p:nvPr>
        </p:nvSpPr>
        <p:spPr>
          <a:xfrm>
            <a:off x="4302126" y="25763537"/>
            <a:ext cx="13166726" cy="3862388"/>
          </a:xfrm>
        </p:spPr>
        <p:txBody>
          <a:bodyPr/>
          <a:lstStyle>
            <a:lvl1pPr marL="0" indent="0">
              <a:buNone/>
              <a:defRPr sz="1300"/>
            </a:lvl1pPr>
            <a:lvl2pPr marL="457098" indent="0">
              <a:buNone/>
              <a:defRPr sz="1300"/>
            </a:lvl2pPr>
            <a:lvl3pPr marL="914199" indent="0">
              <a:buNone/>
              <a:defRPr sz="1000"/>
            </a:lvl3pPr>
            <a:lvl4pPr marL="1371298" indent="0">
              <a:buNone/>
              <a:defRPr sz="800"/>
            </a:lvl4pPr>
            <a:lvl5pPr marL="1828399" indent="0">
              <a:buNone/>
              <a:defRPr sz="800"/>
            </a:lvl5pPr>
            <a:lvl6pPr marL="2285497" indent="0">
              <a:buNone/>
              <a:defRPr sz="800"/>
            </a:lvl6pPr>
            <a:lvl7pPr marL="2742598" indent="0">
              <a:buNone/>
              <a:defRPr sz="800"/>
            </a:lvl7pPr>
            <a:lvl8pPr marL="3199696" indent="0">
              <a:buNone/>
              <a:defRPr sz="800"/>
            </a:lvl8pPr>
            <a:lvl9pPr marL="3656797" indent="0">
              <a:buNone/>
              <a:defRPr sz="8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http://mobilityresearchcenter.org</a:t>
            </a:r>
          </a:p>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666666"/>
            </a:gs>
            <a:gs pos="100000">
              <a:srgbClr val="DDDDDD"/>
            </a:gs>
          </a:gsLst>
          <a:lin ang="5400000" scaled="1"/>
        </a:gra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609601" y="533400"/>
            <a:ext cx="13106399" cy="2622550"/>
          </a:xfrm>
          <a:prstGeom prst="rect">
            <a:avLst/>
          </a:prstGeom>
          <a:noFill/>
          <a:ln w="9525">
            <a:noFill/>
            <a:miter lim="800000"/>
            <a:headEnd/>
            <a:tailEnd/>
          </a:ln>
        </p:spPr>
        <p:txBody>
          <a:bodyPr vert="horz" wrap="square" lIns="313435" tIns="156716" rIns="313435" bIns="156716" numCol="1" anchor="ctr" anchorCtr="0" compatLnSpc="1">
            <a:prstTxWarp prst="textNoShape">
              <a:avLst/>
            </a:prstTxWarp>
          </a:bodyPr>
          <a:lstStyle/>
          <a:p>
            <a:pPr lvl="0"/>
            <a:r>
              <a:rPr lang="en-US" dirty="0" smtClean="0"/>
              <a:t>POSTER TITLE</a:t>
            </a:r>
            <a:br>
              <a:rPr lang="en-US" dirty="0" smtClean="0"/>
            </a:br>
            <a:r>
              <a:rPr lang="en-US" dirty="0" smtClean="0"/>
              <a:t>Subheading</a:t>
            </a:r>
            <a:br>
              <a:rPr lang="en-US" dirty="0" smtClean="0"/>
            </a:br>
            <a:r>
              <a:rPr lang="en-US" dirty="0" smtClean="0"/>
              <a:t>Your name</a:t>
            </a:r>
          </a:p>
        </p:txBody>
      </p:sp>
      <p:sp>
        <p:nvSpPr>
          <p:cNvPr id="1028" name="Rectangle 3"/>
          <p:cNvSpPr>
            <a:spLocks noGrp="1" noChangeArrowheads="1"/>
          </p:cNvSpPr>
          <p:nvPr>
            <p:ph type="body" idx="1"/>
          </p:nvPr>
        </p:nvSpPr>
        <p:spPr bwMode="auto">
          <a:xfrm>
            <a:off x="1098552" y="7683502"/>
            <a:ext cx="19748499" cy="21723349"/>
          </a:xfrm>
          <a:prstGeom prst="rect">
            <a:avLst/>
          </a:prstGeom>
          <a:noFill/>
          <a:ln w="9525">
            <a:noFill/>
            <a:miter lim="800000"/>
            <a:headEnd/>
            <a:tailEnd/>
          </a:ln>
        </p:spPr>
        <p:txBody>
          <a:bodyPr vert="horz" wrap="square" lIns="313435" tIns="156716" rIns="313435" bIns="15671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609600" y="32080200"/>
            <a:ext cx="8839201" cy="685800"/>
          </a:xfrm>
          <a:prstGeom prst="rect">
            <a:avLst/>
          </a:prstGeom>
          <a:noFill/>
          <a:ln w="9525">
            <a:noFill/>
            <a:miter lim="800000"/>
            <a:headEnd/>
            <a:tailEnd/>
          </a:ln>
          <a:effectLst/>
        </p:spPr>
        <p:txBody>
          <a:bodyPr vert="horz" wrap="square" lIns="313435" tIns="156716" rIns="313435" bIns="156716" numCol="1" anchor="t" anchorCtr="0" compatLnSpc="1">
            <a:prstTxWarp prst="textNoShape">
              <a:avLst/>
            </a:prstTxWarp>
          </a:bodyPr>
          <a:lstStyle>
            <a:lvl1pPr>
              <a:defRPr>
                <a:latin typeface="Calibri"/>
                <a:cs typeface="Calibri"/>
              </a:defRPr>
            </a:lvl1pPr>
          </a:lstStyle>
          <a:p>
            <a:pPr algn="l">
              <a:defRPr/>
            </a:pPr>
            <a:r>
              <a:rPr lang="en-US" smtClean="0"/>
              <a:t>http://mobilityresearchcenter.org </a:t>
            </a:r>
            <a:endParaRPr lang="en-US" dirty="0"/>
          </a:p>
        </p:txBody>
      </p:sp>
      <p:sp>
        <p:nvSpPr>
          <p:cNvPr id="1037" name="Text Box 13"/>
          <p:cNvSpPr txBox="1">
            <a:spLocks noChangeArrowheads="1"/>
          </p:cNvSpPr>
          <p:nvPr/>
        </p:nvSpPr>
        <p:spPr bwMode="auto">
          <a:xfrm>
            <a:off x="12420600" y="32080200"/>
            <a:ext cx="9220201" cy="685825"/>
          </a:xfrm>
          <a:prstGeom prst="rect">
            <a:avLst/>
          </a:prstGeom>
          <a:noFill/>
          <a:ln w="9525">
            <a:noFill/>
            <a:miter lim="800000"/>
            <a:headEnd/>
            <a:tailEnd/>
          </a:ln>
          <a:effectLst/>
        </p:spPr>
        <p:txBody>
          <a:bodyPr wrap="square" lIns="313435" tIns="156716" rIns="313435" bIns="156716">
            <a:spAutoFit/>
          </a:bodyPr>
          <a:lstStyle>
            <a:lvl1pPr defTabSz="3136900" eaLnBrk="0" hangingPunct="0">
              <a:defRPr sz="2400">
                <a:solidFill>
                  <a:schemeClr val="tx1"/>
                </a:solidFill>
                <a:latin typeface="Arial" charset="0"/>
                <a:ea typeface="ＭＳ Ｐゴシック" charset="-128"/>
              </a:defRPr>
            </a:lvl1pPr>
            <a:lvl2pPr marL="37931725" indent="-37474525" defTabSz="3136900"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spcBef>
                <a:spcPct val="50000"/>
              </a:spcBef>
              <a:defRPr/>
            </a:pPr>
            <a:r>
              <a:rPr lang="en-US" dirty="0" smtClean="0">
                <a:latin typeface="Calibri"/>
                <a:cs typeface="Calibri"/>
              </a:rPr>
              <a:t>This</a:t>
            </a:r>
            <a:r>
              <a:rPr lang="en-US" baseline="0" dirty="0" smtClean="0">
                <a:latin typeface="Calibri"/>
                <a:cs typeface="Calibri"/>
              </a:rPr>
              <a:t> work was partially supported by </a:t>
            </a:r>
            <a:r>
              <a:rPr lang="en-US" baseline="0" dirty="0" err="1" smtClean="0">
                <a:latin typeface="Calibri"/>
                <a:cs typeface="Calibri"/>
              </a:rPr>
              <a:t>Nvidia</a:t>
            </a:r>
            <a:r>
              <a:rPr lang="en-US" baseline="0" dirty="0" smtClean="0">
                <a:latin typeface="Calibri"/>
                <a:cs typeface="Calibri"/>
              </a:rPr>
              <a:t>.</a:t>
            </a:r>
            <a:endParaRPr lang="en-US" dirty="0" smtClean="0">
              <a:latin typeface="Calibri"/>
              <a:cs typeface="Calibri"/>
            </a:endParaRPr>
          </a:p>
        </p:txBody>
      </p:sp>
      <p:pic>
        <p:nvPicPr>
          <p:cNvPr id="4" name="Picture 3" descr="Header.png"/>
          <p:cNvPicPr>
            <a:picLocks noChangeAspect="1"/>
          </p:cNvPicPr>
          <p:nvPr userDrawn="1"/>
        </p:nvPicPr>
        <p:blipFill rotWithShape="1">
          <a:blip r:embed="rId13">
            <a:extLst>
              <a:ext uri="{28A0092B-C50C-407E-A947-70E740481C1C}">
                <a14:useLocalDpi xmlns:a14="http://schemas.microsoft.com/office/drawing/2010/main" val="0"/>
              </a:ext>
            </a:extLst>
          </a:blip>
          <a:srcRect t="15957" b="35624"/>
          <a:stretch/>
        </p:blipFill>
        <p:spPr>
          <a:xfrm>
            <a:off x="0" y="0"/>
            <a:ext cx="21945600" cy="1820883"/>
          </a:xfrm>
          <a:prstGeom prst="rect">
            <a:avLst/>
          </a:prstGeom>
        </p:spPr>
      </p:pic>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sldNum="0" hdr="0" ftr="0" dt="0"/>
  <p:txStyles>
    <p:titleStyle>
      <a:lvl1pPr algn="l" defTabSz="3136211" rtl="0" eaLnBrk="0" fontAlgn="base" hangingPunct="0">
        <a:spcBef>
          <a:spcPct val="0"/>
        </a:spcBef>
        <a:spcAft>
          <a:spcPct val="0"/>
        </a:spcAft>
        <a:defRPr sz="4400" b="1">
          <a:solidFill>
            <a:schemeClr val="bg1"/>
          </a:solidFill>
          <a:latin typeface="Calibri"/>
          <a:ea typeface="ＭＳ Ｐゴシック" charset="-128"/>
          <a:cs typeface="Calibri"/>
        </a:defRPr>
      </a:lvl1pPr>
      <a:lvl2pPr algn="ctr" defTabSz="3136211" rtl="0" eaLnBrk="0" fontAlgn="base" hangingPunct="0">
        <a:spcBef>
          <a:spcPct val="0"/>
        </a:spcBef>
        <a:spcAft>
          <a:spcPct val="0"/>
        </a:spcAft>
        <a:defRPr sz="3600" b="1">
          <a:solidFill>
            <a:schemeClr val="bg1"/>
          </a:solidFill>
          <a:latin typeface="Arial" charset="0"/>
          <a:ea typeface="ＭＳ Ｐゴシック" charset="-128"/>
          <a:cs typeface="ＭＳ Ｐゴシック" charset="-128"/>
        </a:defRPr>
      </a:lvl2pPr>
      <a:lvl3pPr algn="ctr" defTabSz="3136211" rtl="0" eaLnBrk="0" fontAlgn="base" hangingPunct="0">
        <a:spcBef>
          <a:spcPct val="0"/>
        </a:spcBef>
        <a:spcAft>
          <a:spcPct val="0"/>
        </a:spcAft>
        <a:defRPr sz="3600" b="1">
          <a:solidFill>
            <a:schemeClr val="bg1"/>
          </a:solidFill>
          <a:latin typeface="Arial" charset="0"/>
          <a:ea typeface="ＭＳ Ｐゴシック" charset="-128"/>
          <a:cs typeface="ＭＳ Ｐゴシック" charset="-128"/>
        </a:defRPr>
      </a:lvl3pPr>
      <a:lvl4pPr algn="ctr" defTabSz="3136211" rtl="0" eaLnBrk="0" fontAlgn="base" hangingPunct="0">
        <a:spcBef>
          <a:spcPct val="0"/>
        </a:spcBef>
        <a:spcAft>
          <a:spcPct val="0"/>
        </a:spcAft>
        <a:defRPr sz="3600" b="1">
          <a:solidFill>
            <a:schemeClr val="bg1"/>
          </a:solidFill>
          <a:latin typeface="Arial" charset="0"/>
          <a:ea typeface="ＭＳ Ｐゴシック" charset="-128"/>
          <a:cs typeface="ＭＳ Ｐゴシック" charset="-128"/>
        </a:defRPr>
      </a:lvl4pPr>
      <a:lvl5pPr algn="ctr" defTabSz="3136211" rtl="0" eaLnBrk="0" fontAlgn="base" hangingPunct="0">
        <a:spcBef>
          <a:spcPct val="0"/>
        </a:spcBef>
        <a:spcAft>
          <a:spcPct val="0"/>
        </a:spcAft>
        <a:defRPr sz="3600" b="1">
          <a:solidFill>
            <a:schemeClr val="bg1"/>
          </a:solidFill>
          <a:latin typeface="Arial" charset="0"/>
          <a:ea typeface="ＭＳ Ｐゴシック" charset="-128"/>
          <a:cs typeface="ＭＳ Ｐゴシック" charset="-128"/>
        </a:defRPr>
      </a:lvl5pPr>
      <a:lvl6pPr marL="457098" algn="ctr" defTabSz="3136211" rtl="0" fontAlgn="base">
        <a:spcBef>
          <a:spcPct val="0"/>
        </a:spcBef>
        <a:spcAft>
          <a:spcPct val="0"/>
        </a:spcAft>
        <a:defRPr sz="3600" b="1">
          <a:solidFill>
            <a:schemeClr val="bg1"/>
          </a:solidFill>
          <a:latin typeface="Arial" charset="0"/>
        </a:defRPr>
      </a:lvl6pPr>
      <a:lvl7pPr marL="914199" algn="ctr" defTabSz="3136211" rtl="0" fontAlgn="base">
        <a:spcBef>
          <a:spcPct val="0"/>
        </a:spcBef>
        <a:spcAft>
          <a:spcPct val="0"/>
        </a:spcAft>
        <a:defRPr sz="3600" b="1">
          <a:solidFill>
            <a:schemeClr val="bg1"/>
          </a:solidFill>
          <a:latin typeface="Arial" charset="0"/>
        </a:defRPr>
      </a:lvl7pPr>
      <a:lvl8pPr marL="1371298" algn="ctr" defTabSz="3136211" rtl="0" fontAlgn="base">
        <a:spcBef>
          <a:spcPct val="0"/>
        </a:spcBef>
        <a:spcAft>
          <a:spcPct val="0"/>
        </a:spcAft>
        <a:defRPr sz="3600" b="1">
          <a:solidFill>
            <a:schemeClr val="bg1"/>
          </a:solidFill>
          <a:latin typeface="Arial" charset="0"/>
        </a:defRPr>
      </a:lvl8pPr>
      <a:lvl9pPr marL="1828399" algn="ctr" defTabSz="3136211" rtl="0" fontAlgn="base">
        <a:spcBef>
          <a:spcPct val="0"/>
        </a:spcBef>
        <a:spcAft>
          <a:spcPct val="0"/>
        </a:spcAft>
        <a:defRPr sz="3600" b="1">
          <a:solidFill>
            <a:schemeClr val="bg1"/>
          </a:solidFill>
          <a:latin typeface="Arial" charset="0"/>
        </a:defRPr>
      </a:lvl9pPr>
    </p:titleStyle>
    <p:bodyStyle>
      <a:lvl1pPr marL="399961" indent="-399961" algn="l" defTabSz="3136211" rtl="0" eaLnBrk="0" fontAlgn="base" hangingPunct="0">
        <a:spcBef>
          <a:spcPct val="20000"/>
        </a:spcBef>
        <a:spcAft>
          <a:spcPct val="0"/>
        </a:spcAft>
        <a:buClr>
          <a:srgbClr val="CC0000"/>
        </a:buClr>
        <a:buChar char="•"/>
        <a:defRPr sz="4100">
          <a:solidFill>
            <a:schemeClr val="tx1"/>
          </a:solidFill>
          <a:latin typeface="+mn-lt"/>
          <a:ea typeface="ＭＳ Ｐゴシック" charset="-128"/>
          <a:cs typeface="ＭＳ Ｐゴシック" charset="-128"/>
        </a:defRPr>
      </a:lvl1pPr>
      <a:lvl2pPr marL="1314160" indent="-514238" algn="l" defTabSz="3136211" rtl="0" eaLnBrk="0" fontAlgn="base" hangingPunct="0">
        <a:spcBef>
          <a:spcPct val="20000"/>
        </a:spcBef>
        <a:spcAft>
          <a:spcPct val="0"/>
        </a:spcAft>
        <a:buClr>
          <a:srgbClr val="CC0000"/>
        </a:buClr>
        <a:buFont typeface="Arial" charset="0"/>
        <a:buChar char="–"/>
        <a:defRPr sz="3600">
          <a:solidFill>
            <a:schemeClr val="tx1"/>
          </a:solidFill>
          <a:latin typeface="+mn-lt"/>
          <a:ea typeface="ＭＳ Ｐゴシック" charset="-128"/>
        </a:defRPr>
      </a:lvl2pPr>
      <a:lvl3pPr marL="1942673" indent="-399961" algn="l" defTabSz="3136211" rtl="0" eaLnBrk="0" fontAlgn="base" hangingPunct="0">
        <a:spcBef>
          <a:spcPct val="20000"/>
        </a:spcBef>
        <a:spcAft>
          <a:spcPct val="0"/>
        </a:spcAft>
        <a:buClr>
          <a:srgbClr val="CC0000"/>
        </a:buClr>
        <a:buChar char="•"/>
        <a:defRPr sz="3100">
          <a:solidFill>
            <a:schemeClr val="tx1"/>
          </a:solidFill>
          <a:latin typeface="+mn-lt"/>
          <a:ea typeface="ＭＳ Ｐゴシック" charset="-128"/>
        </a:defRPr>
      </a:lvl3pPr>
      <a:lvl4pPr marL="2742598" indent="-514238" algn="l" defTabSz="3136211" rtl="0" eaLnBrk="0" fontAlgn="base" hangingPunct="0">
        <a:spcBef>
          <a:spcPct val="20000"/>
        </a:spcBef>
        <a:spcAft>
          <a:spcPct val="0"/>
        </a:spcAft>
        <a:buClr>
          <a:srgbClr val="CC0000"/>
        </a:buClr>
        <a:buFont typeface="Arial" charset="0"/>
        <a:buChar char="–"/>
        <a:defRPr sz="3100">
          <a:solidFill>
            <a:schemeClr val="tx1"/>
          </a:solidFill>
          <a:latin typeface="+mn-lt"/>
          <a:ea typeface="ＭＳ Ｐゴシック" charset="-128"/>
        </a:defRPr>
      </a:lvl4pPr>
      <a:lvl5pPr marL="3485385" indent="-514238" algn="l" defTabSz="3136211" rtl="0" eaLnBrk="0" fontAlgn="base" hangingPunct="0">
        <a:spcBef>
          <a:spcPct val="20000"/>
        </a:spcBef>
        <a:spcAft>
          <a:spcPct val="0"/>
        </a:spcAft>
        <a:buClr>
          <a:srgbClr val="CC0000"/>
        </a:buClr>
        <a:buFont typeface="Arial" charset="0"/>
        <a:buChar char="»"/>
        <a:defRPr sz="3100">
          <a:solidFill>
            <a:schemeClr val="tx1"/>
          </a:solidFill>
          <a:latin typeface="+mn-lt"/>
          <a:ea typeface="ＭＳ Ｐゴシック" charset="-128"/>
        </a:defRPr>
      </a:lvl5pPr>
      <a:lvl6pPr marL="3942484" indent="-514238" algn="l" defTabSz="3136211" rtl="0" fontAlgn="base">
        <a:spcBef>
          <a:spcPct val="20000"/>
        </a:spcBef>
        <a:spcAft>
          <a:spcPct val="0"/>
        </a:spcAft>
        <a:buClr>
          <a:srgbClr val="CC0000"/>
        </a:buClr>
        <a:buFont typeface="Arial" charset="0"/>
        <a:buChar char="»"/>
        <a:defRPr sz="3100">
          <a:solidFill>
            <a:schemeClr val="tx1"/>
          </a:solidFill>
          <a:latin typeface="+mn-lt"/>
          <a:ea typeface="ＭＳ Ｐゴシック" charset="-128"/>
        </a:defRPr>
      </a:lvl6pPr>
      <a:lvl7pPr marL="4399585" indent="-514238" algn="l" defTabSz="3136211" rtl="0" fontAlgn="base">
        <a:spcBef>
          <a:spcPct val="20000"/>
        </a:spcBef>
        <a:spcAft>
          <a:spcPct val="0"/>
        </a:spcAft>
        <a:buClr>
          <a:srgbClr val="CC0000"/>
        </a:buClr>
        <a:buFont typeface="Arial" charset="0"/>
        <a:buChar char="»"/>
        <a:defRPr sz="3100">
          <a:solidFill>
            <a:schemeClr val="tx1"/>
          </a:solidFill>
          <a:latin typeface="+mn-lt"/>
          <a:ea typeface="ＭＳ Ｐゴシック" charset="-128"/>
        </a:defRPr>
      </a:lvl7pPr>
      <a:lvl8pPr marL="4856683" indent="-514238" algn="l" defTabSz="3136211" rtl="0" fontAlgn="base">
        <a:spcBef>
          <a:spcPct val="20000"/>
        </a:spcBef>
        <a:spcAft>
          <a:spcPct val="0"/>
        </a:spcAft>
        <a:buClr>
          <a:srgbClr val="CC0000"/>
        </a:buClr>
        <a:buFont typeface="Arial" charset="0"/>
        <a:buChar char="»"/>
        <a:defRPr sz="3100">
          <a:solidFill>
            <a:schemeClr val="tx1"/>
          </a:solidFill>
          <a:latin typeface="+mn-lt"/>
          <a:ea typeface="ＭＳ Ｐゴシック" charset="-128"/>
        </a:defRPr>
      </a:lvl8pPr>
      <a:lvl9pPr marL="5313784" indent="-514238" algn="l" defTabSz="3136211" rtl="0" fontAlgn="base">
        <a:spcBef>
          <a:spcPct val="20000"/>
        </a:spcBef>
        <a:spcAft>
          <a:spcPct val="0"/>
        </a:spcAft>
        <a:buClr>
          <a:srgbClr val="CC0000"/>
        </a:buClr>
        <a:buFont typeface="Arial" charset="0"/>
        <a:buChar char="»"/>
        <a:defRPr sz="3100">
          <a:solidFill>
            <a:schemeClr val="tx1"/>
          </a:solidFill>
          <a:latin typeface="+mn-lt"/>
          <a:ea typeface="ＭＳ Ｐゴシック" charset="-128"/>
        </a:defRPr>
      </a:lvl9pPr>
    </p:bodyStyle>
    <p:otherStyle>
      <a:defPPr>
        <a:defRPr lang="en-US"/>
      </a:defPPr>
      <a:lvl1pPr marL="0" algn="l" defTabSz="457098" rtl="0" eaLnBrk="1" latinLnBrk="0" hangingPunct="1">
        <a:defRPr sz="1800" kern="1200">
          <a:solidFill>
            <a:schemeClr val="tx1"/>
          </a:solidFill>
          <a:latin typeface="+mn-lt"/>
          <a:ea typeface="+mn-ea"/>
          <a:cs typeface="+mn-cs"/>
        </a:defRPr>
      </a:lvl1pPr>
      <a:lvl2pPr marL="457098" algn="l" defTabSz="457098" rtl="0" eaLnBrk="1" latinLnBrk="0" hangingPunct="1">
        <a:defRPr sz="1800" kern="1200">
          <a:solidFill>
            <a:schemeClr val="tx1"/>
          </a:solidFill>
          <a:latin typeface="+mn-lt"/>
          <a:ea typeface="+mn-ea"/>
          <a:cs typeface="+mn-cs"/>
        </a:defRPr>
      </a:lvl2pPr>
      <a:lvl3pPr marL="914199" algn="l" defTabSz="457098" rtl="0" eaLnBrk="1" latinLnBrk="0" hangingPunct="1">
        <a:defRPr sz="1800" kern="1200">
          <a:solidFill>
            <a:schemeClr val="tx1"/>
          </a:solidFill>
          <a:latin typeface="+mn-lt"/>
          <a:ea typeface="+mn-ea"/>
          <a:cs typeface="+mn-cs"/>
        </a:defRPr>
      </a:lvl3pPr>
      <a:lvl4pPr marL="1371298" algn="l" defTabSz="457098" rtl="0" eaLnBrk="1" latinLnBrk="0" hangingPunct="1">
        <a:defRPr sz="1800" kern="1200">
          <a:solidFill>
            <a:schemeClr val="tx1"/>
          </a:solidFill>
          <a:latin typeface="+mn-lt"/>
          <a:ea typeface="+mn-ea"/>
          <a:cs typeface="+mn-cs"/>
        </a:defRPr>
      </a:lvl4pPr>
      <a:lvl5pPr marL="1828399" algn="l" defTabSz="457098" rtl="0" eaLnBrk="1" latinLnBrk="0" hangingPunct="1">
        <a:defRPr sz="1800" kern="1200">
          <a:solidFill>
            <a:schemeClr val="tx1"/>
          </a:solidFill>
          <a:latin typeface="+mn-lt"/>
          <a:ea typeface="+mn-ea"/>
          <a:cs typeface="+mn-cs"/>
        </a:defRPr>
      </a:lvl5pPr>
      <a:lvl6pPr marL="2285497" algn="l" defTabSz="457098" rtl="0" eaLnBrk="1" latinLnBrk="0" hangingPunct="1">
        <a:defRPr sz="1800" kern="1200">
          <a:solidFill>
            <a:schemeClr val="tx1"/>
          </a:solidFill>
          <a:latin typeface="+mn-lt"/>
          <a:ea typeface="+mn-ea"/>
          <a:cs typeface="+mn-cs"/>
        </a:defRPr>
      </a:lvl6pPr>
      <a:lvl7pPr marL="2742598" algn="l" defTabSz="457098" rtl="0" eaLnBrk="1" latinLnBrk="0" hangingPunct="1">
        <a:defRPr sz="1800" kern="1200">
          <a:solidFill>
            <a:schemeClr val="tx1"/>
          </a:solidFill>
          <a:latin typeface="+mn-lt"/>
          <a:ea typeface="+mn-ea"/>
          <a:cs typeface="+mn-cs"/>
        </a:defRPr>
      </a:lvl7pPr>
      <a:lvl8pPr marL="3199696" algn="l" defTabSz="457098" rtl="0" eaLnBrk="1" latinLnBrk="0" hangingPunct="1">
        <a:defRPr sz="1800" kern="1200">
          <a:solidFill>
            <a:schemeClr val="tx1"/>
          </a:solidFill>
          <a:latin typeface="+mn-lt"/>
          <a:ea typeface="+mn-ea"/>
          <a:cs typeface="+mn-cs"/>
        </a:defRPr>
      </a:lvl8pPr>
      <a:lvl9pPr marL="3656797" algn="l" defTabSz="45709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a:xfrm>
            <a:off x="188976" y="152400"/>
            <a:ext cx="16498824" cy="1633774"/>
          </a:xfrm>
        </p:spPr>
        <p:txBody>
          <a:bodyPr/>
          <a:lstStyle/>
          <a:p>
            <a:pPr algn="ctr"/>
            <a:r>
              <a:rPr lang="en-US" sz="1600" dirty="0" smtClean="0"/>
              <a:t/>
            </a:r>
            <a:br>
              <a:rPr lang="en-US" sz="1600" dirty="0" smtClean="0"/>
            </a:br>
            <a:r>
              <a:rPr lang="en-US" sz="5400" dirty="0" smtClean="0"/>
              <a:t>Smart Lock Android App</a:t>
            </a:r>
            <a:br>
              <a:rPr lang="en-US" sz="5400" dirty="0" smtClean="0"/>
            </a:br>
            <a:r>
              <a:rPr lang="en-US" sz="2000" b="0" dirty="0" err="1"/>
              <a:t>Qiuge</a:t>
            </a:r>
            <a:r>
              <a:rPr lang="en-US" sz="2000" b="0" dirty="0"/>
              <a:t> Zhang(</a:t>
            </a:r>
            <a:r>
              <a:rPr lang="en-US" sz="2000" b="0" dirty="0" err="1"/>
              <a:t>qiugez</a:t>
            </a:r>
            <a:r>
              <a:rPr lang="en-US" sz="2000" b="0" dirty="0"/>
              <a:t>)</a:t>
            </a:r>
            <a:br>
              <a:rPr lang="en-US" sz="2000" b="0" dirty="0"/>
            </a:br>
            <a:r>
              <a:rPr lang="en-US" sz="2000" b="0" dirty="0" err="1"/>
              <a:t>Shuaipeng</a:t>
            </a:r>
            <a:r>
              <a:rPr lang="en-US" sz="2000" b="0" dirty="0"/>
              <a:t> Cao(</a:t>
            </a:r>
            <a:r>
              <a:rPr lang="en-US" sz="2000" b="0" dirty="0" err="1"/>
              <a:t>shuaipec</a:t>
            </a:r>
            <a:r>
              <a:rPr lang="en-US" sz="2000" b="0" dirty="0"/>
              <a:t>)</a:t>
            </a:r>
            <a:br>
              <a:rPr lang="en-US" sz="2000" b="0" dirty="0"/>
            </a:br>
            <a:r>
              <a:rPr lang="en-US" sz="2000" b="0" dirty="0" err="1"/>
              <a:t>Xiaokai</a:t>
            </a:r>
            <a:r>
              <a:rPr lang="en-US" sz="2000" b="0" dirty="0"/>
              <a:t> Sun(</a:t>
            </a:r>
            <a:r>
              <a:rPr lang="en-US" sz="2000" b="0" dirty="0" err="1"/>
              <a:t>xiaokais</a:t>
            </a:r>
            <a:r>
              <a:rPr lang="en-US" sz="2000" b="0" dirty="0"/>
              <a:t>)</a:t>
            </a:r>
            <a:br>
              <a:rPr lang="en-US" sz="2000" b="0" dirty="0"/>
            </a:br>
            <a:r>
              <a:rPr lang="en-US" sz="1600" dirty="0"/>
              <a:t/>
            </a:r>
            <a:br>
              <a:rPr lang="en-US" sz="1600" dirty="0"/>
            </a:br>
            <a:endParaRPr lang="en-US" sz="1600" dirty="0">
              <a:latin typeface="Distant Galaxy"/>
            </a:endParaRPr>
          </a:p>
        </p:txBody>
      </p:sp>
      <p:sp>
        <p:nvSpPr>
          <p:cNvPr id="3084" name="Rectangle 111"/>
          <p:cNvSpPr>
            <a:spLocks noChangeArrowheads="1"/>
          </p:cNvSpPr>
          <p:nvPr/>
        </p:nvSpPr>
        <p:spPr bwMode="auto">
          <a:xfrm>
            <a:off x="8534400" y="32004000"/>
            <a:ext cx="4800599" cy="914400"/>
          </a:xfrm>
          <a:prstGeom prst="rect">
            <a:avLst/>
          </a:prstGeom>
          <a:noFill/>
          <a:ln w="9525">
            <a:noFill/>
            <a:miter lim="800000"/>
            <a:headEnd/>
            <a:tailEnd/>
          </a:ln>
        </p:spPr>
        <p:txBody>
          <a:bodyPr lIns="313435" tIns="156716" rIns="313435" bIns="156716"/>
          <a:lstStyle/>
          <a:p>
            <a:pPr defTabSz="3136211"/>
            <a:endParaRPr lang="en-US" sz="2600" b="1" dirty="0"/>
          </a:p>
        </p:txBody>
      </p:sp>
      <p:sp>
        <p:nvSpPr>
          <p:cNvPr id="8" name="TextBox 7"/>
          <p:cNvSpPr txBox="1"/>
          <p:nvPr/>
        </p:nvSpPr>
        <p:spPr>
          <a:xfrm>
            <a:off x="24917421" y="17399002"/>
            <a:ext cx="184624" cy="446258"/>
          </a:xfrm>
          <a:prstGeom prst="rect">
            <a:avLst/>
          </a:prstGeom>
          <a:noFill/>
        </p:spPr>
        <p:txBody>
          <a:bodyPr wrap="none" lIns="91419" tIns="45711" rIns="91419" bIns="45711" rtlCol="0">
            <a:spAutoFit/>
          </a:bodyPr>
          <a:lstStyle/>
          <a:p>
            <a:endParaRPr lang="en-US" dirty="0"/>
          </a:p>
        </p:txBody>
      </p:sp>
      <p:sp>
        <p:nvSpPr>
          <p:cNvPr id="3075" name="Rectangle 24"/>
          <p:cNvSpPr>
            <a:spLocks noChangeArrowheads="1"/>
          </p:cNvSpPr>
          <p:nvPr/>
        </p:nvSpPr>
        <p:spPr bwMode="auto">
          <a:xfrm>
            <a:off x="756639" y="2960431"/>
            <a:ext cx="20356119" cy="9424035"/>
          </a:xfrm>
          <a:prstGeom prst="rect">
            <a:avLst/>
          </a:prstGeom>
          <a:solidFill>
            <a:srgbClr val="DDDDDD"/>
          </a:solidFill>
          <a:ln w="9525">
            <a:solidFill>
              <a:schemeClr val="tx1"/>
            </a:solidFill>
            <a:miter lim="800000"/>
            <a:headEnd/>
            <a:tailEnd/>
          </a:ln>
        </p:spPr>
        <p:txBody>
          <a:bodyPr lIns="313435" tIns="156716" rIns="313435" bIns="156716"/>
          <a:lstStyle/>
          <a:p>
            <a:pPr marL="399961" indent="-399961" algn="l" defTabSz="3136211">
              <a:spcBef>
                <a:spcPct val="20000"/>
              </a:spcBef>
              <a:buClr>
                <a:srgbClr val="CC0000"/>
              </a:buClr>
            </a:pPr>
            <a:r>
              <a:rPr lang="en-US" sz="3100" b="1" dirty="0">
                <a:latin typeface="Calibri"/>
                <a:cs typeface="Calibri"/>
              </a:rPr>
              <a:t>Michael went to San Francisco for travelling and live in an </a:t>
            </a:r>
            <a:r>
              <a:rPr lang="en-US" sz="3100" b="1" dirty="0" err="1">
                <a:latin typeface="Calibri"/>
                <a:cs typeface="Calibri"/>
              </a:rPr>
              <a:t>Airbnb</a:t>
            </a:r>
            <a:r>
              <a:rPr lang="en-US" sz="3100" b="1" dirty="0">
                <a:latin typeface="Calibri"/>
                <a:cs typeface="Calibri"/>
              </a:rPr>
              <a:t>. The host of the apartment was not at home and leave the key in the password lock box outside of the room. He called the host to ask the password to open the box. But he found it was very unsafe because the password of the lock box was not changed very often and somebody can get back sometime to get the key. This will threaten the safety of other’s </a:t>
            </a:r>
            <a:r>
              <a:rPr lang="en-US" sz="3100" b="1" dirty="0" err="1">
                <a:latin typeface="Calibri"/>
                <a:cs typeface="Calibri"/>
              </a:rPr>
              <a:t>Airbnb</a:t>
            </a:r>
            <a:r>
              <a:rPr lang="en-US" sz="3100" b="1" dirty="0">
                <a:latin typeface="Calibri"/>
                <a:cs typeface="Calibri"/>
              </a:rPr>
              <a:t> customers. And if the customer didn’t put the key back into the lock box, it will also cause a trouble for the host. So he was thinking if there is a better way to lock and unlock the door for the customer. Then he came out with an idea to use the mobile app to unlock </a:t>
            </a:r>
            <a:r>
              <a:rPr lang="en-US" sz="3100" b="1" dirty="0" smtClean="0">
                <a:latin typeface="Calibri"/>
                <a:cs typeface="Calibri"/>
              </a:rPr>
              <a:t>the smart lock of the </a:t>
            </a:r>
            <a:r>
              <a:rPr lang="en-US" sz="3100" b="1" dirty="0">
                <a:latin typeface="Calibri"/>
                <a:cs typeface="Calibri"/>
              </a:rPr>
              <a:t>door. If the lock of the door is a smart lock and can get the signal of the mobile app by Bluetooth, and the access to the room can be granted to the user based the date, it would be a great idea. Accordingly, the host can buy a smart lock for his properties and register it through the mobile app using his phone number. Whenever a customer reserves the room, the host grants him the access of the lock. The access period is the same as the reservation period, which will expire when the reservation ends. Then the customer can’t come back after that. The safety now for both customers and hosts are better than before</a:t>
            </a:r>
            <a:r>
              <a:rPr lang="en-US" sz="3100" b="1" dirty="0" smtClean="0">
                <a:latin typeface="Calibri"/>
                <a:cs typeface="Calibri"/>
              </a:rPr>
              <a:t>.</a:t>
            </a:r>
            <a:r>
              <a:rPr lang="en-US" sz="3200" b="1" dirty="0">
                <a:ln w="22225">
                  <a:solidFill>
                    <a:schemeClr val="accent2"/>
                  </a:solidFill>
                  <a:prstDash val="solid"/>
                </a:ln>
                <a:solidFill>
                  <a:schemeClr val="accent2">
                    <a:lumMod val="40000"/>
                    <a:lumOff val="60000"/>
                  </a:schemeClr>
                </a:solidFill>
                <a:latin typeface="Calibri"/>
                <a:cs typeface="Calibri"/>
              </a:rPr>
              <a:t> </a:t>
            </a:r>
            <a:endParaRPr lang="en-US" sz="3100" b="1" dirty="0">
              <a:latin typeface="Calibri"/>
              <a:cs typeface="Calibri"/>
            </a:endParaRPr>
          </a:p>
        </p:txBody>
      </p:sp>
      <p:sp>
        <p:nvSpPr>
          <p:cNvPr id="3082" name="Rectangle 89"/>
          <p:cNvSpPr>
            <a:spLocks noChangeArrowheads="1"/>
          </p:cNvSpPr>
          <p:nvPr/>
        </p:nvSpPr>
        <p:spPr bwMode="auto">
          <a:xfrm>
            <a:off x="13595413" y="5750491"/>
            <a:ext cx="6477000" cy="4315216"/>
          </a:xfrm>
          <a:prstGeom prst="rect">
            <a:avLst/>
          </a:prstGeom>
          <a:noFill/>
          <a:ln w="9525">
            <a:noFill/>
            <a:miter lim="800000"/>
            <a:headEnd/>
            <a:tailEnd/>
          </a:ln>
        </p:spPr>
        <p:txBody>
          <a:bodyPr lIns="313435" tIns="156716" rIns="313435" bIns="156716"/>
          <a:lstStyle/>
          <a:p>
            <a:pPr marL="399961" indent="-399961" algn="l" defTabSz="3136211">
              <a:lnSpc>
                <a:spcPct val="90000"/>
              </a:lnSpc>
              <a:spcBef>
                <a:spcPct val="20000"/>
              </a:spcBef>
              <a:buClr>
                <a:srgbClr val="CC0000"/>
              </a:buClr>
            </a:pPr>
            <a:endParaRPr lang="en-US" sz="3100" b="1"/>
          </a:p>
        </p:txBody>
      </p:sp>
      <p:sp>
        <p:nvSpPr>
          <p:cNvPr id="182" name="Rectangle 82"/>
          <p:cNvSpPr>
            <a:spLocks noChangeArrowheads="1"/>
          </p:cNvSpPr>
          <p:nvPr/>
        </p:nvSpPr>
        <p:spPr bwMode="auto">
          <a:xfrm>
            <a:off x="851129" y="3090626"/>
            <a:ext cx="20316494" cy="9046304"/>
          </a:xfrm>
          <a:prstGeom prst="rect">
            <a:avLst/>
          </a:prstGeom>
          <a:noFill/>
          <a:ln w="9525">
            <a:solidFill>
              <a:schemeClr val="tx1"/>
            </a:solidFill>
            <a:miter lim="800000"/>
            <a:headEnd/>
            <a:tailEnd/>
          </a:ln>
        </p:spPr>
        <p:txBody>
          <a:bodyPr wrap="none" lIns="91419" tIns="45711" rIns="91419" bIns="45711" anchor="ctr"/>
          <a:lstStyle/>
          <a:p>
            <a:pPr algn="l"/>
            <a:endParaRPr lang="en-US" sz="3600" dirty="0"/>
          </a:p>
        </p:txBody>
      </p:sp>
      <p:sp>
        <p:nvSpPr>
          <p:cNvPr id="15" name="Rectangle 24"/>
          <p:cNvSpPr>
            <a:spLocks noChangeArrowheads="1"/>
          </p:cNvSpPr>
          <p:nvPr/>
        </p:nvSpPr>
        <p:spPr bwMode="auto">
          <a:xfrm>
            <a:off x="1143000" y="14020801"/>
            <a:ext cx="19735800" cy="7696200"/>
          </a:xfrm>
          <a:prstGeom prst="rect">
            <a:avLst/>
          </a:prstGeom>
          <a:solidFill>
            <a:srgbClr val="DDDDDD"/>
          </a:solidFill>
          <a:ln w="9525">
            <a:solidFill>
              <a:schemeClr val="tx1"/>
            </a:solidFill>
            <a:miter lim="800000"/>
            <a:headEnd/>
            <a:tailEnd/>
          </a:ln>
        </p:spPr>
        <p:txBody>
          <a:bodyPr lIns="313435" tIns="156716" rIns="313435" bIns="156716"/>
          <a:lstStyle/>
          <a:p>
            <a:pPr marL="514350" indent="-514350" algn="l" defTabSz="3136211">
              <a:spcBef>
                <a:spcPct val="20000"/>
              </a:spcBef>
              <a:buClr>
                <a:srgbClr val="CC0000"/>
              </a:buClr>
              <a:buAutoNum type="arabicPeriod"/>
            </a:pPr>
            <a:r>
              <a:rPr lang="en-US" altLang="zh-CN" sz="3100" b="1" dirty="0" smtClean="0">
                <a:latin typeface="Calibri"/>
                <a:cs typeface="Calibri"/>
              </a:rPr>
              <a:t>When we hand the smart lock to the sales, it would be a challenge to convince the customers that the smart lock is safer. </a:t>
            </a:r>
            <a:r>
              <a:rPr lang="en-US" altLang="zh-CN" sz="3100" b="1" dirty="0" smtClean="0">
                <a:latin typeface="Calibri"/>
                <a:cs typeface="Calibri"/>
              </a:rPr>
              <a:t>Customers may worry the lock would be hacked by somebody and get the access to their home.</a:t>
            </a:r>
          </a:p>
          <a:p>
            <a:pPr marL="514350" indent="-514350" algn="l" defTabSz="3136211">
              <a:spcBef>
                <a:spcPct val="20000"/>
              </a:spcBef>
              <a:buClr>
                <a:srgbClr val="CC0000"/>
              </a:buClr>
              <a:buAutoNum type="arabicPeriod"/>
            </a:pPr>
            <a:r>
              <a:rPr lang="en-US" altLang="zh-CN" sz="3100" b="1" dirty="0" smtClean="0">
                <a:latin typeface="Calibri"/>
                <a:cs typeface="Calibri"/>
              </a:rPr>
              <a:t>There would be power issue. We the battery is not enough, the lock can’t be unlocked thoroughly which means it is still locked. A better way should be developed to watch the power of the battery and alert the users. </a:t>
            </a:r>
          </a:p>
          <a:p>
            <a:pPr marL="514350" indent="-514350" algn="l" defTabSz="3136211">
              <a:spcBef>
                <a:spcPct val="20000"/>
              </a:spcBef>
              <a:buClr>
                <a:srgbClr val="CC0000"/>
              </a:buClr>
              <a:buAutoNum type="arabicPeriod"/>
            </a:pPr>
            <a:r>
              <a:rPr lang="en-US" altLang="zh-CN" sz="3100" b="1" dirty="0" smtClean="0">
                <a:latin typeface="Calibri"/>
                <a:cs typeface="Calibri"/>
              </a:rPr>
              <a:t>Hardware design would also be a challenge. </a:t>
            </a:r>
            <a:r>
              <a:rPr lang="en-US" altLang="zh-CN" sz="3100" b="1" dirty="0" smtClean="0">
                <a:latin typeface="Calibri"/>
                <a:cs typeface="Calibri"/>
              </a:rPr>
              <a:t>How to make the lock box fix the actual door, how to customize it and how to install it would all be a problem for our real product. </a:t>
            </a:r>
          </a:p>
          <a:p>
            <a:pPr marL="514350" indent="-514350" algn="l" defTabSz="3136211">
              <a:spcBef>
                <a:spcPct val="20000"/>
              </a:spcBef>
              <a:buClr>
                <a:srgbClr val="CC0000"/>
              </a:buClr>
              <a:buAutoNum type="arabicPeriod"/>
            </a:pPr>
            <a:r>
              <a:rPr lang="en-US" altLang="zh-CN" sz="3100" b="1" dirty="0" smtClean="0">
                <a:latin typeface="Calibri"/>
                <a:cs typeface="Calibri"/>
              </a:rPr>
              <a:t>If one property has more than one lock, it would be a trouble for our design because we assume one property has only one lock. </a:t>
            </a:r>
            <a:r>
              <a:rPr lang="en-US" altLang="zh-CN" sz="3100" b="1" dirty="0" smtClean="0">
                <a:latin typeface="Calibri"/>
                <a:cs typeface="Calibri"/>
              </a:rPr>
              <a:t>In this case, we would need to change the database design from one-to-one to one-to-many </a:t>
            </a:r>
            <a:r>
              <a:rPr lang="en-US" altLang="zh-CN" sz="3100" b="1" dirty="0">
                <a:latin typeface="Calibri"/>
                <a:cs typeface="Calibri"/>
              </a:rPr>
              <a:t>relationship</a:t>
            </a:r>
            <a:r>
              <a:rPr lang="en-US" altLang="zh-CN" sz="3100" b="1" dirty="0" smtClean="0">
                <a:latin typeface="Calibri"/>
                <a:cs typeface="Calibri"/>
              </a:rPr>
              <a:t> between property table and lock table.</a:t>
            </a:r>
          </a:p>
          <a:p>
            <a:pPr marL="514350" indent="-514350" algn="l" defTabSz="3136211">
              <a:spcBef>
                <a:spcPct val="20000"/>
              </a:spcBef>
              <a:buClr>
                <a:srgbClr val="CC0000"/>
              </a:buClr>
              <a:buAutoNum type="arabicPeriod"/>
            </a:pPr>
            <a:r>
              <a:rPr lang="en-US" altLang="zh-CN" sz="3100" b="1" dirty="0" smtClean="0">
                <a:latin typeface="Calibri"/>
                <a:cs typeface="Calibri"/>
              </a:rPr>
              <a:t>Safety is the biggest problem of the lock. How to encode the password and maintain the server database securely would need to be concerned, since currently we keep everything in database without encryption.  </a:t>
            </a:r>
          </a:p>
        </p:txBody>
      </p:sp>
      <p:sp>
        <p:nvSpPr>
          <p:cNvPr id="17" name="Rectangle 82"/>
          <p:cNvSpPr>
            <a:spLocks noChangeArrowheads="1"/>
          </p:cNvSpPr>
          <p:nvPr/>
        </p:nvSpPr>
        <p:spPr bwMode="auto">
          <a:xfrm>
            <a:off x="724315" y="13635243"/>
            <a:ext cx="20344570" cy="8261684"/>
          </a:xfrm>
          <a:prstGeom prst="rect">
            <a:avLst/>
          </a:prstGeom>
          <a:noFill/>
          <a:ln w="9525">
            <a:solidFill>
              <a:schemeClr val="tx1"/>
            </a:solidFill>
            <a:miter lim="800000"/>
            <a:headEnd/>
            <a:tailEnd/>
          </a:ln>
        </p:spPr>
        <p:txBody>
          <a:bodyPr wrap="none" lIns="91419" tIns="45711" rIns="91419" bIns="45711" anchor="ctr"/>
          <a:lstStyle/>
          <a:p>
            <a:endParaRPr lang="en-US" sz="800" dirty="0"/>
          </a:p>
        </p:txBody>
      </p:sp>
      <p:sp>
        <p:nvSpPr>
          <p:cNvPr id="16" name="AutoShape 57"/>
          <p:cNvSpPr>
            <a:spLocks noChangeArrowheads="1"/>
          </p:cNvSpPr>
          <p:nvPr/>
        </p:nvSpPr>
        <p:spPr bwMode="auto">
          <a:xfrm>
            <a:off x="228600" y="12877800"/>
            <a:ext cx="18288000" cy="914400"/>
          </a:xfrm>
          <a:prstGeom prst="roundRect">
            <a:avLst>
              <a:gd name="adj" fmla="val 194"/>
            </a:avLst>
          </a:prstGeom>
          <a:solidFill>
            <a:srgbClr val="800000"/>
          </a:solidFill>
          <a:ln w="9360">
            <a:solidFill>
              <a:srgbClr val="000000"/>
            </a:solidFill>
            <a:miter lim="800000"/>
            <a:headEnd/>
            <a:tailEnd/>
          </a:ln>
          <a:effectLst>
            <a:outerShdw blurRad="50800" dist="127000" dir="2700000" algn="tl" rotWithShape="0">
              <a:srgbClr val="000000">
                <a:alpha val="43000"/>
              </a:srgbClr>
            </a:outerShdw>
          </a:effectLst>
        </p:spPr>
        <p:txBody>
          <a:bodyPr wrap="none" lIns="457098" tIns="45711" rIns="91419" bIns="173736" anchor="ctr"/>
          <a:lstStyle/>
          <a:p>
            <a:pPr algn="l"/>
            <a:r>
              <a:rPr lang="en-US" sz="5400" b="1" dirty="0" smtClean="0">
                <a:solidFill>
                  <a:schemeClr val="bg1"/>
                </a:solidFill>
                <a:latin typeface="Distant Galaxy"/>
              </a:rPr>
              <a:t>Challenges</a:t>
            </a:r>
            <a:endParaRPr lang="en-US" sz="5400" b="1" dirty="0">
              <a:solidFill>
                <a:schemeClr val="bg1"/>
              </a:solidFill>
              <a:latin typeface="Distant Galaxy"/>
            </a:endParaRPr>
          </a:p>
        </p:txBody>
      </p:sp>
      <p:sp>
        <p:nvSpPr>
          <p:cNvPr id="64" name="AutoShape 57"/>
          <p:cNvSpPr>
            <a:spLocks noChangeArrowheads="1"/>
          </p:cNvSpPr>
          <p:nvPr/>
        </p:nvSpPr>
        <p:spPr bwMode="auto">
          <a:xfrm>
            <a:off x="228600" y="1981199"/>
            <a:ext cx="18059400" cy="1015365"/>
          </a:xfrm>
          <a:prstGeom prst="roundRect">
            <a:avLst>
              <a:gd name="adj" fmla="val 194"/>
            </a:avLst>
          </a:prstGeom>
          <a:solidFill>
            <a:srgbClr val="800000"/>
          </a:solidFill>
          <a:ln w="9360">
            <a:solidFill>
              <a:srgbClr val="000000"/>
            </a:solidFill>
            <a:miter lim="800000"/>
            <a:headEnd/>
            <a:tailEnd/>
          </a:ln>
          <a:effectLst>
            <a:outerShdw blurRad="50800" dist="127000" dir="2700000" algn="tl" rotWithShape="0">
              <a:srgbClr val="000000">
                <a:alpha val="43000"/>
              </a:srgbClr>
            </a:outerShdw>
          </a:effectLst>
        </p:spPr>
        <p:txBody>
          <a:bodyPr wrap="none" lIns="457098" tIns="45711" rIns="91419" bIns="173736" anchor="ctr"/>
          <a:lstStyle/>
          <a:p>
            <a:pPr algn="l"/>
            <a:r>
              <a:rPr lang="en-US" sz="5400" b="1" dirty="0" smtClean="0">
                <a:solidFill>
                  <a:schemeClr val="bg1"/>
                </a:solidFill>
                <a:latin typeface="Distant Galaxy"/>
              </a:rPr>
              <a:t>The idea</a:t>
            </a:r>
            <a:endParaRPr lang="en-US" sz="5400" b="1" dirty="0">
              <a:solidFill>
                <a:schemeClr val="bg1"/>
              </a:solidFill>
              <a:latin typeface="Distant Galaxy"/>
            </a:endParaRPr>
          </a:p>
        </p:txBody>
      </p:sp>
      <p:sp>
        <p:nvSpPr>
          <p:cNvPr id="2" name="Rectangle 1"/>
          <p:cNvSpPr/>
          <p:nvPr/>
        </p:nvSpPr>
        <p:spPr bwMode="auto">
          <a:xfrm>
            <a:off x="15773400" y="32232600"/>
            <a:ext cx="5628501" cy="457200"/>
          </a:xfrm>
          <a:prstGeom prst="rect">
            <a:avLst/>
          </a:prstGeom>
          <a:solidFill>
            <a:srgbClr val="E6E6FF"/>
          </a:solidFill>
          <a:ln w="9525" cap="flat" cmpd="sng" algn="ctr">
            <a:solidFill>
              <a:srgbClr val="E6E6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31369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68" name="Rectangle 24"/>
          <p:cNvSpPr>
            <a:spLocks noChangeArrowheads="1"/>
          </p:cNvSpPr>
          <p:nvPr/>
        </p:nvSpPr>
        <p:spPr bwMode="auto">
          <a:xfrm>
            <a:off x="803369" y="23673436"/>
            <a:ext cx="19925885" cy="8787764"/>
          </a:xfrm>
          <a:prstGeom prst="rect">
            <a:avLst/>
          </a:prstGeom>
          <a:solidFill>
            <a:srgbClr val="DDDDDD"/>
          </a:solidFill>
          <a:ln w="9525">
            <a:solidFill>
              <a:schemeClr val="tx1"/>
            </a:solidFill>
            <a:miter lim="800000"/>
            <a:headEnd/>
            <a:tailEnd/>
          </a:ln>
        </p:spPr>
        <p:txBody>
          <a:bodyPr lIns="313435" tIns="156716" rIns="313435" bIns="156716"/>
          <a:lstStyle/>
          <a:p>
            <a:pPr marL="399961" indent="-399961" defTabSz="3136211">
              <a:spcBef>
                <a:spcPct val="20000"/>
              </a:spcBef>
              <a:buClr>
                <a:srgbClr val="CC0000"/>
              </a:buClr>
            </a:pPr>
            <a:endParaRPr lang="en-US" sz="3100" b="1" dirty="0">
              <a:latin typeface="Calibri"/>
              <a:cs typeface="Calibri"/>
            </a:endParaRPr>
          </a:p>
        </p:txBody>
      </p:sp>
      <p:sp>
        <p:nvSpPr>
          <p:cNvPr id="172" name="Rectangle 82"/>
          <p:cNvSpPr>
            <a:spLocks noChangeArrowheads="1"/>
          </p:cNvSpPr>
          <p:nvPr/>
        </p:nvSpPr>
        <p:spPr bwMode="auto">
          <a:xfrm>
            <a:off x="785648" y="23673436"/>
            <a:ext cx="20421600" cy="8787764"/>
          </a:xfrm>
          <a:prstGeom prst="rect">
            <a:avLst/>
          </a:prstGeom>
          <a:noFill/>
          <a:ln w="9525">
            <a:solidFill>
              <a:schemeClr val="tx1"/>
            </a:solidFill>
            <a:miter lim="800000"/>
            <a:headEnd/>
            <a:tailEnd/>
          </a:ln>
        </p:spPr>
        <p:txBody>
          <a:bodyPr wrap="none" lIns="91419" tIns="45711" rIns="91419" bIns="45711" anchor="ctr"/>
          <a:lstStyle/>
          <a:p>
            <a:endParaRPr lang="en-US" sz="800" dirty="0"/>
          </a:p>
        </p:txBody>
      </p:sp>
      <p:sp>
        <p:nvSpPr>
          <p:cNvPr id="70" name="AutoShape 57"/>
          <p:cNvSpPr>
            <a:spLocks noChangeArrowheads="1"/>
          </p:cNvSpPr>
          <p:nvPr/>
        </p:nvSpPr>
        <p:spPr bwMode="auto">
          <a:xfrm>
            <a:off x="228600" y="22555200"/>
            <a:ext cx="18440400" cy="914400"/>
          </a:xfrm>
          <a:prstGeom prst="roundRect">
            <a:avLst>
              <a:gd name="adj" fmla="val 194"/>
            </a:avLst>
          </a:prstGeom>
          <a:solidFill>
            <a:srgbClr val="800000"/>
          </a:solidFill>
          <a:ln w="9360">
            <a:solidFill>
              <a:srgbClr val="000000"/>
            </a:solidFill>
            <a:miter lim="800000"/>
            <a:headEnd/>
            <a:tailEnd/>
          </a:ln>
          <a:effectLst>
            <a:outerShdw blurRad="50800" dist="127000" dir="2700000" algn="tl" rotWithShape="0">
              <a:srgbClr val="000000">
                <a:alpha val="43000"/>
              </a:srgbClr>
            </a:outerShdw>
          </a:effectLst>
        </p:spPr>
        <p:txBody>
          <a:bodyPr wrap="none" lIns="457098" tIns="45711" rIns="91419" bIns="173736" anchor="ctr"/>
          <a:lstStyle/>
          <a:p>
            <a:pPr algn="l"/>
            <a:r>
              <a:rPr lang="en-US" sz="5400" b="1" dirty="0" smtClean="0">
                <a:solidFill>
                  <a:schemeClr val="bg1"/>
                </a:solidFill>
                <a:latin typeface="Distant Galaxy"/>
              </a:rPr>
              <a:t>Notable Features</a:t>
            </a:r>
            <a:endParaRPr lang="en-US" sz="5400" b="1" dirty="0">
              <a:solidFill>
                <a:schemeClr val="bg1"/>
              </a:solidFill>
              <a:latin typeface="Distant Galaxy"/>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569" y="8915400"/>
            <a:ext cx="3606800" cy="327986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12061" y="8558185"/>
            <a:ext cx="6756824" cy="3521773"/>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10869" y="23871071"/>
            <a:ext cx="3923461" cy="6176494"/>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24866" y="23788623"/>
            <a:ext cx="3851339" cy="6147767"/>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861367" y="23806810"/>
            <a:ext cx="3995583" cy="6420681"/>
          </a:xfrm>
          <a:prstGeom prst="rect">
            <a:avLst/>
          </a:prstGeom>
        </p:spPr>
      </p:pic>
      <p:sp>
        <p:nvSpPr>
          <p:cNvPr id="11" name="TextBox 10"/>
          <p:cNvSpPr txBox="1"/>
          <p:nvPr/>
        </p:nvSpPr>
        <p:spPr>
          <a:xfrm>
            <a:off x="1524000" y="30227491"/>
            <a:ext cx="4648200" cy="2215991"/>
          </a:xfrm>
          <a:prstGeom prst="rect">
            <a:avLst/>
          </a:prstGeom>
          <a:noFill/>
        </p:spPr>
        <p:txBody>
          <a:bodyPr wrap="square" rtlCol="0">
            <a:spAutoFit/>
          </a:bodyPr>
          <a:lstStyle/>
          <a:p>
            <a:pPr algn="l"/>
            <a:r>
              <a:rPr lang="en-US" dirty="0" smtClean="0"/>
              <a:t>Verification code concept is used.</a:t>
            </a:r>
          </a:p>
          <a:p>
            <a:pPr algn="l"/>
            <a:r>
              <a:rPr lang="en-US" dirty="0" smtClean="0"/>
              <a:t>After input primary phone number,</a:t>
            </a:r>
          </a:p>
          <a:p>
            <a:pPr algn="l"/>
            <a:r>
              <a:rPr lang="en-US" dirty="0" smtClean="0"/>
              <a:t>a verification code would be sent to the phone. Only if the input code matches the verification code, the user can be registered. </a:t>
            </a:r>
            <a:endParaRPr lang="en-US" dirty="0"/>
          </a:p>
        </p:txBody>
      </p:sp>
      <p:sp>
        <p:nvSpPr>
          <p:cNvPr id="12" name="TextBox 11"/>
          <p:cNvSpPr txBox="1"/>
          <p:nvPr/>
        </p:nvSpPr>
        <p:spPr>
          <a:xfrm>
            <a:off x="7239000" y="30456091"/>
            <a:ext cx="4267200" cy="1862048"/>
          </a:xfrm>
          <a:prstGeom prst="rect">
            <a:avLst/>
          </a:prstGeom>
          <a:noFill/>
        </p:spPr>
        <p:txBody>
          <a:bodyPr wrap="square" rtlCol="0">
            <a:spAutoFit/>
          </a:bodyPr>
          <a:lstStyle/>
          <a:p>
            <a:pPr algn="l"/>
            <a:r>
              <a:rPr lang="en-US" dirty="0" smtClean="0"/>
              <a:t>The most charming point of the smart lock app is the time period restriction. Only in the specified time period, the app can open the lock. </a:t>
            </a:r>
            <a:endParaRPr lang="en-US" dirty="0"/>
          </a:p>
        </p:txBody>
      </p:sp>
      <p:sp>
        <p:nvSpPr>
          <p:cNvPr id="13" name="TextBox 12"/>
          <p:cNvSpPr txBox="1"/>
          <p:nvPr/>
        </p:nvSpPr>
        <p:spPr>
          <a:xfrm>
            <a:off x="12801600" y="30456091"/>
            <a:ext cx="4343400" cy="1508105"/>
          </a:xfrm>
          <a:prstGeom prst="rect">
            <a:avLst/>
          </a:prstGeom>
          <a:noFill/>
        </p:spPr>
        <p:txBody>
          <a:bodyPr wrap="square" rtlCol="0">
            <a:spAutoFit/>
          </a:bodyPr>
          <a:lstStyle/>
          <a:p>
            <a:pPr algn="l"/>
            <a:r>
              <a:rPr lang="en-US" dirty="0" smtClean="0"/>
              <a:t>For every user, there is a history list which can show all of previous access history between host and guest. </a:t>
            </a:r>
            <a:endParaRPr lang="en-US" dirty="0"/>
          </a:p>
        </p:txBody>
      </p:sp>
      <p:sp>
        <p:nvSpPr>
          <p:cNvPr id="14" name="Rectangle 13"/>
          <p:cNvSpPr/>
          <p:nvPr/>
        </p:nvSpPr>
        <p:spPr>
          <a:xfrm>
            <a:off x="10880434" y="15997535"/>
            <a:ext cx="184730" cy="923330"/>
          </a:xfrm>
          <a:prstGeom prst="rect">
            <a:avLst/>
          </a:prstGeom>
          <a:noFill/>
        </p:spPr>
        <p:txBody>
          <a:bodyPr wrap="none" lIns="91440" tIns="45720" rIns="91440" bIns="45720">
            <a:spAutoFit/>
          </a:bodyPr>
          <a:lstStyle/>
          <a:p>
            <a:pPr algn="ctr"/>
            <a:endParaRPr lang="en-US" sz="5400" b="1" cap="none" spc="0" dirty="0">
              <a:ln w="22225">
                <a:solidFill>
                  <a:schemeClr val="accent2"/>
                </a:solidFill>
                <a:prstDash val="solid"/>
              </a:ln>
              <a:solidFill>
                <a:schemeClr val="accent2">
                  <a:lumMod val="40000"/>
                  <a:lumOff val="60000"/>
                </a:schemeClr>
              </a:solidFill>
              <a:effectLst/>
            </a:endParaRPr>
          </a:p>
        </p:txBody>
      </p:sp>
      <p:sp>
        <p:nvSpPr>
          <p:cNvPr id="18" name="TextBox 17"/>
          <p:cNvSpPr txBox="1"/>
          <p:nvPr/>
        </p:nvSpPr>
        <p:spPr>
          <a:xfrm>
            <a:off x="4800600" y="9753600"/>
            <a:ext cx="2819400" cy="446276"/>
          </a:xfrm>
          <a:prstGeom prst="rect">
            <a:avLst/>
          </a:prstGeom>
          <a:noFill/>
        </p:spPr>
        <p:txBody>
          <a:bodyPr wrap="square" rtlCol="0">
            <a:spAutoFit/>
            <a:scene3d>
              <a:camera prst="isometricRightUp"/>
              <a:lightRig rig="threePt" dir="t"/>
            </a:scene3d>
          </a:bodyPr>
          <a:lstStyle/>
          <a:p>
            <a:r>
              <a:rPr lang="en-US" dirty="0" smtClean="0">
                <a:effectLst>
                  <a:glow rad="101600">
                    <a:schemeClr val="accent2">
                      <a:satMod val="175000"/>
                      <a:alpha val="40000"/>
                    </a:schemeClr>
                  </a:glow>
                </a:effectLst>
              </a:rPr>
              <a:t>Traditional lock box</a:t>
            </a:r>
            <a:endParaRPr lang="en-US" dirty="0">
              <a:effectLst>
                <a:glow rad="101600">
                  <a:schemeClr val="accent2">
                    <a:satMod val="175000"/>
                    <a:alpha val="40000"/>
                  </a:schemeClr>
                </a:glow>
              </a:effectLst>
            </a:endParaRPr>
          </a:p>
        </p:txBody>
      </p:sp>
      <p:sp>
        <p:nvSpPr>
          <p:cNvPr id="19" name="TextBox 18"/>
          <p:cNvSpPr txBox="1"/>
          <p:nvPr/>
        </p:nvSpPr>
        <p:spPr>
          <a:xfrm>
            <a:off x="11334330" y="10065707"/>
            <a:ext cx="2977731" cy="446276"/>
          </a:xfrm>
          <a:prstGeom prst="rect">
            <a:avLst/>
          </a:prstGeom>
          <a:noFill/>
        </p:spPr>
        <p:txBody>
          <a:bodyPr wrap="square" rtlCol="0">
            <a:spAutoFit/>
            <a:scene3d>
              <a:camera prst="isometricLeftDown"/>
              <a:lightRig rig="threePt" dir="t"/>
            </a:scene3d>
          </a:bodyPr>
          <a:lstStyle/>
          <a:p>
            <a:r>
              <a:rPr lang="en-US" dirty="0" smtClean="0">
                <a:effectLst>
                  <a:glow rad="101600">
                    <a:schemeClr val="accent4">
                      <a:satMod val="175000"/>
                      <a:alpha val="40000"/>
                    </a:schemeClr>
                  </a:glow>
                </a:effectLst>
              </a:rPr>
              <a:t>Smart lock &amp; app</a:t>
            </a:r>
            <a:endParaRPr lang="en-US" dirty="0">
              <a:effectLst>
                <a:glow rad="101600">
                  <a:schemeClr val="accent4">
                    <a:satMod val="175000"/>
                    <a:alpha val="40000"/>
                  </a:schemeClr>
                </a:glow>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rcv3">
  <a:themeElements>
    <a:clrScheme name="mrcv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rc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31369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31369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defRPr>
        </a:defPPr>
      </a:lstStyle>
    </a:lnDef>
  </a:objectDefaults>
  <a:extraClrSchemeLst>
    <a:extraClrScheme>
      <a:clrScheme name="mrcv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rcv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rcv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rcv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rcv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rcv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rcv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rcv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rcv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rcv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rcv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rcv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mrcv3</Template>
  <TotalTime>6027720</TotalTime>
  <Words>595</Words>
  <Application>Microsoft Macintosh PowerPoint</Application>
  <PresentationFormat>Custom</PresentationFormat>
  <Paragraphs>17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Distant Galaxy</vt:lpstr>
      <vt:lpstr>ＭＳ Ｐゴシック</vt:lpstr>
      <vt:lpstr>Arial</vt:lpstr>
      <vt:lpstr>mrcv3</vt:lpstr>
      <vt:lpstr> Smart Lock Android App Qiuge Zhang(qiugez) Shuaipeng Cao(shuaipec) Xiaokai Sun(xiaokais)  </vt:lpstr>
    </vt:vector>
  </TitlesOfParts>
  <Company>Carnegie Mellon West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Martin Griss</dc:creator>
  <cp:lastModifiedBy>Xiaokai Sun</cp:lastModifiedBy>
  <cp:revision>240</cp:revision>
  <cp:lastPrinted>2014-07-17T02:56:09Z</cp:lastPrinted>
  <dcterms:created xsi:type="dcterms:W3CDTF">2001-01-01T00:02:23Z</dcterms:created>
  <dcterms:modified xsi:type="dcterms:W3CDTF">2015-08-05T15:27:08Z</dcterms:modified>
</cp:coreProperties>
</file>