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00" r:id="rId3"/>
    <p:sldId id="257" r:id="rId4"/>
    <p:sldId id="264" r:id="rId5"/>
    <p:sldId id="259" r:id="rId6"/>
    <p:sldId id="258" r:id="rId7"/>
    <p:sldId id="260" r:id="rId8"/>
    <p:sldId id="261" r:id="rId9"/>
    <p:sldId id="262" r:id="rId10"/>
    <p:sldId id="299" r:id="rId11"/>
    <p:sldId id="263" r:id="rId12"/>
    <p:sldId id="29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6" r:id="rId23"/>
    <p:sldId id="273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8" r:id="rId42"/>
    <p:sldId id="294" r:id="rId43"/>
    <p:sldId id="297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9" autoAdjust="0"/>
    <p:restoredTop sz="98176" autoAdjust="0"/>
  </p:normalViewPr>
  <p:slideViewPr>
    <p:cSldViewPr>
      <p:cViewPr varScale="1">
        <p:scale>
          <a:sx n="128" d="100"/>
          <a:sy n="12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2BCF8-E2B9-43D1-B422-B7C660988673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ABDF-B50C-4DD0-8C04-4EE6D646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java.lang.SecurityException</a:t>
            </a:r>
            <a:r>
              <a:rPr lang="en-US" dirty="0" smtClean="0"/>
              <a:t>: caller </a:t>
            </a:r>
            <a:r>
              <a:rPr lang="en-US" dirty="0" err="1" smtClean="0"/>
              <a:t>uid</a:t>
            </a:r>
            <a:r>
              <a:rPr lang="en-US" dirty="0" smtClean="0"/>
              <a:t> 10161 lacks any of </a:t>
            </a:r>
            <a:r>
              <a:rPr lang="en-US" dirty="0" err="1" smtClean="0"/>
              <a:t>android.permission.GET_ACCOUNTS</a:t>
            </a:r>
            <a:endParaRPr lang="en-US" dirty="0" smtClean="0"/>
          </a:p>
          <a:p>
            <a:r>
              <a:rPr lang="en-US" dirty="0" smtClean="0"/>
              <a:t>com.google.api.client.googleapis.extensions.android.gms.auth.GoogleAuthIOException</a:t>
            </a:r>
          </a:p>
          <a:p>
            <a:endParaRPr lang="en-US" dirty="0" smtClean="0"/>
          </a:p>
          <a:p>
            <a:r>
              <a:rPr lang="en-US" dirty="0" err="1" smtClean="0"/>
              <a:t>com.google.android.gms.auth.UserRecoverableAuthException</a:t>
            </a:r>
            <a:r>
              <a:rPr lang="en-US" dirty="0" smtClean="0"/>
              <a:t>: </a:t>
            </a:r>
            <a:r>
              <a:rPr lang="en-US" dirty="0" err="1" smtClean="0"/>
              <a:t>NeedPermission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9ABDF-B50C-4DD0-8C04-4EE6D646DA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42B719-23CF-42C3-88DB-2C7C5BE3D85D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365899D-7023-44A1-AC22-B4F3CC5A8A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drive/android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google-api-java-client/wiki/APIs#Drive_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kang088/AndroidLearning/tree/master/googleDriveSample" TargetMode="External"/><Relationship Id="rId2" Type="http://schemas.openxmlformats.org/officeDocument/2006/relationships/hyperlink" Target="https://developers.google.com/drive/android/get-starte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Google Drive DEV on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xiaokang</a:t>
            </a:r>
            <a:endParaRPr lang="en-US" dirty="0"/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5" name="Picture 5" descr="C:\Users\xshi\Desktop\Google-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36712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on Google console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developers.google.com/drive/android/get-started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46043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8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</a:t>
            </a:r>
            <a:r>
              <a:rPr lang="en-US" dirty="0" smtClean="0"/>
              <a:t> Google console(1)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Create project</a:t>
            </a:r>
          </a:p>
          <a:p>
            <a:r>
              <a:rPr lang="en-US" dirty="0"/>
              <a:t>https://cloud.google.com/console/project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3" y="2780928"/>
            <a:ext cx="77628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 Google </a:t>
            </a:r>
            <a:r>
              <a:rPr lang="en-US" dirty="0" smtClean="0"/>
              <a:t>console(2)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these API in </a:t>
            </a:r>
            <a:r>
              <a:rPr lang="en-US" dirty="0" err="1" smtClean="0"/>
              <a:t>APIs&amp;auth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371681" cy="30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314096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 Google </a:t>
            </a:r>
            <a:r>
              <a:rPr lang="en-US" dirty="0" smtClean="0"/>
              <a:t>console(3)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Credentials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8870"/>
            <a:ext cx="6958558" cy="393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 Google </a:t>
            </a:r>
            <a:r>
              <a:rPr lang="en-US" dirty="0" smtClean="0"/>
              <a:t>console(4)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client id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705596" cy="43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810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21" y="3109477"/>
            <a:ext cx="4147369" cy="32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483768" y="2060848"/>
            <a:ext cx="2376264" cy="237626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131840" y="5013176"/>
            <a:ext cx="2448272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9552" y="3501008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5576" y="4175938"/>
            <a:ext cx="2016224" cy="477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7584" y="4653136"/>
            <a:ext cx="2844316" cy="504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 Google </a:t>
            </a:r>
            <a:r>
              <a:rPr lang="en-US" dirty="0" smtClean="0"/>
              <a:t>console(5)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key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857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80928"/>
            <a:ext cx="513064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3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 Google </a:t>
            </a:r>
            <a:r>
              <a:rPr lang="en-US" dirty="0" smtClean="0"/>
              <a:t>console(6)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product name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43264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7556"/>
            <a:ext cx="5228481" cy="36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&amp; Prepare 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self technical skills</a:t>
            </a:r>
          </a:p>
          <a:p>
            <a:r>
              <a:rPr lang="en-US" dirty="0" smtClean="0"/>
              <a:t>Check by other member</a:t>
            </a:r>
          </a:p>
          <a:p>
            <a:r>
              <a:rPr lang="en-US" dirty="0" smtClean="0"/>
              <a:t>Maybe useful for member</a:t>
            </a:r>
          </a:p>
          <a:p>
            <a:r>
              <a:rPr lang="en-US" dirty="0" smtClean="0"/>
              <a:t>Assert for </a:t>
            </a:r>
            <a:r>
              <a:rPr lang="en-US" dirty="0" smtClean="0"/>
              <a:t>organization</a:t>
            </a:r>
          </a:p>
          <a:p>
            <a:r>
              <a:rPr lang="en-US" altLang="zh-CN" dirty="0" smtClean="0"/>
              <a:t>Start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Google play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943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lib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991002" cy="434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608519" cy="543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2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permission and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these in AndroidManifest.xml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5895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drive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Download the </a:t>
            </a:r>
            <a:r>
              <a:rPr lang="en-US" u="sng" dirty="0">
                <a:hlinkClick r:id="rId2"/>
              </a:rPr>
              <a:t>Google Drive Java client library</a:t>
            </a:r>
            <a:r>
              <a:rPr lang="en-US" dirty="0"/>
              <a:t>, which is bundled as a ZIP file with all the required dependencies.</a:t>
            </a:r>
          </a:p>
          <a:p>
            <a:pPr fontAlgn="base"/>
            <a:r>
              <a:rPr lang="en-US" dirty="0"/>
              <a:t>Extract the ZIP file</a:t>
            </a:r>
          </a:p>
          <a:p>
            <a:pPr fontAlgn="base"/>
            <a:r>
              <a:rPr lang="en-US" dirty="0"/>
              <a:t>Add all of the JARs within the libs directory to your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pPr fontAlgn="base"/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jar to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48" y="1250613"/>
            <a:ext cx="46482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8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google</a:t>
            </a:r>
            <a:r>
              <a:rPr lang="en-US" dirty="0" smtClean="0"/>
              <a:t> play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9372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9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GooleDrive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has been login, use it, otherwise, start to login.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5862836" cy="404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55576" y="3068960"/>
            <a:ext cx="5256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1560" y="3933056"/>
            <a:ext cx="5256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1102" y="4725144"/>
            <a:ext cx="5256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5576" y="5085184"/>
            <a:ext cx="5256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google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34377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6632"/>
            <a:ext cx="271557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979712" y="3212976"/>
            <a:ext cx="4320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total/free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sz="1800" dirty="0"/>
              <a:t>(https://developers.google.com/drive/v2/reference/#About)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6000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00514"/>
            <a:ext cx="5248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on android phone</a:t>
            </a:r>
          </a:p>
          <a:p>
            <a:r>
              <a:rPr lang="en-US" dirty="0" smtClean="0"/>
              <a:t>Register on Google console</a:t>
            </a:r>
          </a:p>
          <a:p>
            <a:r>
              <a:rPr lang="en-US" dirty="0" smtClean="0"/>
              <a:t>Prepare libs</a:t>
            </a:r>
          </a:p>
          <a:p>
            <a:r>
              <a:rPr lang="en-US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(</a:t>
            </a:r>
            <a:r>
              <a:rPr lang="en-US" sz="1800" dirty="0"/>
              <a:t>https://developers.google.com/drive/v2/reference/files#resource)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" y="1916832"/>
            <a:ext cx="5295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527029" cy="357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13" y="2060848"/>
            <a:ext cx="40481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79512" y="2276872"/>
            <a:ext cx="4743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512" y="2636912"/>
            <a:ext cx="4743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7523" y="3068960"/>
            <a:ext cx="4743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care the </a:t>
            </a:r>
            <a:r>
              <a:rPr lang="en-US" dirty="0" err="1" smtClean="0"/>
              <a:t>sql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73674"/>
            <a:ext cx="2867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8264"/>
            <a:ext cx="54197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3528" y="3284984"/>
            <a:ext cx="5040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5341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35552"/>
            <a:ext cx="3284265" cy="230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71600" y="3933056"/>
            <a:ext cx="5544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empty file, no content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9313"/>
            <a:ext cx="73152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403648" y="3284984"/>
            <a:ext cx="5832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45196" y="3501008"/>
            <a:ext cx="58326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3817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55576" y="4869160"/>
            <a:ext cx="5760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29615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55576" y="2276872"/>
            <a:ext cx="60486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File/Folder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can’t delete folder that have </a:t>
            </a:r>
            <a:r>
              <a:rPr lang="en-US" dirty="0" smtClean="0"/>
              <a:t>children.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5391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7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65436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55576" y="2564904"/>
            <a:ext cx="41044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Google Drive all same folder name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7820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can’t get files created by other app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616624" cy="394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on android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INstALL</a:t>
            </a:r>
            <a:r>
              <a:rPr lang="en-US" dirty="0"/>
              <a:t> Google PLAY Service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sometimes change API, no </a:t>
            </a:r>
            <a:r>
              <a:rPr lang="en-US" b="1" dirty="0"/>
              <a:t>announcement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8008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3528" y="4725144"/>
            <a:ext cx="7632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FileSystem</a:t>
            </a:r>
            <a:r>
              <a:rPr lang="en-US" dirty="0" smtClean="0"/>
              <a:t> structure is like table ,not tree.</a:t>
            </a:r>
          </a:p>
          <a:p>
            <a:r>
              <a:rPr lang="en-US" dirty="0" smtClean="0"/>
              <a:t>One file can have more than 1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developers.google.com/drive/android/get-started</a:t>
            </a:r>
            <a:endParaRPr lang="en-US" dirty="0" smtClean="0"/>
          </a:p>
          <a:p>
            <a:r>
              <a:rPr lang="en-US" dirty="0"/>
              <a:t>Code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github.com/xiaokang088/AndroidLearning/tree/master/googleDriveSample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Google PLAY </a:t>
            </a:r>
            <a:r>
              <a:rPr lang="en-US" dirty="0" smtClean="0"/>
              <a:t>Service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Phone, by 91 or 360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44728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56992"/>
            <a:ext cx="5056039" cy="33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5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</a:t>
            </a:r>
            <a:r>
              <a:rPr lang="en-US" dirty="0" smtClean="0"/>
              <a:t> Google PLAY Service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[</a:t>
            </a:r>
            <a:r>
              <a:rPr lang="zh-CN" altLang="en-US" dirty="0" smtClean="0"/>
              <a:t>谷歌安装器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6419"/>
            <a:ext cx="6750149" cy="41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Google PLAY </a:t>
            </a:r>
            <a:r>
              <a:rPr lang="en-US" dirty="0" smtClean="0"/>
              <a:t>Service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Google play service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2409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Google PLAY </a:t>
            </a:r>
            <a:r>
              <a:rPr lang="en-US" dirty="0" smtClean="0"/>
              <a:t>Service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need to update again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997302" cy="427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87624" y="321723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543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Google PLAY </a:t>
            </a:r>
            <a:r>
              <a:rPr lang="en-US" dirty="0" smtClean="0"/>
              <a:t>Service</a:t>
            </a:r>
            <a:r>
              <a:rPr lang="en-US" altLang="zh-CN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available or not.</a:t>
            </a:r>
          </a:p>
          <a:p>
            <a:r>
              <a:rPr lang="en-US" dirty="0" smtClean="0"/>
              <a:t>Open Google play or use Seagate backup to verify .</a:t>
            </a:r>
          </a:p>
          <a:p>
            <a:r>
              <a:rPr lang="en-US" dirty="0" smtClean="0"/>
              <a:t>Check by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279</TotalTime>
  <Words>352</Words>
  <Application>Microsoft Office PowerPoint</Application>
  <PresentationFormat>On-screen Show (4:3)</PresentationFormat>
  <Paragraphs>94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Trek</vt:lpstr>
      <vt:lpstr>Google Drive DEV on Android</vt:lpstr>
      <vt:lpstr>Why Share?</vt:lpstr>
      <vt:lpstr>INDEX</vt:lpstr>
      <vt:lpstr>INstALL Google PLAY Service </vt:lpstr>
      <vt:lpstr>INstALL Google PLAY Service(1)</vt:lpstr>
      <vt:lpstr>INstALL Google PLAY Service(2)</vt:lpstr>
      <vt:lpstr>INstALL Google PLAY Service(3)</vt:lpstr>
      <vt:lpstr>INstALL Google PLAY Service(4)</vt:lpstr>
      <vt:lpstr>INstALL Google PLAY Service(5)</vt:lpstr>
      <vt:lpstr>VPN</vt:lpstr>
      <vt:lpstr>Register on Google console </vt:lpstr>
      <vt:lpstr>Get started</vt:lpstr>
      <vt:lpstr>Register  Google console(1)</vt:lpstr>
      <vt:lpstr>Register  Google console(2)</vt:lpstr>
      <vt:lpstr>Register  Google console(3)</vt:lpstr>
      <vt:lpstr>Register  Google console(4)</vt:lpstr>
      <vt:lpstr>Register  Google console(5)</vt:lpstr>
      <vt:lpstr>Register  Google console(6)</vt:lpstr>
      <vt:lpstr>Create project &amp; Prepare libs</vt:lpstr>
      <vt:lpstr>Download Google play service</vt:lpstr>
      <vt:lpstr>Import lib to project</vt:lpstr>
      <vt:lpstr>add permission and meta-data</vt:lpstr>
      <vt:lpstr>Add drive libs</vt:lpstr>
      <vt:lpstr>Copy jar to libs</vt:lpstr>
      <vt:lpstr>Coding</vt:lpstr>
      <vt:lpstr>Check google play service </vt:lpstr>
      <vt:lpstr>Init GooleDrive</vt:lpstr>
      <vt:lpstr>Login google account</vt:lpstr>
      <vt:lpstr>Get total/free space</vt:lpstr>
      <vt:lpstr>Files</vt:lpstr>
      <vt:lpstr>children</vt:lpstr>
      <vt:lpstr>Create FOlder</vt:lpstr>
      <vt:lpstr>Create File</vt:lpstr>
      <vt:lpstr>Upload file</vt:lpstr>
      <vt:lpstr>Download File</vt:lpstr>
      <vt:lpstr>Delete File/Folder</vt:lpstr>
      <vt:lpstr>logout</vt:lpstr>
      <vt:lpstr>SUmmary</vt:lpstr>
      <vt:lpstr>SUmmary</vt:lpstr>
      <vt:lpstr>SUmmary</vt:lpstr>
      <vt:lpstr>SUmmary</vt:lpstr>
      <vt:lpstr>Reference</vt:lpstr>
      <vt:lpstr>Question 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on Android</dc:title>
  <dc:creator>XiaoKang Shi</dc:creator>
  <cp:lastModifiedBy>XiaoKang Shi</cp:lastModifiedBy>
  <cp:revision>87</cp:revision>
  <dcterms:created xsi:type="dcterms:W3CDTF">2014-02-14T06:55:06Z</dcterms:created>
  <dcterms:modified xsi:type="dcterms:W3CDTF">2014-02-18T06:31:13Z</dcterms:modified>
</cp:coreProperties>
</file>