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modernComment_7FFFD75F_6A84B75E.xml" ContentType="application/vnd.ms-powerpoint.comment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 id="2147483898" r:id="rId5"/>
    <p:sldMasterId id="2147484024" r:id="rId6"/>
  </p:sldMasterIdLst>
  <p:notesMasterIdLst>
    <p:notesMasterId r:id="rId60"/>
  </p:notesMasterIdLst>
  <p:handoutMasterIdLst>
    <p:handoutMasterId r:id="rId61"/>
  </p:handoutMasterIdLst>
  <p:sldIdLst>
    <p:sldId id="256" r:id="rId7"/>
    <p:sldId id="2147473134" r:id="rId8"/>
    <p:sldId id="2147473203" r:id="rId9"/>
    <p:sldId id="2147473219" r:id="rId10"/>
    <p:sldId id="2147473222" r:id="rId11"/>
    <p:sldId id="2147473224" r:id="rId12"/>
    <p:sldId id="2147473190" r:id="rId13"/>
    <p:sldId id="2147473215" r:id="rId14"/>
    <p:sldId id="2147473214" r:id="rId15"/>
    <p:sldId id="2147473267" r:id="rId16"/>
    <p:sldId id="2147473216" r:id="rId17"/>
    <p:sldId id="2147473229" r:id="rId18"/>
    <p:sldId id="2147473230" r:id="rId19"/>
    <p:sldId id="2147473231" r:id="rId20"/>
    <p:sldId id="2147473233" r:id="rId21"/>
    <p:sldId id="2147473234" r:id="rId22"/>
    <p:sldId id="2147473235" r:id="rId23"/>
    <p:sldId id="2147473218" r:id="rId24"/>
    <p:sldId id="2147473223" r:id="rId25"/>
    <p:sldId id="2147473217" r:id="rId26"/>
    <p:sldId id="2147473232" r:id="rId27"/>
    <p:sldId id="2147473225" r:id="rId28"/>
    <p:sldId id="2147473239" r:id="rId29"/>
    <p:sldId id="2147473247" r:id="rId30"/>
    <p:sldId id="2147473254" r:id="rId31"/>
    <p:sldId id="2147473255" r:id="rId32"/>
    <p:sldId id="2147473241" r:id="rId33"/>
    <p:sldId id="2147473242" r:id="rId34"/>
    <p:sldId id="2147473243" r:id="rId35"/>
    <p:sldId id="2147473253" r:id="rId36"/>
    <p:sldId id="2147473248" r:id="rId37"/>
    <p:sldId id="2147473227" r:id="rId38"/>
    <p:sldId id="2147473251" r:id="rId39"/>
    <p:sldId id="2147473228" r:id="rId40"/>
    <p:sldId id="2147473238" r:id="rId41"/>
    <p:sldId id="2147473252" r:id="rId42"/>
    <p:sldId id="2147473244" r:id="rId43"/>
    <p:sldId id="2147473245" r:id="rId44"/>
    <p:sldId id="2147473258" r:id="rId45"/>
    <p:sldId id="2147473246" r:id="rId46"/>
    <p:sldId id="2147473249" r:id="rId47"/>
    <p:sldId id="2147473250" r:id="rId48"/>
    <p:sldId id="2147473257" r:id="rId49"/>
    <p:sldId id="2147473268" r:id="rId50"/>
    <p:sldId id="2147473259" r:id="rId51"/>
    <p:sldId id="2147473260" r:id="rId52"/>
    <p:sldId id="2147473261" r:id="rId53"/>
    <p:sldId id="2147473262" r:id="rId54"/>
    <p:sldId id="2147473264" r:id="rId55"/>
    <p:sldId id="2147473263" r:id="rId56"/>
    <p:sldId id="2147473265" r:id="rId57"/>
    <p:sldId id="2147473266" r:id="rId58"/>
    <p:sldId id="347" r:id="rId59"/>
  </p:sldIdLst>
  <p:sldSz cx="9144000" cy="5143500" type="screen16x9"/>
  <p:notesSz cx="7099300" cy="10234613"/>
  <p:defaultTextStyle>
    <a:defPPr>
      <a:defRPr lang="zh-TW"/>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p:defaultTextStyle>
  <p:extLst>
    <p:ext uri="{521415D9-36F7-43E2-AB2F-B90AF26B5E84}">
      <p14:sectionLst xmlns:p14="http://schemas.microsoft.com/office/powerpoint/2010/main">
        <p14:section name="默认节" id="{092BF069-C880-401B-B82D-2FF2BF4621E2}">
          <p14:sldIdLst>
            <p14:sldId id="256"/>
            <p14:sldId id="2147473134"/>
            <p14:sldId id="2147473203"/>
            <p14:sldId id="2147473219"/>
            <p14:sldId id="2147473222"/>
            <p14:sldId id="2147473224"/>
            <p14:sldId id="2147473190"/>
            <p14:sldId id="2147473215"/>
            <p14:sldId id="2147473214"/>
            <p14:sldId id="2147473267"/>
            <p14:sldId id="2147473216"/>
            <p14:sldId id="2147473229"/>
            <p14:sldId id="2147473230"/>
            <p14:sldId id="2147473231"/>
            <p14:sldId id="2147473233"/>
            <p14:sldId id="2147473234"/>
            <p14:sldId id="2147473235"/>
            <p14:sldId id="2147473218"/>
            <p14:sldId id="2147473223"/>
            <p14:sldId id="2147473217"/>
            <p14:sldId id="2147473232"/>
            <p14:sldId id="2147473225"/>
            <p14:sldId id="2147473239"/>
            <p14:sldId id="2147473247"/>
            <p14:sldId id="2147473254"/>
            <p14:sldId id="2147473255"/>
            <p14:sldId id="2147473241"/>
            <p14:sldId id="2147473242"/>
            <p14:sldId id="2147473243"/>
            <p14:sldId id="2147473253"/>
            <p14:sldId id="2147473248"/>
            <p14:sldId id="2147473227"/>
            <p14:sldId id="2147473251"/>
            <p14:sldId id="2147473228"/>
            <p14:sldId id="2147473238"/>
          </p14:sldIdLst>
        </p14:section>
        <p14:section name="第二次show" id="{6CF6DDF8-1F21-46AE-961F-55CB345B9306}">
          <p14:sldIdLst>
            <p14:sldId id="2147473252"/>
            <p14:sldId id="2147473244"/>
            <p14:sldId id="2147473245"/>
            <p14:sldId id="2147473258"/>
            <p14:sldId id="2147473246"/>
            <p14:sldId id="2147473249"/>
            <p14:sldId id="2147473250"/>
            <p14:sldId id="2147473257"/>
            <p14:sldId id="2147473268"/>
            <p14:sldId id="2147473259"/>
            <p14:sldId id="2147473260"/>
            <p14:sldId id="2147473261"/>
            <p14:sldId id="2147473262"/>
            <p14:sldId id="2147473264"/>
            <p14:sldId id="2147473263"/>
            <p14:sldId id="2147473265"/>
            <p14:sldId id="2147473266"/>
            <p14:sldId id="34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35A7B84-DFD1-231C-829A-89262D264C64}" name="Xiaokang Bai/WZS/Wistron" initials="拜" userId="S::Xiaokang_Bai@wistron.com::da573291-16b2-4ead-afb2-c2583f540c0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0C0"/>
    <a:srgbClr val="F27341"/>
    <a:srgbClr val="619DA6"/>
    <a:srgbClr val="D9D9D9"/>
    <a:srgbClr val="79BC58"/>
    <a:srgbClr val="53FB25"/>
    <a:srgbClr val="8DAE7D"/>
    <a:srgbClr val="BFBFBF"/>
    <a:srgbClr val="0E0EFF"/>
    <a:srgbClr val="8CD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4" autoAdjust="0"/>
    <p:restoredTop sz="73753" autoAdjust="0"/>
  </p:normalViewPr>
  <p:slideViewPr>
    <p:cSldViewPr>
      <p:cViewPr varScale="1">
        <p:scale>
          <a:sx n="110" d="100"/>
          <a:sy n="110" d="100"/>
        </p:scale>
        <p:origin x="1392" y="90"/>
      </p:cViewPr>
      <p:guideLst>
        <p:guide orient="horz" pos="1620"/>
        <p:guide pos="2880"/>
      </p:guideLst>
    </p:cSldViewPr>
  </p:slideViewPr>
  <p:notesTextViewPr>
    <p:cViewPr>
      <p:scale>
        <a:sx n="200" d="100"/>
        <a:sy n="200" d="100"/>
      </p:scale>
      <p:origin x="0" y="0"/>
    </p:cViewPr>
  </p:notesTextViewPr>
  <p:sorterViewPr>
    <p:cViewPr>
      <p:scale>
        <a:sx n="100" d="100"/>
        <a:sy n="100" d="100"/>
      </p:scale>
      <p:origin x="0" y="0"/>
    </p:cViewPr>
  </p:sorterViewPr>
  <p:notesViewPr>
    <p:cSldViewPr>
      <p:cViewPr varScale="1">
        <p:scale>
          <a:sx n="86" d="100"/>
          <a:sy n="86" d="100"/>
        </p:scale>
        <p:origin x="4504" y="232"/>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microsoft.com/office/2018/10/relationships/authors" Target="authors.xml"/><Relationship Id="rId5" Type="http://schemas.openxmlformats.org/officeDocument/2006/relationships/slideMaster" Target="slideMasters/slideMaster2.xml"/><Relationship Id="rId61" Type="http://schemas.openxmlformats.org/officeDocument/2006/relationships/handoutMaster" Target="handoutMasters/handoutMaster1.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s>
</file>

<file path=ppt/comments/modernComment_7FFFD75F_6A84B75E.xml><?xml version="1.0" encoding="utf-8"?>
<p188:cmLst xmlns:a="http://schemas.openxmlformats.org/drawingml/2006/main" xmlns:r="http://schemas.openxmlformats.org/officeDocument/2006/relationships" xmlns:p188="http://schemas.microsoft.com/office/powerpoint/2018/8/main">
  <p188:cm id="{EC1C48D8-A48E-4F71-8DF7-442632D5D046}" authorId="{035A7B84-DFD1-231C-829A-89262D264C64}" created="2024-06-25T03:54:24.055">
    <pc:sldMkLst xmlns:pc="http://schemas.microsoft.com/office/powerpoint/2013/main/command">
      <pc:docMk/>
      <pc:sldMk cId="1787082590" sldId="2147473247"/>
    </pc:sldMkLst>
    <p188:txBody>
      <a:bodyPr/>
      <a:lstStyle/>
      <a:p>
        <a:r>
          <a:rPr lang="zh-CN" altLang="en-US"/>
          <a:t>API provider  通过提前配置的连接来实现
API Proxy  选择已经创建的API
URL 提供链接</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kumimoji="1" sz="1300">
                <a:latin typeface="Arial" charset="0"/>
                <a:ea typeface="新細明體" charset="-120"/>
              </a:defRPr>
            </a:lvl1pPr>
          </a:lstStyle>
          <a:p>
            <a:pPr>
              <a:defRPr/>
            </a:pPr>
            <a:endParaRPr lang="en-US" altLang="zh-TW"/>
          </a:p>
        </p:txBody>
      </p:sp>
      <p:sp>
        <p:nvSpPr>
          <p:cNvPr id="47107"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kumimoji="1" sz="1300">
                <a:latin typeface="Arial" charset="0"/>
                <a:ea typeface="新細明體" charset="-120"/>
              </a:defRPr>
            </a:lvl1pPr>
          </a:lstStyle>
          <a:p>
            <a:pPr>
              <a:defRPr/>
            </a:pPr>
            <a:endParaRPr lang="en-US" altLang="zh-TW"/>
          </a:p>
        </p:txBody>
      </p:sp>
      <p:sp>
        <p:nvSpPr>
          <p:cNvPr id="47108"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kumimoji="1" sz="1300">
                <a:latin typeface="Arial" charset="0"/>
                <a:ea typeface="新細明體" charset="-120"/>
              </a:defRPr>
            </a:lvl1pPr>
          </a:lstStyle>
          <a:p>
            <a:pPr>
              <a:defRPr/>
            </a:pPr>
            <a:endParaRPr lang="en-US" altLang="zh-TW"/>
          </a:p>
        </p:txBody>
      </p:sp>
      <p:sp>
        <p:nvSpPr>
          <p:cNvPr id="47109"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kumimoji="1" sz="1300">
                <a:latin typeface="Arial" charset="0"/>
                <a:ea typeface="新細明體" charset="-120"/>
              </a:defRPr>
            </a:lvl1pPr>
          </a:lstStyle>
          <a:p>
            <a:pPr>
              <a:defRPr/>
            </a:pPr>
            <a:fld id="{AF85DFC1-A479-4D08-9122-DC0D7286DBC1}" type="slidenum">
              <a:rPr lang="en-US" altLang="zh-TW"/>
              <a:pPr>
                <a:defRPr/>
              </a:pPr>
              <a:t>‹#›</a:t>
            </a:fld>
            <a:endParaRPr lang="en-US" altLang="zh-TW"/>
          </a:p>
        </p:txBody>
      </p:sp>
    </p:spTree>
    <p:extLst>
      <p:ext uri="{BB962C8B-B14F-4D97-AF65-F5344CB8AC3E}">
        <p14:creationId xmlns:p14="http://schemas.microsoft.com/office/powerpoint/2010/main" val="36752968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kumimoji="1" sz="1300">
                <a:latin typeface="Arial" charset="0"/>
                <a:ea typeface="新細明體" charset="-120"/>
              </a:defRPr>
            </a:lvl1pPr>
          </a:lstStyle>
          <a:p>
            <a:pPr>
              <a:defRPr/>
            </a:pPr>
            <a:endParaRPr lang="en-US" altLang="zh-TW"/>
          </a:p>
        </p:txBody>
      </p:sp>
      <p:sp>
        <p:nvSpPr>
          <p:cNvPr id="44035"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kumimoji="1" sz="1300">
                <a:latin typeface="Arial" charset="0"/>
                <a:ea typeface="新細明體" charset="-120"/>
              </a:defRPr>
            </a:lvl1pPr>
          </a:lstStyle>
          <a:p>
            <a:pPr>
              <a:defRPr/>
            </a:pPr>
            <a:endParaRPr lang="en-US" altLang="zh-TW"/>
          </a:p>
        </p:txBody>
      </p:sp>
      <p:sp>
        <p:nvSpPr>
          <p:cNvPr id="36868"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
        <p:nvSpPr>
          <p:cNvPr id="44038"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kumimoji="1" sz="1300">
                <a:latin typeface="Arial" charset="0"/>
                <a:ea typeface="新細明體" charset="-120"/>
              </a:defRPr>
            </a:lvl1pPr>
          </a:lstStyle>
          <a:p>
            <a:pPr>
              <a:defRPr/>
            </a:pPr>
            <a:endParaRPr lang="en-US" altLang="zh-TW"/>
          </a:p>
        </p:txBody>
      </p:sp>
      <p:sp>
        <p:nvSpPr>
          <p:cNvPr id="44039"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kumimoji="1" sz="1300">
                <a:latin typeface="Arial" charset="0"/>
                <a:ea typeface="新細明體" charset="-120"/>
              </a:defRPr>
            </a:lvl1pPr>
          </a:lstStyle>
          <a:p>
            <a:pPr>
              <a:defRPr/>
            </a:pPr>
            <a:fld id="{C064BA9D-2804-4B04-94BC-96EB66469833}" type="slidenum">
              <a:rPr lang="en-US" altLang="zh-TW"/>
              <a:pPr>
                <a:defRPr/>
              </a:pPr>
              <a:t>‹#›</a:t>
            </a:fld>
            <a:endParaRPr lang="en-US" altLang="zh-TW"/>
          </a:p>
        </p:txBody>
      </p:sp>
    </p:spTree>
    <p:extLst>
      <p:ext uri="{BB962C8B-B14F-4D97-AF65-F5344CB8AC3E}">
        <p14:creationId xmlns:p14="http://schemas.microsoft.com/office/powerpoint/2010/main" val="188541912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charset="0"/>
        <a:ea typeface="新細明體"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zhuanlan.zhihu.com/p/537970814" TargetMode="External"/><Relationship Id="rId2" Type="http://schemas.openxmlformats.org/officeDocument/2006/relationships/slide" Target="../slides/slide25.xml"/><Relationship Id="rId1" Type="http://schemas.openxmlformats.org/officeDocument/2006/relationships/notesMaster" Target="../notesMasters/notesMaster1.xml"/><Relationship Id="rId5" Type="http://schemas.openxmlformats.org/officeDocument/2006/relationships/hyperlink" Target="https://api.sap.com/products/SAPCloudPlatform/apis/policytemplate" TargetMode="External"/><Relationship Id="rId4" Type="http://schemas.openxmlformats.org/officeDocument/2006/relationships/hyperlink" Target="https://community.sap.com/t5/technology-blogs-by-sap/sap-api-management-overview-amp-getting-started-updated-2023/ba-p/13293064"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064BA9D-2804-4B04-94BC-96EB66469833}" type="slidenum">
              <a:rPr lang="en-US" altLang="zh-TW" smtClean="0"/>
              <a:pPr>
                <a:defRPr/>
              </a:pPr>
              <a:t>2</a:t>
            </a:fld>
            <a:endParaRPr lang="en-US" altLang="zh-TW"/>
          </a:p>
        </p:txBody>
      </p:sp>
    </p:spTree>
    <p:extLst>
      <p:ext uri="{BB962C8B-B14F-4D97-AF65-F5344CB8AC3E}">
        <p14:creationId xmlns:p14="http://schemas.microsoft.com/office/powerpoint/2010/main" val="42212280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TW" dirty="0"/>
          </a:p>
        </p:txBody>
      </p:sp>
      <p:sp>
        <p:nvSpPr>
          <p:cNvPr id="4" name="灯片编号占位符 3"/>
          <p:cNvSpPr>
            <a:spLocks noGrp="1"/>
          </p:cNvSpPr>
          <p:nvPr>
            <p:ph type="sldNum" sz="quarter" idx="5"/>
          </p:nvPr>
        </p:nvSpPr>
        <p:spPr/>
        <p:txBody>
          <a:bodyPr/>
          <a:lstStyle/>
          <a:p>
            <a:pPr>
              <a:defRPr/>
            </a:pPr>
            <a:fld id="{C064BA9D-2804-4B04-94BC-96EB66469833}" type="slidenum">
              <a:rPr lang="en-US" altLang="zh-TW" smtClean="0"/>
              <a:pPr>
                <a:defRPr/>
              </a:pPr>
              <a:t>13</a:t>
            </a:fld>
            <a:endParaRPr lang="en-US" altLang="zh-TW"/>
          </a:p>
        </p:txBody>
      </p:sp>
    </p:spTree>
    <p:extLst>
      <p:ext uri="{BB962C8B-B14F-4D97-AF65-F5344CB8AC3E}">
        <p14:creationId xmlns:p14="http://schemas.microsoft.com/office/powerpoint/2010/main" val="3006865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TW" dirty="0"/>
          </a:p>
        </p:txBody>
      </p:sp>
      <p:sp>
        <p:nvSpPr>
          <p:cNvPr id="4" name="灯片编号占位符 3"/>
          <p:cNvSpPr>
            <a:spLocks noGrp="1"/>
          </p:cNvSpPr>
          <p:nvPr>
            <p:ph type="sldNum" sz="quarter" idx="5"/>
          </p:nvPr>
        </p:nvSpPr>
        <p:spPr/>
        <p:txBody>
          <a:bodyPr/>
          <a:lstStyle/>
          <a:p>
            <a:pPr>
              <a:defRPr/>
            </a:pPr>
            <a:fld id="{C064BA9D-2804-4B04-94BC-96EB66469833}" type="slidenum">
              <a:rPr lang="en-US" altLang="zh-TW" smtClean="0"/>
              <a:pPr>
                <a:defRPr/>
              </a:pPr>
              <a:t>14</a:t>
            </a:fld>
            <a:endParaRPr lang="en-US" altLang="zh-TW"/>
          </a:p>
        </p:txBody>
      </p:sp>
    </p:spTree>
    <p:extLst>
      <p:ext uri="{BB962C8B-B14F-4D97-AF65-F5344CB8AC3E}">
        <p14:creationId xmlns:p14="http://schemas.microsoft.com/office/powerpoint/2010/main" val="2955969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配置  公司图标  主题</a:t>
            </a:r>
            <a:endParaRPr lang="en-US" altLang="zh-CN" dirty="0"/>
          </a:p>
          <a:p>
            <a:r>
              <a:rPr lang="zh-CN" altLang="en-US" dirty="0"/>
              <a:t>名字 描述   更信  导航目录</a:t>
            </a:r>
            <a:endParaRPr lang="en-US" altLang="zh-CN" dirty="0"/>
          </a:p>
          <a:p>
            <a:r>
              <a:rPr lang="zh-CN" altLang="en-US" dirty="0"/>
              <a:t>管理用户</a:t>
            </a:r>
            <a:endParaRPr lang="en-US" altLang="zh-CN" dirty="0"/>
          </a:p>
          <a:p>
            <a:r>
              <a:rPr lang="zh-CN" altLang="en-US" dirty="0"/>
              <a:t>管理连接</a:t>
            </a:r>
            <a:endParaRPr lang="en-US" altLang="zh-CN" dirty="0"/>
          </a:p>
          <a:p>
            <a:r>
              <a:rPr lang="zh-CN" altLang="en-US" dirty="0"/>
              <a:t>和其他系统连接</a:t>
            </a:r>
            <a:endParaRPr lang="en-US" altLang="zh-TW" dirty="0"/>
          </a:p>
        </p:txBody>
      </p:sp>
      <p:sp>
        <p:nvSpPr>
          <p:cNvPr id="4" name="灯片编号占位符 3"/>
          <p:cNvSpPr>
            <a:spLocks noGrp="1"/>
          </p:cNvSpPr>
          <p:nvPr>
            <p:ph type="sldNum" sz="quarter" idx="5"/>
          </p:nvPr>
        </p:nvSpPr>
        <p:spPr/>
        <p:txBody>
          <a:bodyPr/>
          <a:lstStyle/>
          <a:p>
            <a:pPr>
              <a:defRPr/>
            </a:pPr>
            <a:fld id="{C064BA9D-2804-4B04-94BC-96EB66469833}" type="slidenum">
              <a:rPr lang="en-US" altLang="zh-TW" smtClean="0"/>
              <a:pPr>
                <a:defRPr/>
              </a:pPr>
              <a:t>15</a:t>
            </a:fld>
            <a:endParaRPr lang="en-US" altLang="zh-TW"/>
          </a:p>
        </p:txBody>
      </p:sp>
    </p:spTree>
    <p:extLst>
      <p:ext uri="{BB962C8B-B14F-4D97-AF65-F5344CB8AC3E}">
        <p14:creationId xmlns:p14="http://schemas.microsoft.com/office/powerpoint/2010/main" val="2547502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页面名字和描述</a:t>
            </a:r>
            <a:endParaRPr lang="en-US" altLang="zh-TW" dirty="0"/>
          </a:p>
        </p:txBody>
      </p:sp>
      <p:sp>
        <p:nvSpPr>
          <p:cNvPr id="4" name="灯片编号占位符 3"/>
          <p:cNvSpPr>
            <a:spLocks noGrp="1"/>
          </p:cNvSpPr>
          <p:nvPr>
            <p:ph type="sldNum" sz="quarter" idx="5"/>
          </p:nvPr>
        </p:nvSpPr>
        <p:spPr/>
        <p:txBody>
          <a:bodyPr/>
          <a:lstStyle/>
          <a:p>
            <a:pPr>
              <a:defRPr/>
            </a:pPr>
            <a:fld id="{C064BA9D-2804-4B04-94BC-96EB66469833}" type="slidenum">
              <a:rPr lang="en-US" altLang="zh-TW" smtClean="0"/>
              <a:pPr>
                <a:defRPr/>
              </a:pPr>
              <a:t>16</a:t>
            </a:fld>
            <a:endParaRPr lang="en-US" altLang="zh-TW"/>
          </a:p>
        </p:txBody>
      </p:sp>
    </p:spTree>
    <p:extLst>
      <p:ext uri="{BB962C8B-B14F-4D97-AF65-F5344CB8AC3E}">
        <p14:creationId xmlns:p14="http://schemas.microsoft.com/office/powerpoint/2010/main" val="3658981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进入之后的画面</a:t>
            </a:r>
            <a:endParaRPr lang="en-US" altLang="zh-TW" dirty="0"/>
          </a:p>
        </p:txBody>
      </p:sp>
      <p:sp>
        <p:nvSpPr>
          <p:cNvPr id="4" name="灯片编号占位符 3"/>
          <p:cNvSpPr>
            <a:spLocks noGrp="1"/>
          </p:cNvSpPr>
          <p:nvPr>
            <p:ph type="sldNum" sz="quarter" idx="5"/>
          </p:nvPr>
        </p:nvSpPr>
        <p:spPr/>
        <p:txBody>
          <a:bodyPr/>
          <a:lstStyle/>
          <a:p>
            <a:pPr>
              <a:defRPr/>
            </a:pPr>
            <a:fld id="{C064BA9D-2804-4B04-94BC-96EB66469833}" type="slidenum">
              <a:rPr lang="en-US" altLang="zh-TW" smtClean="0"/>
              <a:pPr>
                <a:defRPr/>
              </a:pPr>
              <a:t>17</a:t>
            </a:fld>
            <a:endParaRPr lang="en-US" altLang="zh-TW"/>
          </a:p>
        </p:txBody>
      </p:sp>
    </p:spTree>
    <p:extLst>
      <p:ext uri="{BB962C8B-B14F-4D97-AF65-F5344CB8AC3E}">
        <p14:creationId xmlns:p14="http://schemas.microsoft.com/office/powerpoint/2010/main" val="786210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064BA9D-2804-4B04-94BC-96EB66469833}" type="slidenum">
              <a:rPr lang="en-US" altLang="zh-TW" smtClean="0"/>
              <a:pPr>
                <a:defRPr/>
              </a:pPr>
              <a:t>18</a:t>
            </a:fld>
            <a:endParaRPr lang="en-US" altLang="zh-TW"/>
          </a:p>
        </p:txBody>
      </p:sp>
    </p:spTree>
    <p:extLst>
      <p:ext uri="{BB962C8B-B14F-4D97-AF65-F5344CB8AC3E}">
        <p14:creationId xmlns:p14="http://schemas.microsoft.com/office/powerpoint/2010/main" val="1281117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dirty="0">
                <a:effectLst/>
                <a:latin typeface="Microsoft YaHei UI" panose="020B0503020204020204" pitchFamily="34" charset="-122"/>
                <a:ea typeface="Microsoft YaHei UI" panose="020B0503020204020204" pitchFamily="34" charset="-122"/>
              </a:rPr>
              <a:t>3.1 rest </a:t>
            </a:r>
            <a:r>
              <a:rPr lang="en-US" altLang="zh-CN" sz="1800" dirty="0" err="1">
                <a:effectLst/>
                <a:latin typeface="Microsoft YaHei UI" panose="020B0503020204020204" pitchFamily="34" charset="-122"/>
                <a:ea typeface="Microsoft YaHei UI" panose="020B0503020204020204" pitchFamily="34" charset="-122"/>
              </a:rPr>
              <a:t>odata</a:t>
            </a:r>
            <a:r>
              <a:rPr lang="en-US" altLang="zh-CN" sz="1800" dirty="0">
                <a:effectLst/>
                <a:latin typeface="Microsoft YaHei UI" panose="020B0503020204020204" pitchFamily="34" charset="-122"/>
                <a:ea typeface="Microsoft YaHei UI" panose="020B0503020204020204" pitchFamily="34" charset="-122"/>
              </a:rPr>
              <a:t> soap </a:t>
            </a:r>
            <a:r>
              <a:rPr lang="zh-CN" altLang="en-US" sz="1800" dirty="0">
                <a:effectLst/>
                <a:latin typeface="Microsoft YaHei UI" panose="020B0503020204020204" pitchFamily="34" charset="-122"/>
                <a:ea typeface="Microsoft YaHei UI" panose="020B0503020204020204" pitchFamily="34" charset="-122"/>
              </a:rPr>
              <a:t>区别</a:t>
            </a:r>
            <a:endParaRPr lang="en-US" altLang="zh-CN" sz="1800" dirty="0">
              <a:effectLst/>
              <a:latin typeface="Microsoft YaHei UI" panose="020B0503020204020204" pitchFamily="34" charset="-122"/>
              <a:ea typeface="Microsoft YaHei UI" panose="020B0503020204020204" pitchFamily="34" charset="-122"/>
            </a:endParaRPr>
          </a:p>
          <a:p>
            <a:endParaRPr lang="en-US" altLang="zh-CN" sz="1800" dirty="0">
              <a:effectLst/>
              <a:latin typeface="Microsoft YaHei UI" panose="020B0503020204020204" pitchFamily="34" charset="-122"/>
              <a:ea typeface="Microsoft YaHei UI" panose="020B0503020204020204" pitchFamily="34" charset="-122"/>
            </a:endParaRPr>
          </a:p>
          <a:p>
            <a:r>
              <a:rPr lang="en-US" altLang="zh-CN" sz="2800" b="1" i="0" dirty="0">
                <a:solidFill>
                  <a:srgbClr val="4D4D4D"/>
                </a:solidFill>
                <a:effectLst/>
                <a:latin typeface="-apple-system"/>
              </a:rPr>
              <a:t>REST</a:t>
            </a:r>
            <a:r>
              <a:rPr lang="zh-CN" altLang="en-US" sz="2800" b="0" i="0" dirty="0">
                <a:solidFill>
                  <a:srgbClr val="4D4D4D"/>
                </a:solidFill>
                <a:effectLst/>
                <a:latin typeface="-apple-system"/>
              </a:rPr>
              <a:t>是一组架构约束条件和原则，描述了一种如何访问</a:t>
            </a:r>
            <a:r>
              <a:rPr lang="en-US" altLang="zh-CN" sz="2800" b="0" i="0" dirty="0">
                <a:solidFill>
                  <a:srgbClr val="4D4D4D"/>
                </a:solidFill>
                <a:effectLst/>
                <a:latin typeface="-apple-system"/>
              </a:rPr>
              <a:t>/</a:t>
            </a:r>
            <a:r>
              <a:rPr lang="zh-CN" altLang="en-US" sz="2800" b="0" i="0" dirty="0">
                <a:solidFill>
                  <a:srgbClr val="4D4D4D"/>
                </a:solidFill>
                <a:effectLst/>
                <a:latin typeface="-apple-system"/>
              </a:rPr>
              <a:t>使用</a:t>
            </a:r>
            <a:r>
              <a:rPr lang="en-US" altLang="zh-CN" sz="2800" b="0" i="0" dirty="0">
                <a:solidFill>
                  <a:srgbClr val="4D4D4D"/>
                </a:solidFill>
                <a:effectLst/>
                <a:latin typeface="-apple-system"/>
              </a:rPr>
              <a:t>HTTP</a:t>
            </a:r>
            <a:r>
              <a:rPr lang="zh-CN" altLang="en-US" sz="2800" b="0" i="0" dirty="0">
                <a:solidFill>
                  <a:srgbClr val="4D4D4D"/>
                </a:solidFill>
                <a:effectLst/>
                <a:latin typeface="-apple-system"/>
              </a:rPr>
              <a:t>服务的方式。（如果一个架构符合</a:t>
            </a:r>
            <a:r>
              <a:rPr lang="en-US" altLang="zh-CN" sz="2800" b="0" i="0" dirty="0">
                <a:solidFill>
                  <a:srgbClr val="4D4D4D"/>
                </a:solidFill>
                <a:effectLst/>
                <a:latin typeface="-apple-system"/>
              </a:rPr>
              <a:t>REST</a:t>
            </a:r>
            <a:r>
              <a:rPr lang="zh-CN" altLang="en-US" sz="2800" b="0" i="0" dirty="0">
                <a:solidFill>
                  <a:srgbClr val="4D4D4D"/>
                </a:solidFill>
                <a:effectLst/>
                <a:latin typeface="-apple-system"/>
              </a:rPr>
              <a:t>的约束条件和原则，我们就称它为</a:t>
            </a:r>
            <a:r>
              <a:rPr lang="en-US" altLang="zh-CN" sz="2800" b="0" i="0" dirty="0">
                <a:solidFill>
                  <a:srgbClr val="4D4D4D"/>
                </a:solidFill>
                <a:effectLst/>
                <a:latin typeface="-apple-system"/>
              </a:rPr>
              <a:t>RESTful</a:t>
            </a:r>
            <a:r>
              <a:rPr lang="zh-CN" altLang="en-US" sz="2800" b="0" i="0" dirty="0">
                <a:solidFill>
                  <a:srgbClr val="4D4D4D"/>
                </a:solidFill>
                <a:effectLst/>
                <a:latin typeface="-apple-system"/>
              </a:rPr>
              <a:t>架构。）</a:t>
            </a:r>
            <a:endParaRPr lang="en-US" altLang="zh-CN" sz="2800" b="0" i="0" dirty="0">
              <a:solidFill>
                <a:srgbClr val="4D4D4D"/>
              </a:solidFill>
              <a:effectLst/>
              <a:latin typeface="-apple-system"/>
            </a:endParaRPr>
          </a:p>
          <a:p>
            <a:endParaRPr lang="en-US" altLang="zh-CN" sz="2800" b="0" i="0" dirty="0">
              <a:solidFill>
                <a:srgbClr val="4D4D4D"/>
              </a:solidFill>
              <a:effectLst/>
              <a:latin typeface="-apple-system"/>
              <a:ea typeface="Microsoft YaHei UI" panose="020B0503020204020204" pitchFamily="34" charset="-122"/>
            </a:endParaRPr>
          </a:p>
          <a:p>
            <a:r>
              <a:rPr lang="en-US" altLang="zh-CN" sz="2800" b="1" i="0" dirty="0">
                <a:solidFill>
                  <a:srgbClr val="4D4D4D"/>
                </a:solidFill>
                <a:effectLst/>
                <a:latin typeface="-apple-system"/>
              </a:rPr>
              <a:t>OData</a:t>
            </a:r>
            <a:r>
              <a:rPr lang="zh-CN" altLang="en-US" sz="2800" b="0" i="0" dirty="0">
                <a:solidFill>
                  <a:srgbClr val="4D4D4D"/>
                </a:solidFill>
                <a:effectLst/>
                <a:latin typeface="-apple-system"/>
              </a:rPr>
              <a:t>是</a:t>
            </a:r>
            <a:r>
              <a:rPr lang="en-US" altLang="zh-CN" sz="2800" b="0" i="0" dirty="0">
                <a:solidFill>
                  <a:srgbClr val="4D4D4D"/>
                </a:solidFill>
                <a:effectLst/>
                <a:latin typeface="-apple-system"/>
              </a:rPr>
              <a:t>REST</a:t>
            </a:r>
            <a:r>
              <a:rPr lang="zh-CN" altLang="en-US" sz="2800" b="0" i="0" dirty="0">
                <a:solidFill>
                  <a:srgbClr val="4D4D4D"/>
                </a:solidFill>
                <a:effectLst/>
                <a:latin typeface="-apple-system"/>
              </a:rPr>
              <a:t>设计风格的一种实现，</a:t>
            </a:r>
            <a:r>
              <a:rPr lang="en-US" altLang="zh-CN" sz="2800" b="0" i="0" dirty="0">
                <a:solidFill>
                  <a:srgbClr val="4D4D4D"/>
                </a:solidFill>
                <a:effectLst/>
                <a:latin typeface="-apple-system"/>
              </a:rPr>
              <a:t>OData</a:t>
            </a:r>
            <a:r>
              <a:rPr lang="zh-CN" altLang="en-US" sz="2800" b="0" i="0" dirty="0">
                <a:solidFill>
                  <a:srgbClr val="4D4D4D"/>
                </a:solidFill>
                <a:effectLst/>
                <a:latin typeface="-apple-system"/>
              </a:rPr>
              <a:t>和其他</a:t>
            </a:r>
            <a:r>
              <a:rPr lang="en-US" altLang="zh-CN" sz="2800" b="0" i="0" dirty="0">
                <a:solidFill>
                  <a:srgbClr val="4D4D4D"/>
                </a:solidFill>
                <a:effectLst/>
                <a:latin typeface="-apple-system"/>
              </a:rPr>
              <a:t>Restful</a:t>
            </a:r>
            <a:r>
              <a:rPr lang="zh-CN" altLang="en-US" sz="2800" b="0" i="0" dirty="0">
                <a:solidFill>
                  <a:srgbClr val="4D4D4D"/>
                </a:solidFill>
                <a:effectLst/>
                <a:latin typeface="-apple-system"/>
              </a:rPr>
              <a:t>风格的</a:t>
            </a:r>
            <a:r>
              <a:rPr lang="en-US" altLang="zh-CN" sz="2800" b="0" i="0" dirty="0">
                <a:solidFill>
                  <a:srgbClr val="4D4D4D"/>
                </a:solidFill>
                <a:effectLst/>
                <a:latin typeface="-apple-system"/>
              </a:rPr>
              <a:t>Web service</a:t>
            </a:r>
            <a:r>
              <a:rPr lang="zh-CN" altLang="en-US" sz="2800" b="0" i="0" dirty="0">
                <a:solidFill>
                  <a:srgbClr val="4D4D4D"/>
                </a:solidFill>
                <a:effectLst/>
                <a:latin typeface="-apple-system"/>
              </a:rPr>
              <a:t>在于，</a:t>
            </a:r>
            <a:r>
              <a:rPr lang="en-US" altLang="zh-CN" sz="2800" b="0" i="0" dirty="0">
                <a:solidFill>
                  <a:srgbClr val="4D4D4D"/>
                </a:solidFill>
                <a:effectLst/>
                <a:latin typeface="-apple-system"/>
              </a:rPr>
              <a:t>OData</a:t>
            </a:r>
            <a:r>
              <a:rPr lang="zh-CN" altLang="en-US" sz="2800" b="0" i="0" dirty="0">
                <a:solidFill>
                  <a:srgbClr val="4D4D4D"/>
                </a:solidFill>
                <a:effectLst/>
                <a:latin typeface="-apple-system"/>
              </a:rPr>
              <a:t>提供了了描述数据和数据模型的一个统一的方式。所以说，</a:t>
            </a:r>
            <a:r>
              <a:rPr lang="en-US" altLang="zh-CN" sz="2800" b="0" i="0" dirty="0">
                <a:solidFill>
                  <a:srgbClr val="4D4D4D"/>
                </a:solidFill>
                <a:effectLst/>
                <a:latin typeface="-apple-system"/>
              </a:rPr>
              <a:t>OData</a:t>
            </a:r>
            <a:r>
              <a:rPr lang="zh-CN" altLang="en-US" sz="2800" b="0" i="0" dirty="0">
                <a:solidFill>
                  <a:srgbClr val="4D4D4D"/>
                </a:solidFill>
                <a:effectLst/>
                <a:latin typeface="-apple-system"/>
              </a:rPr>
              <a:t>并非是一种新的通信技术，</a:t>
            </a:r>
            <a:r>
              <a:rPr lang="en-US" altLang="zh-CN" sz="2800" b="0" i="0" dirty="0">
                <a:solidFill>
                  <a:srgbClr val="4D4D4D"/>
                </a:solidFill>
                <a:effectLst/>
                <a:latin typeface="-apple-system"/>
              </a:rPr>
              <a:t>OData</a:t>
            </a:r>
            <a:r>
              <a:rPr lang="zh-CN" altLang="en-US" sz="2800" b="0" i="0" dirty="0">
                <a:solidFill>
                  <a:srgbClr val="4D4D4D"/>
                </a:solidFill>
                <a:effectLst/>
                <a:latin typeface="-apple-system"/>
              </a:rPr>
              <a:t>也属于</a:t>
            </a:r>
            <a:r>
              <a:rPr lang="en-US" altLang="zh-CN" sz="2800" b="0" i="0" dirty="0">
                <a:solidFill>
                  <a:srgbClr val="4D4D4D"/>
                </a:solidFill>
                <a:effectLst/>
                <a:latin typeface="-apple-system"/>
              </a:rPr>
              <a:t>Web Service</a:t>
            </a:r>
            <a:r>
              <a:rPr lang="zh-CN" altLang="en-US" sz="2800" b="0" i="0" dirty="0">
                <a:solidFill>
                  <a:srgbClr val="4D4D4D"/>
                </a:solidFill>
                <a:effectLst/>
                <a:latin typeface="-apple-system"/>
              </a:rPr>
              <a:t>。</a:t>
            </a:r>
            <a:endParaRPr lang="en-US" altLang="zh-CN" sz="1800" dirty="0">
              <a:effectLst/>
              <a:latin typeface="Microsoft YaHei UI" panose="020B0503020204020204" pitchFamily="34" charset="-122"/>
              <a:ea typeface="Microsoft YaHei UI" panose="020B0503020204020204" pitchFamily="34" charset="-122"/>
            </a:endParaRPr>
          </a:p>
          <a:p>
            <a:endParaRPr lang="en-US" altLang="zh-CN" sz="1800" dirty="0">
              <a:effectLst/>
              <a:latin typeface="Microsoft YaHei UI" panose="020B0503020204020204" pitchFamily="34" charset="-122"/>
              <a:ea typeface="Microsoft YaHei UI" panose="020B0503020204020204" pitchFamily="34" charset="-122"/>
            </a:endParaRPr>
          </a:p>
          <a:p>
            <a:r>
              <a:rPr lang="en-US" altLang="zh-CN" sz="1800" dirty="0">
                <a:effectLst/>
                <a:latin typeface="Microsoft YaHei UI" panose="020B0503020204020204" pitchFamily="34" charset="-122"/>
                <a:ea typeface="Microsoft YaHei UI" panose="020B0503020204020204" pitchFamily="34" charset="-122"/>
              </a:rPr>
              <a:t>SOAP</a:t>
            </a:r>
            <a:r>
              <a:rPr lang="zh-CN" altLang="en-US" sz="1800" dirty="0">
                <a:effectLst/>
                <a:latin typeface="Microsoft YaHei UI" panose="020B0503020204020204" pitchFamily="34" charset="-122"/>
                <a:ea typeface="Microsoft YaHei UI" panose="020B0503020204020204" pitchFamily="34" charset="-122"/>
              </a:rPr>
              <a:t>也即“简单对象访问协议（</a:t>
            </a:r>
            <a:r>
              <a:rPr lang="en-US" altLang="zh-CN" sz="1800" dirty="0">
                <a:effectLst/>
                <a:latin typeface="Microsoft YaHei UI" panose="020B0503020204020204" pitchFamily="34" charset="-122"/>
                <a:ea typeface="Microsoft YaHei UI" panose="020B0503020204020204" pitchFamily="34" charset="-122"/>
              </a:rPr>
              <a:t>Simple Object Access Protocol</a:t>
            </a:r>
            <a:r>
              <a:rPr lang="zh-CN" altLang="en-US" sz="1800" dirty="0">
                <a:effectLst/>
                <a:latin typeface="Microsoft YaHei UI" panose="020B0503020204020204" pitchFamily="34" charset="-122"/>
                <a:ea typeface="Microsoft YaHei UI" panose="020B0503020204020204" pitchFamily="34" charset="-122"/>
              </a:rPr>
              <a:t>）”，我们知道</a:t>
            </a:r>
            <a:r>
              <a:rPr lang="en-US" altLang="zh-CN" sz="1800" dirty="0">
                <a:effectLst/>
                <a:latin typeface="Microsoft YaHei UI" panose="020B0503020204020204" pitchFamily="34" charset="-122"/>
                <a:ea typeface="Microsoft YaHei UI" panose="020B0503020204020204" pitchFamily="34" charset="-122"/>
              </a:rPr>
              <a:t>Web Service</a:t>
            </a:r>
            <a:r>
              <a:rPr lang="zh-CN" altLang="en-US" sz="1800" dirty="0">
                <a:effectLst/>
                <a:latin typeface="Microsoft YaHei UI" panose="020B0503020204020204" pitchFamily="34" charset="-122"/>
                <a:ea typeface="Microsoft YaHei UI" panose="020B0503020204020204" pitchFamily="34" charset="-122"/>
              </a:rPr>
              <a:t>通过</a:t>
            </a:r>
            <a:r>
              <a:rPr lang="en-US" altLang="zh-CN" sz="1800" dirty="0">
                <a:effectLst/>
                <a:latin typeface="Microsoft YaHei UI" panose="020B0503020204020204" pitchFamily="34" charset="-122"/>
                <a:ea typeface="Microsoft YaHei UI" panose="020B0503020204020204" pitchFamily="34" charset="-122"/>
              </a:rPr>
              <a:t>HTTP</a:t>
            </a:r>
            <a:r>
              <a:rPr lang="zh-CN" altLang="en-US" sz="1800" dirty="0">
                <a:effectLst/>
                <a:latin typeface="Microsoft YaHei UI" panose="020B0503020204020204" pitchFamily="34" charset="-122"/>
                <a:ea typeface="Microsoft YaHei UI" panose="020B0503020204020204" pitchFamily="34" charset="-122"/>
              </a:rPr>
              <a:t>协议发送和接收数据，</a:t>
            </a:r>
            <a:r>
              <a:rPr lang="en-US" altLang="zh-CN" sz="1800" dirty="0">
                <a:effectLst/>
                <a:latin typeface="Microsoft YaHei UI" panose="020B0503020204020204" pitchFamily="34" charset="-122"/>
                <a:ea typeface="Microsoft YaHei UI" panose="020B0503020204020204" pitchFamily="34" charset="-122"/>
              </a:rPr>
              <a:t>SOAP</a:t>
            </a:r>
            <a:r>
              <a:rPr lang="zh-CN" altLang="en-US" sz="1800" dirty="0">
                <a:effectLst/>
                <a:latin typeface="Microsoft YaHei UI" panose="020B0503020204020204" pitchFamily="34" charset="-122"/>
                <a:ea typeface="Microsoft YaHei UI" panose="020B0503020204020204" pitchFamily="34" charset="-122"/>
              </a:rPr>
              <a:t>协议中增加了一些特定的</a:t>
            </a:r>
            <a:r>
              <a:rPr lang="en-US" altLang="zh-CN" sz="1800" dirty="0">
                <a:effectLst/>
                <a:latin typeface="Microsoft YaHei UI" panose="020B0503020204020204" pitchFamily="34" charset="-122"/>
                <a:ea typeface="Microsoft YaHei UI" panose="020B0503020204020204" pitchFamily="34" charset="-122"/>
              </a:rPr>
              <a:t>HTTP</a:t>
            </a:r>
            <a:r>
              <a:rPr lang="zh-CN" altLang="en-US" sz="1800" dirty="0">
                <a:effectLst/>
                <a:latin typeface="Microsoft YaHei UI" panose="020B0503020204020204" pitchFamily="34" charset="-122"/>
                <a:ea typeface="Microsoft YaHei UI" panose="020B0503020204020204" pitchFamily="34" charset="-122"/>
              </a:rPr>
              <a:t>消息头，来说明</a:t>
            </a:r>
            <a:r>
              <a:rPr lang="en-US" altLang="zh-CN" sz="1800" dirty="0">
                <a:effectLst/>
                <a:latin typeface="Microsoft YaHei UI" panose="020B0503020204020204" pitchFamily="34" charset="-122"/>
                <a:ea typeface="Microsoft YaHei UI" panose="020B0503020204020204" pitchFamily="34" charset="-122"/>
              </a:rPr>
              <a:t>HTTP</a:t>
            </a:r>
            <a:r>
              <a:rPr lang="zh-CN" altLang="en-US" sz="1800" dirty="0">
                <a:effectLst/>
                <a:latin typeface="Microsoft YaHei UI" panose="020B0503020204020204" pitchFamily="34" charset="-122"/>
                <a:ea typeface="Microsoft YaHei UI" panose="020B0503020204020204" pitchFamily="34" charset="-122"/>
              </a:rPr>
              <a:t>消息的内容格式。客户端按照</a:t>
            </a:r>
            <a:r>
              <a:rPr lang="en-US" altLang="zh-CN" sz="1800" dirty="0">
                <a:effectLst/>
                <a:latin typeface="Microsoft YaHei UI" panose="020B0503020204020204" pitchFamily="34" charset="-122"/>
                <a:ea typeface="Microsoft YaHei UI" panose="020B0503020204020204" pitchFamily="34" charset="-122"/>
              </a:rPr>
              <a:t>SOAP</a:t>
            </a:r>
            <a:r>
              <a:rPr lang="zh-CN" altLang="en-US" sz="1800" dirty="0">
                <a:effectLst/>
                <a:latin typeface="Microsoft YaHei UI" panose="020B0503020204020204" pitchFamily="34" charset="-122"/>
                <a:ea typeface="Microsoft YaHei UI" panose="020B0503020204020204" pitchFamily="34" charset="-122"/>
              </a:rPr>
              <a:t>的格式便可以通过</a:t>
            </a:r>
            <a:r>
              <a:rPr lang="en-US" altLang="zh-CN" sz="1800" dirty="0">
                <a:effectLst/>
                <a:latin typeface="Microsoft YaHei UI" panose="020B0503020204020204" pitchFamily="34" charset="-122"/>
                <a:ea typeface="Microsoft YaHei UI" panose="020B0503020204020204" pitchFamily="34" charset="-122"/>
              </a:rPr>
              <a:t>Web Service</a:t>
            </a:r>
            <a:r>
              <a:rPr lang="zh-CN" altLang="en-US" sz="1800" dirty="0">
                <a:effectLst/>
                <a:latin typeface="Microsoft YaHei UI" panose="020B0503020204020204" pitchFamily="34" charset="-122"/>
                <a:ea typeface="Microsoft YaHei UI" panose="020B0503020204020204" pitchFamily="34" charset="-122"/>
              </a:rPr>
              <a:t>调用位于远程系统上的服务。</a:t>
            </a:r>
          </a:p>
          <a:p>
            <a:endParaRPr lang="en-US" sz="1800" dirty="0">
              <a:effectLst/>
              <a:latin typeface="Microsoft YaHei UI" panose="020B0503020204020204" pitchFamily="34" charset="-122"/>
              <a:ea typeface="Microsoft YaHei UI" panose="020B0503020204020204" pitchFamily="34" charset="-122"/>
            </a:endParaRPr>
          </a:p>
          <a:p>
            <a:r>
              <a:rPr lang="en-US" altLang="zh-CN" sz="1800" dirty="0">
                <a:effectLst/>
                <a:latin typeface="Microsoft YaHei UI" panose="020B0503020204020204" pitchFamily="34" charset="-122"/>
                <a:ea typeface="Microsoft YaHei UI" panose="020B0503020204020204" pitchFamily="34" charset="-122"/>
              </a:rPr>
              <a:t>SOAP</a:t>
            </a:r>
            <a:r>
              <a:rPr lang="zh-CN" altLang="en-US" sz="1800" dirty="0">
                <a:effectLst/>
                <a:latin typeface="Microsoft YaHei UI" panose="020B0503020204020204" pitchFamily="34" charset="-122"/>
                <a:ea typeface="Microsoft YaHei UI" panose="020B0503020204020204" pitchFamily="34" charset="-122"/>
              </a:rPr>
              <a:t>和</a:t>
            </a:r>
            <a:r>
              <a:rPr lang="en-US" altLang="zh-CN" sz="1800" dirty="0">
                <a:effectLst/>
                <a:latin typeface="Microsoft YaHei UI" panose="020B0503020204020204" pitchFamily="34" charset="-122"/>
                <a:ea typeface="Microsoft YaHei UI" panose="020B0503020204020204" pitchFamily="34" charset="-122"/>
              </a:rPr>
              <a:t>REST</a:t>
            </a:r>
            <a:r>
              <a:rPr lang="zh-CN" altLang="en-US" sz="1800" dirty="0">
                <a:effectLst/>
                <a:latin typeface="Microsoft YaHei UI" panose="020B0503020204020204" pitchFamily="34" charset="-122"/>
                <a:ea typeface="Microsoft YaHei UI" panose="020B0503020204020204" pitchFamily="34" charset="-122"/>
              </a:rPr>
              <a:t>是</a:t>
            </a:r>
            <a:r>
              <a:rPr lang="en-US" altLang="zh-CN" sz="1800" dirty="0">
                <a:effectLst/>
                <a:latin typeface="Microsoft YaHei UI" panose="020B0503020204020204" pitchFamily="34" charset="-122"/>
                <a:ea typeface="Microsoft YaHei UI" panose="020B0503020204020204" pitchFamily="34" charset="-122"/>
              </a:rPr>
              <a:t>Web Service</a:t>
            </a:r>
            <a:r>
              <a:rPr lang="zh-CN" altLang="en-US" sz="1800" dirty="0">
                <a:effectLst/>
                <a:latin typeface="Microsoft YaHei UI" panose="020B0503020204020204" pitchFamily="34" charset="-122"/>
                <a:ea typeface="Microsoft YaHei UI" panose="020B0503020204020204" pitchFamily="34" charset="-122"/>
              </a:rPr>
              <a:t>实现的两种方式，各具特点，没有“那种形式的好，那种形式的不好”这一说。选取那种方式的</a:t>
            </a:r>
            <a:r>
              <a:rPr lang="en-US" altLang="zh-CN" sz="1800" dirty="0">
                <a:effectLst/>
                <a:latin typeface="Microsoft YaHei UI" panose="020B0503020204020204" pitchFamily="34" charset="-122"/>
                <a:ea typeface="Microsoft YaHei UI" panose="020B0503020204020204" pitchFamily="34" charset="-122"/>
              </a:rPr>
              <a:t>Web Service</a:t>
            </a:r>
            <a:r>
              <a:rPr lang="zh-CN" altLang="en-US" sz="1800" dirty="0">
                <a:effectLst/>
                <a:latin typeface="Microsoft YaHei UI" panose="020B0503020204020204" pitchFamily="34" charset="-122"/>
                <a:ea typeface="Microsoft YaHei UI" panose="020B0503020204020204" pitchFamily="34" charset="-122"/>
              </a:rPr>
              <a:t>主要取决于具体的场景和需求。只要能清晰、高效地解决问题的方案就是好方案。目前在</a:t>
            </a:r>
            <a:r>
              <a:rPr lang="en-US" altLang="zh-CN" sz="1800" dirty="0">
                <a:effectLst/>
                <a:latin typeface="Microsoft YaHei UI" panose="020B0503020204020204" pitchFamily="34" charset="-122"/>
                <a:ea typeface="Microsoft YaHei UI" panose="020B0503020204020204" pitchFamily="34" charset="-122"/>
              </a:rPr>
              <a:t>SAP</a:t>
            </a:r>
            <a:r>
              <a:rPr lang="zh-CN" altLang="en-US" sz="1800" dirty="0">
                <a:effectLst/>
                <a:latin typeface="Microsoft YaHei UI" panose="020B0503020204020204" pitchFamily="34" charset="-122"/>
                <a:ea typeface="Microsoft YaHei UI" panose="020B0503020204020204" pitchFamily="34" charset="-122"/>
              </a:rPr>
              <a:t>系统中，</a:t>
            </a:r>
            <a:r>
              <a:rPr lang="en-US" altLang="zh-CN" sz="1800" dirty="0">
                <a:effectLst/>
                <a:latin typeface="Microsoft YaHei UI" panose="020B0503020204020204" pitchFamily="34" charset="-122"/>
                <a:ea typeface="Microsoft YaHei UI" panose="020B0503020204020204" pitchFamily="34" charset="-122"/>
              </a:rPr>
              <a:t>SOAP</a:t>
            </a:r>
            <a:r>
              <a:rPr lang="zh-CN" altLang="en-US" sz="1800" dirty="0">
                <a:effectLst/>
                <a:latin typeface="Microsoft YaHei UI" panose="020B0503020204020204" pitchFamily="34" charset="-122"/>
                <a:ea typeface="Microsoft YaHei UI" panose="020B0503020204020204" pitchFamily="34" charset="-122"/>
              </a:rPr>
              <a:t>形式的</a:t>
            </a:r>
            <a:r>
              <a:rPr lang="en-US" altLang="zh-CN" sz="1800" dirty="0">
                <a:effectLst/>
                <a:latin typeface="Microsoft YaHei UI" panose="020B0503020204020204" pitchFamily="34" charset="-122"/>
                <a:ea typeface="Microsoft YaHei UI" panose="020B0503020204020204" pitchFamily="34" charset="-122"/>
              </a:rPr>
              <a:t>Web Service</a:t>
            </a:r>
            <a:r>
              <a:rPr lang="zh-CN" altLang="en-US" sz="1800" dirty="0">
                <a:effectLst/>
                <a:latin typeface="Microsoft YaHei UI" panose="020B0503020204020204" pitchFamily="34" charset="-122"/>
                <a:ea typeface="Microsoft YaHei UI" panose="020B0503020204020204" pitchFamily="34" charset="-122"/>
              </a:rPr>
              <a:t>更多应用于系统间的集成，</a:t>
            </a:r>
            <a:r>
              <a:rPr lang="en-US" altLang="zh-CN" sz="1800" dirty="0">
                <a:effectLst/>
                <a:latin typeface="Microsoft YaHei UI" panose="020B0503020204020204" pitchFamily="34" charset="-122"/>
                <a:ea typeface="Microsoft YaHei UI" panose="020B0503020204020204" pitchFamily="34" charset="-122"/>
              </a:rPr>
              <a:t>OData</a:t>
            </a:r>
            <a:r>
              <a:rPr lang="zh-CN" altLang="en-US" sz="1800" dirty="0">
                <a:effectLst/>
                <a:latin typeface="Microsoft YaHei UI" panose="020B0503020204020204" pitchFamily="34" charset="-122"/>
                <a:ea typeface="Microsoft YaHei UI" panose="020B0503020204020204" pitchFamily="34" charset="-122"/>
              </a:rPr>
              <a:t>则广泛应用于</a:t>
            </a:r>
            <a:r>
              <a:rPr lang="en-US" altLang="zh-CN" sz="1800" dirty="0">
                <a:effectLst/>
                <a:latin typeface="Microsoft YaHei UI" panose="020B0503020204020204" pitchFamily="34" charset="-122"/>
                <a:ea typeface="Microsoft YaHei UI" panose="020B0503020204020204" pitchFamily="34" charset="-122"/>
              </a:rPr>
              <a:t>Fiori</a:t>
            </a:r>
            <a:r>
              <a:rPr lang="zh-CN" altLang="en-US" sz="1800" dirty="0">
                <a:effectLst/>
                <a:latin typeface="Microsoft YaHei UI" panose="020B0503020204020204" pitchFamily="34" charset="-122"/>
                <a:ea typeface="Microsoft YaHei UI" panose="020B0503020204020204" pitchFamily="34" charset="-122"/>
              </a:rPr>
              <a:t>应用程序开发中。</a:t>
            </a:r>
          </a:p>
          <a:p>
            <a:r>
              <a:rPr lang="en-US" sz="1800" dirty="0">
                <a:effectLst/>
                <a:latin typeface="Microsoft YaHei UI" panose="020B0503020204020204" pitchFamily="34" charset="-122"/>
                <a:ea typeface="Microsoft YaHei UI" panose="020B0503020204020204" pitchFamily="34" charset="-122"/>
              </a:rPr>
              <a:t>	</a:t>
            </a:r>
            <a:endParaRPr lang="en-US" dirty="0"/>
          </a:p>
        </p:txBody>
      </p:sp>
      <p:sp>
        <p:nvSpPr>
          <p:cNvPr id="4" name="Slide Number Placeholder 3"/>
          <p:cNvSpPr>
            <a:spLocks noGrp="1"/>
          </p:cNvSpPr>
          <p:nvPr>
            <p:ph type="sldNum" sz="quarter" idx="5"/>
          </p:nvPr>
        </p:nvSpPr>
        <p:spPr/>
        <p:txBody>
          <a:bodyPr/>
          <a:lstStyle/>
          <a:p>
            <a:fld id="{6E25EB0C-4821-4FDC-8278-12D1C439112C}" type="slidenum">
              <a:rPr lang="en-US" smtClean="0"/>
              <a:t>19</a:t>
            </a:fld>
            <a:endParaRPr lang="en-US"/>
          </a:p>
        </p:txBody>
      </p:sp>
    </p:spTree>
    <p:extLst>
      <p:ext uri="{BB962C8B-B14F-4D97-AF65-F5344CB8AC3E}">
        <p14:creationId xmlns:p14="http://schemas.microsoft.com/office/powerpoint/2010/main" val="10571600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TW" dirty="0"/>
          </a:p>
        </p:txBody>
      </p:sp>
      <p:sp>
        <p:nvSpPr>
          <p:cNvPr id="4" name="灯片编号占位符 3"/>
          <p:cNvSpPr>
            <a:spLocks noGrp="1"/>
          </p:cNvSpPr>
          <p:nvPr>
            <p:ph type="sldNum" sz="quarter" idx="5"/>
          </p:nvPr>
        </p:nvSpPr>
        <p:spPr/>
        <p:txBody>
          <a:bodyPr/>
          <a:lstStyle/>
          <a:p>
            <a:pPr>
              <a:defRPr/>
            </a:pPr>
            <a:fld id="{C064BA9D-2804-4B04-94BC-96EB66469833}" type="slidenum">
              <a:rPr lang="en-US" altLang="zh-TW" smtClean="0"/>
              <a:pPr>
                <a:defRPr/>
              </a:pPr>
              <a:t>20</a:t>
            </a:fld>
            <a:endParaRPr lang="en-US" altLang="zh-TW"/>
          </a:p>
        </p:txBody>
      </p:sp>
    </p:spTree>
    <p:extLst>
      <p:ext uri="{BB962C8B-B14F-4D97-AF65-F5344CB8AC3E}">
        <p14:creationId xmlns:p14="http://schemas.microsoft.com/office/powerpoint/2010/main" val="19647208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TW" dirty="0"/>
          </a:p>
        </p:txBody>
      </p:sp>
      <p:sp>
        <p:nvSpPr>
          <p:cNvPr id="4" name="灯片编号占位符 3"/>
          <p:cNvSpPr>
            <a:spLocks noGrp="1"/>
          </p:cNvSpPr>
          <p:nvPr>
            <p:ph type="sldNum" sz="quarter" idx="5"/>
          </p:nvPr>
        </p:nvSpPr>
        <p:spPr/>
        <p:txBody>
          <a:bodyPr/>
          <a:lstStyle/>
          <a:p>
            <a:pPr>
              <a:defRPr/>
            </a:pPr>
            <a:fld id="{C064BA9D-2804-4B04-94BC-96EB66469833}" type="slidenum">
              <a:rPr lang="en-US" altLang="zh-TW" smtClean="0"/>
              <a:pPr>
                <a:defRPr/>
              </a:pPr>
              <a:t>21</a:t>
            </a:fld>
            <a:endParaRPr lang="en-US" altLang="zh-TW"/>
          </a:p>
        </p:txBody>
      </p:sp>
    </p:spTree>
    <p:extLst>
      <p:ext uri="{BB962C8B-B14F-4D97-AF65-F5344CB8AC3E}">
        <p14:creationId xmlns:p14="http://schemas.microsoft.com/office/powerpoint/2010/main" val="14191640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TW" dirty="0"/>
          </a:p>
        </p:txBody>
      </p:sp>
      <p:sp>
        <p:nvSpPr>
          <p:cNvPr id="4" name="灯片编号占位符 3"/>
          <p:cNvSpPr>
            <a:spLocks noGrp="1"/>
          </p:cNvSpPr>
          <p:nvPr>
            <p:ph type="sldNum" sz="quarter" idx="5"/>
          </p:nvPr>
        </p:nvSpPr>
        <p:spPr/>
        <p:txBody>
          <a:bodyPr/>
          <a:lstStyle/>
          <a:p>
            <a:pPr>
              <a:defRPr/>
            </a:pPr>
            <a:fld id="{C064BA9D-2804-4B04-94BC-96EB66469833}" type="slidenum">
              <a:rPr lang="en-US" altLang="zh-TW" smtClean="0"/>
              <a:pPr>
                <a:defRPr/>
              </a:pPr>
              <a:t>22</a:t>
            </a:fld>
            <a:endParaRPr lang="en-US" altLang="zh-TW"/>
          </a:p>
        </p:txBody>
      </p:sp>
    </p:spTree>
    <p:extLst>
      <p:ext uri="{BB962C8B-B14F-4D97-AF65-F5344CB8AC3E}">
        <p14:creationId xmlns:p14="http://schemas.microsoft.com/office/powerpoint/2010/main" val="1874109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5EB0C-4821-4FDC-8278-12D1C439112C}" type="slidenum">
              <a:rPr lang="en-US" smtClean="0"/>
              <a:t>3</a:t>
            </a:fld>
            <a:endParaRPr lang="en-US"/>
          </a:p>
        </p:txBody>
      </p:sp>
    </p:spTree>
    <p:extLst>
      <p:ext uri="{BB962C8B-B14F-4D97-AF65-F5344CB8AC3E}">
        <p14:creationId xmlns:p14="http://schemas.microsoft.com/office/powerpoint/2010/main" val="10352999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API provider  </a:t>
            </a:r>
            <a:r>
              <a:rPr lang="zh-CN" altLang="en-US" dirty="0"/>
              <a:t>通过提前配置的连接来实现</a:t>
            </a:r>
            <a:endParaRPr lang="en-US" altLang="zh-CN" dirty="0"/>
          </a:p>
          <a:p>
            <a:r>
              <a:rPr lang="en-US" altLang="zh-CN" dirty="0"/>
              <a:t>API Proxy  </a:t>
            </a:r>
            <a:r>
              <a:rPr lang="zh-CN" altLang="en-US" dirty="0"/>
              <a:t>选择已经创建的</a:t>
            </a:r>
            <a:r>
              <a:rPr lang="en-US" altLang="zh-CN" dirty="0"/>
              <a:t>API</a:t>
            </a:r>
          </a:p>
          <a:p>
            <a:r>
              <a:rPr lang="en-US" altLang="zh-CN" dirty="0"/>
              <a:t>URL </a:t>
            </a:r>
            <a:r>
              <a:rPr lang="zh-CN" altLang="en-US" dirty="0"/>
              <a:t>提供链接</a:t>
            </a:r>
          </a:p>
        </p:txBody>
      </p:sp>
      <p:sp>
        <p:nvSpPr>
          <p:cNvPr id="4" name="灯片编号占位符 3"/>
          <p:cNvSpPr>
            <a:spLocks noGrp="1"/>
          </p:cNvSpPr>
          <p:nvPr>
            <p:ph type="sldNum" sz="quarter" idx="5"/>
          </p:nvPr>
        </p:nvSpPr>
        <p:spPr/>
        <p:txBody>
          <a:bodyPr/>
          <a:lstStyle/>
          <a:p>
            <a:pPr>
              <a:defRPr/>
            </a:pPr>
            <a:fld id="{C064BA9D-2804-4B04-94BC-96EB66469833}" type="slidenum">
              <a:rPr lang="en-US" altLang="zh-TW" smtClean="0"/>
              <a:pPr>
                <a:defRPr/>
              </a:pPr>
              <a:t>24</a:t>
            </a:fld>
            <a:endParaRPr lang="en-US" altLang="zh-TW"/>
          </a:p>
        </p:txBody>
      </p:sp>
    </p:spTree>
    <p:extLst>
      <p:ext uri="{BB962C8B-B14F-4D97-AF65-F5344CB8AC3E}">
        <p14:creationId xmlns:p14="http://schemas.microsoft.com/office/powerpoint/2010/main" val="39671307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SAP</a:t>
            </a:r>
            <a:r>
              <a:rPr lang="zh-CN" altLang="en-US" dirty="0">
                <a:hlinkClick r:id="rId3"/>
              </a:rPr>
              <a:t>云平台</a:t>
            </a:r>
            <a:r>
              <a:rPr lang="en-US" altLang="zh-CN" dirty="0">
                <a:hlinkClick r:id="rId3"/>
              </a:rPr>
              <a:t>API</a:t>
            </a:r>
            <a:r>
              <a:rPr lang="zh-CN" altLang="en-US" dirty="0">
                <a:hlinkClick r:id="rId3"/>
              </a:rPr>
              <a:t>管理是什么？ </a:t>
            </a:r>
            <a:r>
              <a:rPr lang="en-US" altLang="zh-CN" dirty="0">
                <a:hlinkClick r:id="rId3"/>
              </a:rPr>
              <a:t>- </a:t>
            </a:r>
            <a:r>
              <a:rPr lang="zh-CN" altLang="en-US" dirty="0">
                <a:hlinkClick r:id="rId3"/>
              </a:rPr>
              <a:t>知乎 </a:t>
            </a:r>
            <a:r>
              <a:rPr lang="en-US" altLang="zh-CN" dirty="0">
                <a:hlinkClick r:id="rId3"/>
              </a:rPr>
              <a:t>(zhihu.com)</a:t>
            </a:r>
            <a:endParaRPr lang="en-US" altLang="zh-CN" dirty="0"/>
          </a:p>
          <a:p>
            <a:r>
              <a:rPr lang="en-US" altLang="zh-CN" dirty="0">
                <a:hlinkClick r:id="rId4"/>
              </a:rPr>
              <a:t>SAP API Management - </a:t>
            </a:r>
            <a:r>
              <a:rPr lang="zh-CN" altLang="en-US" dirty="0">
                <a:hlinkClick r:id="rId4"/>
              </a:rPr>
              <a:t>概述和入门</a:t>
            </a:r>
            <a:r>
              <a:rPr lang="en-US" altLang="zh-CN" dirty="0">
                <a:hlinkClick r:id="rId4"/>
              </a:rPr>
              <a:t>... - SAP Community</a:t>
            </a:r>
            <a:endParaRPr lang="en-US" altLang="zh-CN" dirty="0"/>
          </a:p>
          <a:p>
            <a:r>
              <a:rPr lang="en-US" altLang="zh-CN" dirty="0">
                <a:hlinkClick r:id="rId5"/>
              </a:rPr>
              <a:t>Policy Template | SAP Business Technology Platform | SAP Business Accelerator Hub</a:t>
            </a:r>
            <a:endParaRPr lang="en-US" altLang="zh-CN" dirty="0"/>
          </a:p>
        </p:txBody>
      </p:sp>
      <p:sp>
        <p:nvSpPr>
          <p:cNvPr id="4" name="灯片编号占位符 3"/>
          <p:cNvSpPr>
            <a:spLocks noGrp="1"/>
          </p:cNvSpPr>
          <p:nvPr>
            <p:ph type="sldNum" sz="quarter" idx="5"/>
          </p:nvPr>
        </p:nvSpPr>
        <p:spPr/>
        <p:txBody>
          <a:bodyPr/>
          <a:lstStyle/>
          <a:p>
            <a:pPr>
              <a:defRPr/>
            </a:pPr>
            <a:fld id="{C064BA9D-2804-4B04-94BC-96EB66469833}" type="slidenum">
              <a:rPr lang="en-US" altLang="zh-TW" smtClean="0"/>
              <a:pPr>
                <a:defRPr/>
              </a:pPr>
              <a:t>25</a:t>
            </a:fld>
            <a:endParaRPr lang="en-US" altLang="zh-TW"/>
          </a:p>
        </p:txBody>
      </p:sp>
    </p:spTree>
    <p:extLst>
      <p:ext uri="{BB962C8B-B14F-4D97-AF65-F5344CB8AC3E}">
        <p14:creationId xmlns:p14="http://schemas.microsoft.com/office/powerpoint/2010/main" val="7195205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自己设定，一般会参考官方的设定来做，如果有一些个性化的内容 可以进行自己设定</a:t>
            </a:r>
            <a:endParaRPr lang="en-US" altLang="zh-CN" dirty="0"/>
          </a:p>
          <a:p>
            <a:r>
              <a:rPr lang="zh-CN" altLang="en-US" dirty="0"/>
              <a:t>例如  </a:t>
            </a:r>
            <a:r>
              <a:rPr lang="en-US" altLang="zh-CN" dirty="0" err="1"/>
              <a:t>ip</a:t>
            </a:r>
            <a:r>
              <a:rPr lang="zh-CN" altLang="en-US" dirty="0"/>
              <a:t>限制</a:t>
            </a:r>
            <a:endParaRPr lang="en-US" altLang="zh-CN" dirty="0"/>
          </a:p>
          <a:p>
            <a:r>
              <a:rPr lang="zh-CN" altLang="en-US" dirty="0"/>
              <a:t>流量限制     自己配置验证</a:t>
            </a:r>
          </a:p>
        </p:txBody>
      </p:sp>
      <p:sp>
        <p:nvSpPr>
          <p:cNvPr id="4" name="灯片编号占位符 3"/>
          <p:cNvSpPr>
            <a:spLocks noGrp="1"/>
          </p:cNvSpPr>
          <p:nvPr>
            <p:ph type="sldNum" sz="quarter" idx="5"/>
          </p:nvPr>
        </p:nvSpPr>
        <p:spPr/>
        <p:txBody>
          <a:bodyPr/>
          <a:lstStyle/>
          <a:p>
            <a:pPr>
              <a:defRPr/>
            </a:pPr>
            <a:fld id="{C064BA9D-2804-4B04-94BC-96EB66469833}" type="slidenum">
              <a:rPr lang="en-US" altLang="zh-TW" smtClean="0"/>
              <a:pPr>
                <a:defRPr/>
              </a:pPr>
              <a:t>26</a:t>
            </a:fld>
            <a:endParaRPr lang="en-US" altLang="zh-TW"/>
          </a:p>
        </p:txBody>
      </p:sp>
    </p:spTree>
    <p:extLst>
      <p:ext uri="{BB962C8B-B14F-4D97-AF65-F5344CB8AC3E}">
        <p14:creationId xmlns:p14="http://schemas.microsoft.com/office/powerpoint/2010/main" val="15020685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064BA9D-2804-4B04-94BC-96EB66469833}" type="slidenum">
              <a:rPr lang="en-US" altLang="zh-TW" smtClean="0"/>
              <a:pPr>
                <a:defRPr/>
              </a:pPr>
              <a:t>27</a:t>
            </a:fld>
            <a:endParaRPr lang="en-US" altLang="zh-TW"/>
          </a:p>
        </p:txBody>
      </p:sp>
    </p:spTree>
    <p:extLst>
      <p:ext uri="{BB962C8B-B14F-4D97-AF65-F5344CB8AC3E}">
        <p14:creationId xmlns:p14="http://schemas.microsoft.com/office/powerpoint/2010/main" val="33834184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064BA9D-2804-4B04-94BC-96EB66469833}" type="slidenum">
              <a:rPr lang="en-US" altLang="zh-TW" smtClean="0"/>
              <a:pPr>
                <a:defRPr/>
              </a:pPr>
              <a:t>28</a:t>
            </a:fld>
            <a:endParaRPr lang="en-US" altLang="zh-TW"/>
          </a:p>
        </p:txBody>
      </p:sp>
    </p:spTree>
    <p:extLst>
      <p:ext uri="{BB962C8B-B14F-4D97-AF65-F5344CB8AC3E}">
        <p14:creationId xmlns:p14="http://schemas.microsoft.com/office/powerpoint/2010/main" val="27055743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064BA9D-2804-4B04-94BC-96EB66469833}" type="slidenum">
              <a:rPr lang="en-US" altLang="zh-TW" smtClean="0"/>
              <a:pPr>
                <a:defRPr/>
              </a:pPr>
              <a:t>29</a:t>
            </a:fld>
            <a:endParaRPr lang="en-US" altLang="zh-TW"/>
          </a:p>
        </p:txBody>
      </p:sp>
    </p:spTree>
    <p:extLst>
      <p:ext uri="{BB962C8B-B14F-4D97-AF65-F5344CB8AC3E}">
        <p14:creationId xmlns:p14="http://schemas.microsoft.com/office/powerpoint/2010/main" val="27634979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a:t>
            </a:r>
            <a:r>
              <a:rPr lang="en-US" altLang="zh-CN" dirty="0"/>
              <a:t>html</a:t>
            </a:r>
            <a:r>
              <a:rPr lang="zh-CN" altLang="en-US" dirty="0"/>
              <a:t>的形式来实现</a:t>
            </a:r>
            <a:r>
              <a:rPr lang="en-US" altLang="zh-CN" dirty="0"/>
              <a:t>Overview </a:t>
            </a:r>
            <a:r>
              <a:rPr lang="zh-CN" altLang="en-US" dirty="0"/>
              <a:t>的实现    ： 去写一些验证方式</a:t>
            </a:r>
            <a:r>
              <a:rPr lang="en-US" altLang="zh-CN" dirty="0"/>
              <a:t>/</a:t>
            </a:r>
            <a:r>
              <a:rPr lang="zh-CN" altLang="en-US" dirty="0"/>
              <a:t>简介</a:t>
            </a:r>
            <a:endParaRPr lang="en-US" altLang="zh-CN" dirty="0"/>
          </a:p>
          <a:p>
            <a:r>
              <a:rPr lang="en-US" altLang="zh-CN" dirty="0"/>
              <a:t>API reference  </a:t>
            </a:r>
            <a:r>
              <a:rPr lang="zh-CN" altLang="en-US" dirty="0"/>
              <a:t>通过</a:t>
            </a:r>
            <a:r>
              <a:rPr lang="en-US" altLang="zh-CN" dirty="0" err="1"/>
              <a:t>json</a:t>
            </a:r>
            <a:r>
              <a:rPr lang="en-US" altLang="zh-CN" dirty="0"/>
              <a:t> </a:t>
            </a:r>
            <a:r>
              <a:rPr lang="zh-CN" altLang="en-US" dirty="0"/>
              <a:t>来实现</a:t>
            </a:r>
            <a:endParaRPr lang="en-US" altLang="zh-CN" dirty="0"/>
          </a:p>
          <a:p>
            <a:endParaRPr lang="en-US" altLang="zh-CN" dirty="0"/>
          </a:p>
          <a:p>
            <a:r>
              <a:rPr lang="zh-CN" altLang="en-US" dirty="0"/>
              <a:t>后续还会有</a:t>
            </a:r>
            <a:r>
              <a:rPr lang="en-US" altLang="zh-CN" dirty="0"/>
              <a:t>guide  </a:t>
            </a:r>
            <a:r>
              <a:rPr lang="zh-CN" altLang="en-US" dirty="0"/>
              <a:t>如何生成文档</a:t>
            </a:r>
          </a:p>
        </p:txBody>
      </p:sp>
      <p:sp>
        <p:nvSpPr>
          <p:cNvPr id="4" name="灯片编号占位符 3"/>
          <p:cNvSpPr>
            <a:spLocks noGrp="1"/>
          </p:cNvSpPr>
          <p:nvPr>
            <p:ph type="sldNum" sz="quarter" idx="5"/>
          </p:nvPr>
        </p:nvSpPr>
        <p:spPr/>
        <p:txBody>
          <a:bodyPr/>
          <a:lstStyle/>
          <a:p>
            <a:pPr>
              <a:defRPr/>
            </a:pPr>
            <a:fld id="{C064BA9D-2804-4B04-94BC-96EB66469833}" type="slidenum">
              <a:rPr lang="en-US" altLang="zh-TW" smtClean="0"/>
              <a:pPr>
                <a:defRPr/>
              </a:pPr>
              <a:t>30</a:t>
            </a:fld>
            <a:endParaRPr lang="en-US" altLang="zh-TW"/>
          </a:p>
        </p:txBody>
      </p:sp>
    </p:spTree>
    <p:extLst>
      <p:ext uri="{BB962C8B-B14F-4D97-AF65-F5344CB8AC3E}">
        <p14:creationId xmlns:p14="http://schemas.microsoft.com/office/powerpoint/2010/main" val="25777643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这里会新建</a:t>
            </a:r>
            <a:r>
              <a:rPr lang="en-US" altLang="zh-CN" dirty="0"/>
              <a:t>product</a:t>
            </a:r>
          </a:p>
          <a:p>
            <a:r>
              <a:rPr lang="zh-CN" altLang="en-US" dirty="0"/>
              <a:t>建议命名： 模块</a:t>
            </a:r>
            <a:r>
              <a:rPr lang="en-US" altLang="zh-CN" dirty="0"/>
              <a:t>+</a:t>
            </a:r>
            <a:r>
              <a:rPr lang="zh-CN" altLang="en-US" dirty="0"/>
              <a:t>功能块       功能块后面的小</a:t>
            </a:r>
            <a:r>
              <a:rPr lang="en-US" altLang="zh-CN" dirty="0"/>
              <a:t>API </a:t>
            </a:r>
            <a:r>
              <a:rPr lang="zh-CN" altLang="en-US" dirty="0"/>
              <a:t>再具体介绍每个</a:t>
            </a:r>
            <a:r>
              <a:rPr lang="en-US" altLang="zh-CN" dirty="0" err="1"/>
              <a:t>api</a:t>
            </a:r>
            <a:r>
              <a:rPr lang="zh-CN" altLang="en-US" dirty="0"/>
              <a:t>的相应功能</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C064BA9D-2804-4B04-94BC-96EB66469833}" type="slidenum">
              <a:rPr lang="en-US" altLang="zh-TW" smtClean="0"/>
              <a:pPr>
                <a:defRPr/>
              </a:pPr>
              <a:t>31</a:t>
            </a:fld>
            <a:endParaRPr lang="en-US" altLang="zh-TW"/>
          </a:p>
        </p:txBody>
      </p:sp>
    </p:spTree>
    <p:extLst>
      <p:ext uri="{BB962C8B-B14F-4D97-AF65-F5344CB8AC3E}">
        <p14:creationId xmlns:p14="http://schemas.microsoft.com/office/powerpoint/2010/main" val="22102934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TW" dirty="0"/>
          </a:p>
        </p:txBody>
      </p:sp>
      <p:sp>
        <p:nvSpPr>
          <p:cNvPr id="4" name="灯片编号占位符 3"/>
          <p:cNvSpPr>
            <a:spLocks noGrp="1"/>
          </p:cNvSpPr>
          <p:nvPr>
            <p:ph type="sldNum" sz="quarter" idx="5"/>
          </p:nvPr>
        </p:nvSpPr>
        <p:spPr/>
        <p:txBody>
          <a:bodyPr/>
          <a:lstStyle/>
          <a:p>
            <a:pPr>
              <a:defRPr/>
            </a:pPr>
            <a:fld id="{C064BA9D-2804-4B04-94BC-96EB66469833}" type="slidenum">
              <a:rPr lang="en-US" altLang="zh-TW" smtClean="0"/>
              <a:pPr>
                <a:defRPr/>
              </a:pPr>
              <a:t>32</a:t>
            </a:fld>
            <a:endParaRPr lang="en-US" altLang="zh-TW"/>
          </a:p>
        </p:txBody>
      </p:sp>
    </p:spTree>
    <p:extLst>
      <p:ext uri="{BB962C8B-B14F-4D97-AF65-F5344CB8AC3E}">
        <p14:creationId xmlns:p14="http://schemas.microsoft.com/office/powerpoint/2010/main" val="35941728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064BA9D-2804-4B04-94BC-96EB66469833}" type="slidenum">
              <a:rPr lang="en-US" altLang="zh-TW" smtClean="0"/>
              <a:pPr>
                <a:defRPr/>
              </a:pPr>
              <a:t>33</a:t>
            </a:fld>
            <a:endParaRPr lang="en-US" altLang="zh-TW"/>
          </a:p>
        </p:txBody>
      </p:sp>
    </p:spTree>
    <p:extLst>
      <p:ext uri="{BB962C8B-B14F-4D97-AF65-F5344CB8AC3E}">
        <p14:creationId xmlns:p14="http://schemas.microsoft.com/office/powerpoint/2010/main" val="1993293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064BA9D-2804-4B04-94BC-96EB66469833}" type="slidenum">
              <a:rPr lang="en-US" altLang="zh-TW" smtClean="0"/>
              <a:pPr>
                <a:defRPr/>
              </a:pPr>
              <a:t>5</a:t>
            </a:fld>
            <a:endParaRPr lang="en-US" altLang="zh-TW"/>
          </a:p>
        </p:txBody>
      </p:sp>
    </p:spTree>
    <p:extLst>
      <p:ext uri="{BB962C8B-B14F-4D97-AF65-F5344CB8AC3E}">
        <p14:creationId xmlns:p14="http://schemas.microsoft.com/office/powerpoint/2010/main" val="7599818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TW" dirty="0"/>
          </a:p>
        </p:txBody>
      </p:sp>
      <p:sp>
        <p:nvSpPr>
          <p:cNvPr id="4" name="灯片编号占位符 3"/>
          <p:cNvSpPr>
            <a:spLocks noGrp="1"/>
          </p:cNvSpPr>
          <p:nvPr>
            <p:ph type="sldNum" sz="quarter" idx="5"/>
          </p:nvPr>
        </p:nvSpPr>
        <p:spPr/>
        <p:txBody>
          <a:bodyPr/>
          <a:lstStyle/>
          <a:p>
            <a:pPr>
              <a:defRPr/>
            </a:pPr>
            <a:fld id="{C064BA9D-2804-4B04-94BC-96EB66469833}" type="slidenum">
              <a:rPr lang="en-US" altLang="zh-TW" smtClean="0"/>
              <a:pPr>
                <a:defRPr/>
              </a:pPr>
              <a:t>34</a:t>
            </a:fld>
            <a:endParaRPr lang="en-US" altLang="zh-TW"/>
          </a:p>
        </p:txBody>
      </p:sp>
    </p:spTree>
    <p:extLst>
      <p:ext uri="{BB962C8B-B14F-4D97-AF65-F5344CB8AC3E}">
        <p14:creationId xmlns:p14="http://schemas.microsoft.com/office/powerpoint/2010/main" val="25541983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局限性： 授权方式只支持</a:t>
            </a:r>
            <a:r>
              <a:rPr lang="en-US" altLang="zh-CN" dirty="0"/>
              <a:t>basic auth</a:t>
            </a:r>
            <a:r>
              <a:rPr lang="zh-CN" altLang="en-US" dirty="0"/>
              <a:t>： 账密方式进行授权</a:t>
            </a:r>
            <a:endParaRPr lang="en-US" altLang="zh-CN" dirty="0"/>
          </a:p>
          <a:p>
            <a:r>
              <a:rPr lang="zh-CN" altLang="en-US" dirty="0"/>
              <a:t>适合</a:t>
            </a:r>
            <a:r>
              <a:rPr lang="en-US" altLang="zh-CN" dirty="0"/>
              <a:t>SAP </a:t>
            </a:r>
            <a:r>
              <a:rPr lang="zh-CN" altLang="en-US" dirty="0"/>
              <a:t>这边来使用，</a:t>
            </a:r>
            <a:endParaRPr lang="en-US" altLang="zh-CN" dirty="0"/>
          </a:p>
          <a:p>
            <a:r>
              <a:rPr lang="zh-CN" altLang="en-US" dirty="0"/>
              <a:t>外部</a:t>
            </a:r>
            <a:r>
              <a:rPr lang="en-US" altLang="zh-CN" dirty="0"/>
              <a:t>API </a:t>
            </a:r>
            <a:r>
              <a:rPr lang="zh-CN" altLang="en-US" dirty="0"/>
              <a:t>的话 可能会采用其他验证方式  还需要进行额外验证</a:t>
            </a:r>
            <a:r>
              <a:rPr lang="en-US" altLang="zh-CN" dirty="0"/>
              <a:t>/</a:t>
            </a:r>
            <a:r>
              <a:rPr lang="zh-CN" altLang="en-US" dirty="0"/>
              <a:t>额外的方式去获取</a:t>
            </a:r>
            <a:r>
              <a:rPr lang="en-US" altLang="zh-CN" dirty="0"/>
              <a:t>token</a:t>
            </a:r>
          </a:p>
          <a:p>
            <a:r>
              <a:rPr lang="zh-CN" altLang="en-US" dirty="0"/>
              <a:t>或者设置额外的</a:t>
            </a:r>
            <a:r>
              <a:rPr lang="en-US" altLang="zh-CN" dirty="0"/>
              <a:t>policy </a:t>
            </a:r>
            <a:r>
              <a:rPr lang="zh-CN" altLang="en-US" dirty="0"/>
              <a:t>去实现 </a:t>
            </a:r>
            <a:r>
              <a:rPr lang="en-US" altLang="zh-CN" dirty="0"/>
              <a:t>oauth2</a:t>
            </a:r>
            <a:r>
              <a:rPr lang="zh-CN" altLang="en-US" dirty="0"/>
              <a:t>验证方式</a:t>
            </a:r>
          </a:p>
        </p:txBody>
      </p:sp>
      <p:sp>
        <p:nvSpPr>
          <p:cNvPr id="4" name="灯片编号占位符 3"/>
          <p:cNvSpPr>
            <a:spLocks noGrp="1"/>
          </p:cNvSpPr>
          <p:nvPr>
            <p:ph type="sldNum" sz="quarter" idx="5"/>
          </p:nvPr>
        </p:nvSpPr>
        <p:spPr/>
        <p:txBody>
          <a:bodyPr/>
          <a:lstStyle/>
          <a:p>
            <a:pPr>
              <a:defRPr/>
            </a:pPr>
            <a:fld id="{C064BA9D-2804-4B04-94BC-96EB66469833}" type="slidenum">
              <a:rPr lang="en-US" altLang="zh-TW" smtClean="0"/>
              <a:pPr>
                <a:defRPr/>
              </a:pPr>
              <a:t>36</a:t>
            </a:fld>
            <a:endParaRPr lang="en-US" altLang="zh-TW"/>
          </a:p>
        </p:txBody>
      </p:sp>
    </p:spTree>
    <p:extLst>
      <p:ext uri="{BB962C8B-B14F-4D97-AF65-F5344CB8AC3E}">
        <p14:creationId xmlns:p14="http://schemas.microsoft.com/office/powerpoint/2010/main" val="21086886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产生新版本，然后设计自己的版本编号，将会产生新的</a:t>
            </a:r>
            <a:r>
              <a:rPr lang="en-US" altLang="zh-CN" dirty="0"/>
              <a:t>API</a:t>
            </a:r>
            <a:r>
              <a:rPr lang="zh-CN" altLang="en-US" dirty="0"/>
              <a:t>， 如果原来的不使用记得设置状态来实现  原先版本的弃用。</a:t>
            </a:r>
          </a:p>
        </p:txBody>
      </p:sp>
      <p:sp>
        <p:nvSpPr>
          <p:cNvPr id="4" name="灯片编号占位符 3"/>
          <p:cNvSpPr>
            <a:spLocks noGrp="1"/>
          </p:cNvSpPr>
          <p:nvPr>
            <p:ph type="sldNum" sz="quarter" idx="5"/>
          </p:nvPr>
        </p:nvSpPr>
        <p:spPr/>
        <p:txBody>
          <a:bodyPr/>
          <a:lstStyle/>
          <a:p>
            <a:pPr>
              <a:defRPr/>
            </a:pPr>
            <a:fld id="{C064BA9D-2804-4B04-94BC-96EB66469833}" type="slidenum">
              <a:rPr lang="en-US" altLang="zh-TW" smtClean="0"/>
              <a:pPr>
                <a:defRPr/>
              </a:pPr>
              <a:t>37</a:t>
            </a:fld>
            <a:endParaRPr lang="en-US" altLang="zh-TW"/>
          </a:p>
        </p:txBody>
      </p:sp>
    </p:spTree>
    <p:extLst>
      <p:ext uri="{BB962C8B-B14F-4D97-AF65-F5344CB8AC3E}">
        <p14:creationId xmlns:p14="http://schemas.microsoft.com/office/powerpoint/2010/main" val="9772246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可以根据功能呢面 或者模块来进行分组</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C064BA9D-2804-4B04-94BC-96EB66469833}" type="slidenum">
              <a:rPr lang="en-US" altLang="zh-TW" smtClean="0"/>
              <a:pPr>
                <a:defRPr/>
              </a:pPr>
              <a:t>38</a:t>
            </a:fld>
            <a:endParaRPr lang="en-US" altLang="zh-TW"/>
          </a:p>
        </p:txBody>
      </p:sp>
    </p:spTree>
    <p:extLst>
      <p:ext uri="{BB962C8B-B14F-4D97-AF65-F5344CB8AC3E}">
        <p14:creationId xmlns:p14="http://schemas.microsoft.com/office/powerpoint/2010/main" val="24904695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可以根据功能 或者模块来进行分组</a:t>
            </a:r>
            <a:endParaRPr lang="en-US" altLang="zh-CN" dirty="0"/>
          </a:p>
          <a:p>
            <a:r>
              <a:rPr lang="zh-CN" altLang="en-US" dirty="0"/>
              <a:t>我们需要根据自己的需求来确定分类方式</a:t>
            </a:r>
            <a:endParaRPr lang="en-US" altLang="zh-CN" dirty="0"/>
          </a:p>
          <a:p>
            <a:r>
              <a:rPr lang="en-US" altLang="zh-CN" dirty="0"/>
              <a:t>Soap</a:t>
            </a:r>
            <a:r>
              <a:rPr lang="zh-CN" altLang="en-US" dirty="0"/>
              <a:t>适用于</a:t>
            </a:r>
            <a:r>
              <a:rPr lang="en-US" altLang="zh-CN" dirty="0"/>
              <a:t> </a:t>
            </a:r>
            <a:r>
              <a:rPr lang="zh-CN" altLang="en-US" dirty="0"/>
              <a:t>：大量数据传递</a:t>
            </a:r>
            <a:r>
              <a:rPr lang="en-US" altLang="zh-CN" dirty="0"/>
              <a:t>/</a:t>
            </a:r>
            <a:r>
              <a:rPr lang="zh-CN" altLang="en-US" dirty="0"/>
              <a:t>传输文件</a:t>
            </a:r>
            <a:endParaRPr lang="en-US" altLang="zh-CN" dirty="0"/>
          </a:p>
          <a:p>
            <a:r>
              <a:rPr lang="en-US" altLang="zh-CN" dirty="0" err="1"/>
              <a:t>Odata</a:t>
            </a:r>
            <a:r>
              <a:rPr lang="en-US" altLang="zh-CN" dirty="0"/>
              <a:t>: </a:t>
            </a:r>
            <a:r>
              <a:rPr lang="en-US" altLang="zh-CN" dirty="0" err="1"/>
              <a:t>odata</a:t>
            </a:r>
            <a:r>
              <a:rPr lang="zh-CN" altLang="en-US" dirty="0"/>
              <a:t>类型的数据</a:t>
            </a:r>
            <a:endParaRPr lang="en-US" altLang="zh-CN" dirty="0"/>
          </a:p>
          <a:p>
            <a:r>
              <a:rPr lang="en-US" altLang="zh-CN" dirty="0"/>
              <a:t>Rest: </a:t>
            </a:r>
            <a:r>
              <a:rPr lang="zh-CN" altLang="en-US" dirty="0"/>
              <a:t>适用于一些去执行动作的</a:t>
            </a:r>
            <a:r>
              <a:rPr lang="en-US" altLang="zh-CN" dirty="0"/>
              <a:t>API</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C064BA9D-2804-4B04-94BC-96EB66469833}" type="slidenum">
              <a:rPr lang="en-US" altLang="zh-TW" smtClean="0"/>
              <a:pPr>
                <a:defRPr/>
              </a:pPr>
              <a:t>39</a:t>
            </a:fld>
            <a:endParaRPr lang="en-US" altLang="zh-TW"/>
          </a:p>
        </p:txBody>
      </p:sp>
    </p:spTree>
    <p:extLst>
      <p:ext uri="{BB962C8B-B14F-4D97-AF65-F5344CB8AC3E}">
        <p14:creationId xmlns:p14="http://schemas.microsoft.com/office/powerpoint/2010/main" val="21982250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064BA9D-2804-4B04-94BC-96EB66469833}" type="slidenum">
              <a:rPr lang="en-US" altLang="zh-TW" smtClean="0"/>
              <a:pPr>
                <a:defRPr/>
              </a:pPr>
              <a:t>40</a:t>
            </a:fld>
            <a:endParaRPr lang="en-US" altLang="zh-TW"/>
          </a:p>
        </p:txBody>
      </p:sp>
    </p:spTree>
    <p:extLst>
      <p:ext uri="{BB962C8B-B14F-4D97-AF65-F5344CB8AC3E}">
        <p14:creationId xmlns:p14="http://schemas.microsoft.com/office/powerpoint/2010/main" val="42234361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064BA9D-2804-4B04-94BC-96EB66469833}" type="slidenum">
              <a:rPr lang="en-US" altLang="zh-TW" smtClean="0"/>
              <a:pPr>
                <a:defRPr/>
              </a:pPr>
              <a:t>41</a:t>
            </a:fld>
            <a:endParaRPr lang="en-US" altLang="zh-TW"/>
          </a:p>
        </p:txBody>
      </p:sp>
    </p:spTree>
    <p:extLst>
      <p:ext uri="{BB962C8B-B14F-4D97-AF65-F5344CB8AC3E}">
        <p14:creationId xmlns:p14="http://schemas.microsoft.com/office/powerpoint/2010/main" val="20777474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开发人员才能看到这个页面 </a:t>
            </a:r>
            <a:endParaRPr lang="en-US" altLang="zh-CN" dirty="0"/>
          </a:p>
          <a:p>
            <a:pPr marL="228600" indent="-228600">
              <a:buAutoNum type="arabicPeriod"/>
            </a:pPr>
            <a:r>
              <a:rPr lang="zh-CN" altLang="en-US" dirty="0"/>
              <a:t>除了开发人员，授权用户可以看到相关</a:t>
            </a:r>
            <a:r>
              <a:rPr lang="en-US" altLang="zh-CN" dirty="0"/>
              <a:t>API</a:t>
            </a:r>
            <a:r>
              <a:rPr lang="zh-CN" altLang="en-US" dirty="0"/>
              <a:t>的介绍     （推荐使用）</a:t>
            </a:r>
            <a:endParaRPr lang="en-US" altLang="zh-CN" dirty="0"/>
          </a:p>
          <a:p>
            <a:pPr marL="228600" indent="-228600">
              <a:buAutoNum type="arabicPeriod"/>
            </a:pPr>
            <a:r>
              <a:rPr lang="zh-CN" altLang="en-US" dirty="0"/>
              <a:t>授权前就可以看到</a:t>
            </a:r>
            <a:r>
              <a:rPr lang="en-US" altLang="zh-CN" dirty="0"/>
              <a:t>API </a:t>
            </a:r>
            <a:r>
              <a:rPr lang="zh-CN" altLang="en-US" dirty="0"/>
              <a:t>的介绍</a:t>
            </a:r>
            <a:endParaRPr lang="en-US" altLang="zh-CN" dirty="0"/>
          </a:p>
          <a:p>
            <a:pPr marL="228600" indent="-228600">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C064BA9D-2804-4B04-94BC-96EB66469833}" type="slidenum">
              <a:rPr lang="en-US" altLang="zh-TW" smtClean="0"/>
              <a:pPr>
                <a:defRPr/>
              </a:pPr>
              <a:t>42</a:t>
            </a:fld>
            <a:endParaRPr lang="en-US" altLang="zh-TW"/>
          </a:p>
        </p:txBody>
      </p:sp>
    </p:spTree>
    <p:extLst>
      <p:ext uri="{BB962C8B-B14F-4D97-AF65-F5344CB8AC3E}">
        <p14:creationId xmlns:p14="http://schemas.microsoft.com/office/powerpoint/2010/main" val="23758447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C064BA9D-2804-4B04-94BC-96EB66469833}" type="slidenum">
              <a:rPr lang="en-US" altLang="zh-TW" smtClean="0"/>
              <a:pPr>
                <a:defRPr/>
              </a:pPr>
              <a:t>43</a:t>
            </a:fld>
            <a:endParaRPr lang="en-US" altLang="zh-TW"/>
          </a:p>
        </p:txBody>
      </p:sp>
    </p:spTree>
    <p:extLst>
      <p:ext uri="{BB962C8B-B14F-4D97-AF65-F5344CB8AC3E}">
        <p14:creationId xmlns:p14="http://schemas.microsoft.com/office/powerpoint/2010/main" val="41541116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C064BA9D-2804-4B04-94BC-96EB66469833}" type="slidenum">
              <a:rPr lang="en-US" altLang="zh-TW" smtClean="0"/>
              <a:pPr>
                <a:defRPr/>
              </a:pPr>
              <a:t>44</a:t>
            </a:fld>
            <a:endParaRPr lang="en-US" altLang="zh-TW"/>
          </a:p>
        </p:txBody>
      </p:sp>
    </p:spTree>
    <p:extLst>
      <p:ext uri="{BB962C8B-B14F-4D97-AF65-F5344CB8AC3E}">
        <p14:creationId xmlns:p14="http://schemas.microsoft.com/office/powerpoint/2010/main" val="2751646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064BA9D-2804-4B04-94BC-96EB66469833}" type="slidenum">
              <a:rPr lang="en-US" altLang="zh-TW" smtClean="0"/>
              <a:pPr>
                <a:defRPr/>
              </a:pPr>
              <a:t>6</a:t>
            </a:fld>
            <a:endParaRPr lang="en-US" altLang="zh-TW"/>
          </a:p>
        </p:txBody>
      </p:sp>
    </p:spTree>
    <p:extLst>
      <p:ext uri="{BB962C8B-B14F-4D97-AF65-F5344CB8AC3E}">
        <p14:creationId xmlns:p14="http://schemas.microsoft.com/office/powerpoint/2010/main" val="25385471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000" dirty="0">
              <a:effectLst/>
              <a:latin typeface="Microsoft YaHei UI" panose="020B0503020204020204" pitchFamily="34" charset="-122"/>
              <a:ea typeface="Microsoft YaHei UI" panose="020B0503020204020204" pitchFamily="34" charset="-122"/>
            </a:endParaRPr>
          </a:p>
          <a:p>
            <a:r>
              <a:rPr lang="en-US" altLang="zh-CN" sz="1200" b="1" i="0" dirty="0">
                <a:solidFill>
                  <a:srgbClr val="4D4D4D"/>
                </a:solidFill>
                <a:effectLst/>
                <a:latin typeface="-apple-system"/>
              </a:rPr>
              <a:t>REST</a:t>
            </a:r>
            <a:r>
              <a:rPr lang="zh-CN" altLang="en-US" sz="1200" b="0" i="0" dirty="0">
                <a:solidFill>
                  <a:srgbClr val="4D4D4D"/>
                </a:solidFill>
                <a:effectLst/>
                <a:latin typeface="-apple-system"/>
              </a:rPr>
              <a:t>是一组架构约束条件和原则，描述了一种如何访问</a:t>
            </a:r>
            <a:r>
              <a:rPr lang="en-US" altLang="zh-CN" sz="1200" b="0" i="0" dirty="0">
                <a:solidFill>
                  <a:srgbClr val="4D4D4D"/>
                </a:solidFill>
                <a:effectLst/>
                <a:latin typeface="-apple-system"/>
              </a:rPr>
              <a:t>/</a:t>
            </a:r>
            <a:r>
              <a:rPr lang="zh-CN" altLang="en-US" sz="1200" b="0" i="0" dirty="0">
                <a:solidFill>
                  <a:srgbClr val="4D4D4D"/>
                </a:solidFill>
                <a:effectLst/>
                <a:latin typeface="-apple-system"/>
              </a:rPr>
              <a:t>使用</a:t>
            </a:r>
            <a:r>
              <a:rPr lang="en-US" altLang="zh-CN" sz="1200" b="0" i="0" dirty="0">
                <a:solidFill>
                  <a:srgbClr val="4D4D4D"/>
                </a:solidFill>
                <a:effectLst/>
                <a:latin typeface="-apple-system"/>
              </a:rPr>
              <a:t>HTTP</a:t>
            </a:r>
            <a:r>
              <a:rPr lang="zh-CN" altLang="en-US" sz="1200" b="0" i="0" dirty="0">
                <a:solidFill>
                  <a:srgbClr val="4D4D4D"/>
                </a:solidFill>
                <a:effectLst/>
                <a:latin typeface="-apple-system"/>
              </a:rPr>
              <a:t>服务的方式。（如果一个架构符合</a:t>
            </a:r>
            <a:r>
              <a:rPr lang="en-US" altLang="zh-CN" sz="1200" b="0" i="0" dirty="0">
                <a:solidFill>
                  <a:srgbClr val="4D4D4D"/>
                </a:solidFill>
                <a:effectLst/>
                <a:latin typeface="-apple-system"/>
              </a:rPr>
              <a:t>REST</a:t>
            </a:r>
            <a:r>
              <a:rPr lang="zh-CN" altLang="en-US" sz="1200" b="0" i="0" dirty="0">
                <a:solidFill>
                  <a:srgbClr val="4D4D4D"/>
                </a:solidFill>
                <a:effectLst/>
                <a:latin typeface="-apple-system"/>
              </a:rPr>
              <a:t>的约束条件和原则，我们就称它为</a:t>
            </a:r>
            <a:r>
              <a:rPr lang="en-US" altLang="zh-CN" sz="1200" b="0" i="0" dirty="0">
                <a:solidFill>
                  <a:srgbClr val="4D4D4D"/>
                </a:solidFill>
                <a:effectLst/>
                <a:latin typeface="-apple-system"/>
              </a:rPr>
              <a:t>RESTful</a:t>
            </a:r>
            <a:r>
              <a:rPr lang="zh-CN" altLang="en-US" sz="1200" b="0" i="0" dirty="0">
                <a:solidFill>
                  <a:srgbClr val="4D4D4D"/>
                </a:solidFill>
                <a:effectLst/>
                <a:latin typeface="-apple-system"/>
              </a:rPr>
              <a:t>架构。）</a:t>
            </a:r>
            <a:endParaRPr lang="en-US" altLang="zh-CN" sz="1200" b="0" i="0" dirty="0">
              <a:solidFill>
                <a:srgbClr val="4D4D4D"/>
              </a:solidFill>
              <a:effectLst/>
              <a:latin typeface="-apple-system"/>
            </a:endParaRPr>
          </a:p>
          <a:p>
            <a:endParaRPr lang="en-US" altLang="zh-CN" sz="1200" b="0" i="0" dirty="0">
              <a:solidFill>
                <a:srgbClr val="4D4D4D"/>
              </a:solidFill>
              <a:effectLst/>
              <a:latin typeface="-apple-system"/>
              <a:ea typeface="Microsoft YaHei UI" panose="020B0503020204020204" pitchFamily="34" charset="-122"/>
            </a:endParaRPr>
          </a:p>
          <a:p>
            <a:r>
              <a:rPr lang="en-US" altLang="zh-CN" sz="1200" b="1" i="0" dirty="0">
                <a:solidFill>
                  <a:srgbClr val="4D4D4D"/>
                </a:solidFill>
                <a:effectLst/>
                <a:latin typeface="-apple-system"/>
              </a:rPr>
              <a:t>OData</a:t>
            </a:r>
            <a:r>
              <a:rPr lang="zh-CN" altLang="en-US" sz="1200" b="0" i="0" dirty="0">
                <a:solidFill>
                  <a:srgbClr val="4D4D4D"/>
                </a:solidFill>
                <a:effectLst/>
                <a:latin typeface="-apple-system"/>
              </a:rPr>
              <a:t>是</a:t>
            </a:r>
            <a:r>
              <a:rPr lang="en-US" altLang="zh-CN" sz="1200" b="0" i="0" dirty="0">
                <a:solidFill>
                  <a:srgbClr val="4D4D4D"/>
                </a:solidFill>
                <a:effectLst/>
                <a:latin typeface="-apple-system"/>
              </a:rPr>
              <a:t>REST</a:t>
            </a:r>
            <a:r>
              <a:rPr lang="zh-CN" altLang="en-US" sz="1200" b="0" i="0" dirty="0">
                <a:solidFill>
                  <a:srgbClr val="4D4D4D"/>
                </a:solidFill>
                <a:effectLst/>
                <a:latin typeface="-apple-system"/>
              </a:rPr>
              <a:t>设计风格的一种实现，</a:t>
            </a:r>
            <a:r>
              <a:rPr lang="en-US" altLang="zh-CN" sz="1200" b="0" i="0" dirty="0">
                <a:solidFill>
                  <a:srgbClr val="4D4D4D"/>
                </a:solidFill>
                <a:effectLst/>
                <a:latin typeface="-apple-system"/>
              </a:rPr>
              <a:t>OData</a:t>
            </a:r>
            <a:r>
              <a:rPr lang="zh-CN" altLang="en-US" sz="1200" b="0" i="0" dirty="0">
                <a:solidFill>
                  <a:srgbClr val="4D4D4D"/>
                </a:solidFill>
                <a:effectLst/>
                <a:latin typeface="-apple-system"/>
              </a:rPr>
              <a:t>和其他</a:t>
            </a:r>
            <a:r>
              <a:rPr lang="en-US" altLang="zh-CN" sz="1200" b="0" i="0" dirty="0">
                <a:solidFill>
                  <a:srgbClr val="4D4D4D"/>
                </a:solidFill>
                <a:effectLst/>
                <a:latin typeface="-apple-system"/>
              </a:rPr>
              <a:t>Restful</a:t>
            </a:r>
            <a:r>
              <a:rPr lang="zh-CN" altLang="en-US" sz="1200" b="0" i="0" dirty="0">
                <a:solidFill>
                  <a:srgbClr val="4D4D4D"/>
                </a:solidFill>
                <a:effectLst/>
                <a:latin typeface="-apple-system"/>
              </a:rPr>
              <a:t>风格的</a:t>
            </a:r>
            <a:r>
              <a:rPr lang="en-US" altLang="zh-CN" sz="1200" b="0" i="0" dirty="0">
                <a:solidFill>
                  <a:srgbClr val="4D4D4D"/>
                </a:solidFill>
                <a:effectLst/>
                <a:latin typeface="-apple-system"/>
              </a:rPr>
              <a:t>Web service</a:t>
            </a:r>
            <a:r>
              <a:rPr lang="zh-CN" altLang="en-US" sz="1200" b="0" i="0" dirty="0">
                <a:solidFill>
                  <a:srgbClr val="4D4D4D"/>
                </a:solidFill>
                <a:effectLst/>
                <a:latin typeface="-apple-system"/>
              </a:rPr>
              <a:t>在于，</a:t>
            </a:r>
            <a:r>
              <a:rPr lang="en-US" altLang="zh-CN" sz="1200" b="0" i="0" dirty="0">
                <a:solidFill>
                  <a:srgbClr val="4D4D4D"/>
                </a:solidFill>
                <a:effectLst/>
                <a:latin typeface="-apple-system"/>
              </a:rPr>
              <a:t>OData</a:t>
            </a:r>
            <a:r>
              <a:rPr lang="zh-CN" altLang="en-US" sz="1200" b="0" i="0" dirty="0">
                <a:solidFill>
                  <a:srgbClr val="4D4D4D"/>
                </a:solidFill>
                <a:effectLst/>
                <a:latin typeface="-apple-system"/>
              </a:rPr>
              <a:t>提供了了描述数据和数据模型的一个统一的方式。所以说，</a:t>
            </a:r>
            <a:r>
              <a:rPr lang="en-US" altLang="zh-CN" sz="1200" b="0" i="0" dirty="0">
                <a:solidFill>
                  <a:srgbClr val="4D4D4D"/>
                </a:solidFill>
                <a:effectLst/>
                <a:latin typeface="-apple-system"/>
              </a:rPr>
              <a:t>OData</a:t>
            </a:r>
            <a:r>
              <a:rPr lang="zh-CN" altLang="en-US" sz="1200" b="0" i="0" dirty="0">
                <a:solidFill>
                  <a:srgbClr val="4D4D4D"/>
                </a:solidFill>
                <a:effectLst/>
                <a:latin typeface="-apple-system"/>
              </a:rPr>
              <a:t>并非是一种新的通信技术，</a:t>
            </a:r>
            <a:r>
              <a:rPr lang="en-US" altLang="zh-CN" sz="1200" b="0" i="0" dirty="0">
                <a:solidFill>
                  <a:srgbClr val="4D4D4D"/>
                </a:solidFill>
                <a:effectLst/>
                <a:latin typeface="-apple-system"/>
              </a:rPr>
              <a:t>OData</a:t>
            </a:r>
            <a:r>
              <a:rPr lang="zh-CN" altLang="en-US" sz="1200" b="0" i="0" dirty="0">
                <a:solidFill>
                  <a:srgbClr val="4D4D4D"/>
                </a:solidFill>
                <a:effectLst/>
                <a:latin typeface="-apple-system"/>
              </a:rPr>
              <a:t>也属于</a:t>
            </a:r>
            <a:r>
              <a:rPr lang="en-US" altLang="zh-CN" sz="1200" b="0" i="0" dirty="0">
                <a:solidFill>
                  <a:srgbClr val="4D4D4D"/>
                </a:solidFill>
                <a:effectLst/>
                <a:latin typeface="-apple-system"/>
              </a:rPr>
              <a:t>Web Service</a:t>
            </a:r>
            <a:r>
              <a:rPr lang="zh-CN" altLang="en-US" sz="1200" b="0" i="0" dirty="0">
                <a:solidFill>
                  <a:srgbClr val="4D4D4D"/>
                </a:solidFill>
                <a:effectLst/>
                <a:latin typeface="-apple-system"/>
              </a:rPr>
              <a:t>。</a:t>
            </a:r>
            <a:endParaRPr lang="en-US" altLang="zh-CN" sz="1000" dirty="0">
              <a:effectLst/>
              <a:latin typeface="Microsoft YaHei UI" panose="020B0503020204020204" pitchFamily="34" charset="-122"/>
              <a:ea typeface="Microsoft YaHei UI" panose="020B0503020204020204" pitchFamily="34" charset="-122"/>
            </a:endParaRPr>
          </a:p>
          <a:p>
            <a:endParaRPr lang="en-US" altLang="zh-CN" sz="1000" dirty="0">
              <a:effectLst/>
              <a:latin typeface="Microsoft YaHei UI" panose="020B0503020204020204" pitchFamily="34" charset="-122"/>
              <a:ea typeface="Microsoft YaHei UI" panose="020B0503020204020204" pitchFamily="34" charset="-122"/>
            </a:endParaRPr>
          </a:p>
          <a:p>
            <a:r>
              <a:rPr lang="en-US" altLang="zh-CN" sz="1000" dirty="0">
                <a:effectLst/>
                <a:latin typeface="Microsoft YaHei UI" panose="020B0503020204020204" pitchFamily="34" charset="-122"/>
                <a:ea typeface="Microsoft YaHei UI" panose="020B0503020204020204" pitchFamily="34" charset="-122"/>
              </a:rPr>
              <a:t>SOAP</a:t>
            </a:r>
            <a:r>
              <a:rPr lang="zh-CN" altLang="en-US" sz="1000" dirty="0">
                <a:effectLst/>
                <a:latin typeface="Microsoft YaHei UI" panose="020B0503020204020204" pitchFamily="34" charset="-122"/>
                <a:ea typeface="Microsoft YaHei UI" panose="020B0503020204020204" pitchFamily="34" charset="-122"/>
              </a:rPr>
              <a:t>也即“简单对象访问协议（</a:t>
            </a:r>
            <a:r>
              <a:rPr lang="en-US" altLang="zh-CN" sz="1000" dirty="0">
                <a:effectLst/>
                <a:latin typeface="Microsoft YaHei UI" panose="020B0503020204020204" pitchFamily="34" charset="-122"/>
                <a:ea typeface="Microsoft YaHei UI" panose="020B0503020204020204" pitchFamily="34" charset="-122"/>
              </a:rPr>
              <a:t>Simple Object Access Protocol</a:t>
            </a:r>
            <a:r>
              <a:rPr lang="zh-CN" altLang="en-US" sz="1000" dirty="0">
                <a:effectLst/>
                <a:latin typeface="Microsoft YaHei UI" panose="020B0503020204020204" pitchFamily="34" charset="-122"/>
                <a:ea typeface="Microsoft YaHei UI" panose="020B0503020204020204" pitchFamily="34" charset="-122"/>
              </a:rPr>
              <a:t>）”，我们知道</a:t>
            </a:r>
            <a:r>
              <a:rPr lang="en-US" altLang="zh-CN" sz="1000" dirty="0">
                <a:effectLst/>
                <a:latin typeface="Microsoft YaHei UI" panose="020B0503020204020204" pitchFamily="34" charset="-122"/>
                <a:ea typeface="Microsoft YaHei UI" panose="020B0503020204020204" pitchFamily="34" charset="-122"/>
              </a:rPr>
              <a:t>Web Service</a:t>
            </a:r>
            <a:r>
              <a:rPr lang="zh-CN" altLang="en-US" sz="1000" dirty="0">
                <a:effectLst/>
                <a:latin typeface="Microsoft YaHei UI" panose="020B0503020204020204" pitchFamily="34" charset="-122"/>
                <a:ea typeface="Microsoft YaHei UI" panose="020B0503020204020204" pitchFamily="34" charset="-122"/>
              </a:rPr>
              <a:t>通过</a:t>
            </a:r>
            <a:r>
              <a:rPr lang="en-US" altLang="zh-CN" sz="1000" dirty="0">
                <a:effectLst/>
                <a:latin typeface="Microsoft YaHei UI" panose="020B0503020204020204" pitchFamily="34" charset="-122"/>
                <a:ea typeface="Microsoft YaHei UI" panose="020B0503020204020204" pitchFamily="34" charset="-122"/>
              </a:rPr>
              <a:t>HTTP</a:t>
            </a:r>
            <a:r>
              <a:rPr lang="zh-CN" altLang="en-US" sz="1000" dirty="0">
                <a:effectLst/>
                <a:latin typeface="Microsoft YaHei UI" panose="020B0503020204020204" pitchFamily="34" charset="-122"/>
                <a:ea typeface="Microsoft YaHei UI" panose="020B0503020204020204" pitchFamily="34" charset="-122"/>
              </a:rPr>
              <a:t>协议发送和接收数据，</a:t>
            </a:r>
            <a:r>
              <a:rPr lang="en-US" altLang="zh-CN" sz="1000" dirty="0">
                <a:effectLst/>
                <a:latin typeface="Microsoft YaHei UI" panose="020B0503020204020204" pitchFamily="34" charset="-122"/>
                <a:ea typeface="Microsoft YaHei UI" panose="020B0503020204020204" pitchFamily="34" charset="-122"/>
              </a:rPr>
              <a:t>SOAP</a:t>
            </a:r>
            <a:r>
              <a:rPr lang="zh-CN" altLang="en-US" sz="1000" dirty="0">
                <a:effectLst/>
                <a:latin typeface="Microsoft YaHei UI" panose="020B0503020204020204" pitchFamily="34" charset="-122"/>
                <a:ea typeface="Microsoft YaHei UI" panose="020B0503020204020204" pitchFamily="34" charset="-122"/>
              </a:rPr>
              <a:t>协议中增加了一些特定的</a:t>
            </a:r>
            <a:r>
              <a:rPr lang="en-US" altLang="zh-CN" sz="1000" dirty="0">
                <a:effectLst/>
                <a:latin typeface="Microsoft YaHei UI" panose="020B0503020204020204" pitchFamily="34" charset="-122"/>
                <a:ea typeface="Microsoft YaHei UI" panose="020B0503020204020204" pitchFamily="34" charset="-122"/>
              </a:rPr>
              <a:t>HTTP</a:t>
            </a:r>
            <a:r>
              <a:rPr lang="zh-CN" altLang="en-US" sz="1000" dirty="0">
                <a:effectLst/>
                <a:latin typeface="Microsoft YaHei UI" panose="020B0503020204020204" pitchFamily="34" charset="-122"/>
                <a:ea typeface="Microsoft YaHei UI" panose="020B0503020204020204" pitchFamily="34" charset="-122"/>
              </a:rPr>
              <a:t>消息头，来说明</a:t>
            </a:r>
            <a:r>
              <a:rPr lang="en-US" altLang="zh-CN" sz="1000" dirty="0">
                <a:effectLst/>
                <a:latin typeface="Microsoft YaHei UI" panose="020B0503020204020204" pitchFamily="34" charset="-122"/>
                <a:ea typeface="Microsoft YaHei UI" panose="020B0503020204020204" pitchFamily="34" charset="-122"/>
              </a:rPr>
              <a:t>HTTP</a:t>
            </a:r>
            <a:r>
              <a:rPr lang="zh-CN" altLang="en-US" sz="1000" dirty="0">
                <a:effectLst/>
                <a:latin typeface="Microsoft YaHei UI" panose="020B0503020204020204" pitchFamily="34" charset="-122"/>
                <a:ea typeface="Microsoft YaHei UI" panose="020B0503020204020204" pitchFamily="34" charset="-122"/>
              </a:rPr>
              <a:t>消息的内容格式。客户端按照</a:t>
            </a:r>
            <a:r>
              <a:rPr lang="en-US" altLang="zh-CN" sz="1000" dirty="0">
                <a:effectLst/>
                <a:latin typeface="Microsoft YaHei UI" panose="020B0503020204020204" pitchFamily="34" charset="-122"/>
                <a:ea typeface="Microsoft YaHei UI" panose="020B0503020204020204" pitchFamily="34" charset="-122"/>
              </a:rPr>
              <a:t>SOAP</a:t>
            </a:r>
            <a:r>
              <a:rPr lang="zh-CN" altLang="en-US" sz="1000" dirty="0">
                <a:effectLst/>
                <a:latin typeface="Microsoft YaHei UI" panose="020B0503020204020204" pitchFamily="34" charset="-122"/>
                <a:ea typeface="Microsoft YaHei UI" panose="020B0503020204020204" pitchFamily="34" charset="-122"/>
              </a:rPr>
              <a:t>的格式便可以通过</a:t>
            </a:r>
            <a:r>
              <a:rPr lang="en-US" altLang="zh-CN" sz="1000" dirty="0">
                <a:effectLst/>
                <a:latin typeface="Microsoft YaHei UI" panose="020B0503020204020204" pitchFamily="34" charset="-122"/>
                <a:ea typeface="Microsoft YaHei UI" panose="020B0503020204020204" pitchFamily="34" charset="-122"/>
              </a:rPr>
              <a:t>Web Service</a:t>
            </a:r>
            <a:r>
              <a:rPr lang="zh-CN" altLang="en-US" sz="1000" dirty="0">
                <a:effectLst/>
                <a:latin typeface="Microsoft YaHei UI" panose="020B0503020204020204" pitchFamily="34" charset="-122"/>
                <a:ea typeface="Microsoft YaHei UI" panose="020B0503020204020204" pitchFamily="34" charset="-122"/>
              </a:rPr>
              <a:t>调用位于远程系统上的服务。</a:t>
            </a:r>
          </a:p>
          <a:p>
            <a:endParaRPr lang="en-US" altLang="zh-CN" sz="1000" dirty="0">
              <a:effectLst/>
              <a:latin typeface="Microsoft YaHei UI" panose="020B0503020204020204" pitchFamily="34" charset="-122"/>
              <a:ea typeface="Microsoft YaHei UI" panose="020B0503020204020204" pitchFamily="34" charset="-122"/>
            </a:endParaRPr>
          </a:p>
          <a:p>
            <a:r>
              <a:rPr lang="en-US" altLang="zh-CN" sz="1000" dirty="0">
                <a:effectLst/>
                <a:latin typeface="Microsoft YaHei UI" panose="020B0503020204020204" pitchFamily="34" charset="-122"/>
                <a:ea typeface="Microsoft YaHei UI" panose="020B0503020204020204" pitchFamily="34" charset="-122"/>
              </a:rPr>
              <a:t>SOAP</a:t>
            </a:r>
            <a:r>
              <a:rPr lang="zh-CN" altLang="en-US" sz="1000" dirty="0">
                <a:effectLst/>
                <a:latin typeface="Microsoft YaHei UI" panose="020B0503020204020204" pitchFamily="34" charset="-122"/>
                <a:ea typeface="Microsoft YaHei UI" panose="020B0503020204020204" pitchFamily="34" charset="-122"/>
              </a:rPr>
              <a:t>和</a:t>
            </a:r>
            <a:r>
              <a:rPr lang="en-US" altLang="zh-CN" sz="1000" dirty="0">
                <a:effectLst/>
                <a:latin typeface="Microsoft YaHei UI" panose="020B0503020204020204" pitchFamily="34" charset="-122"/>
                <a:ea typeface="Microsoft YaHei UI" panose="020B0503020204020204" pitchFamily="34" charset="-122"/>
              </a:rPr>
              <a:t>REST</a:t>
            </a:r>
            <a:r>
              <a:rPr lang="zh-CN" altLang="en-US" sz="1000" dirty="0">
                <a:effectLst/>
                <a:latin typeface="Microsoft YaHei UI" panose="020B0503020204020204" pitchFamily="34" charset="-122"/>
                <a:ea typeface="Microsoft YaHei UI" panose="020B0503020204020204" pitchFamily="34" charset="-122"/>
              </a:rPr>
              <a:t>是</a:t>
            </a:r>
            <a:r>
              <a:rPr lang="en-US" altLang="zh-CN" sz="1000" dirty="0">
                <a:effectLst/>
                <a:latin typeface="Microsoft YaHei UI" panose="020B0503020204020204" pitchFamily="34" charset="-122"/>
                <a:ea typeface="Microsoft YaHei UI" panose="020B0503020204020204" pitchFamily="34" charset="-122"/>
              </a:rPr>
              <a:t>Web Service</a:t>
            </a:r>
            <a:r>
              <a:rPr lang="zh-CN" altLang="en-US" sz="1000" dirty="0">
                <a:effectLst/>
                <a:latin typeface="Microsoft YaHei UI" panose="020B0503020204020204" pitchFamily="34" charset="-122"/>
                <a:ea typeface="Microsoft YaHei UI" panose="020B0503020204020204" pitchFamily="34" charset="-122"/>
              </a:rPr>
              <a:t>实现的两种方式，各具特点，没有“那种形式的好，那种形式的不好”这一说。选取那种方式的</a:t>
            </a:r>
            <a:r>
              <a:rPr lang="en-US" altLang="zh-CN" sz="1000" dirty="0">
                <a:effectLst/>
                <a:latin typeface="Microsoft YaHei UI" panose="020B0503020204020204" pitchFamily="34" charset="-122"/>
                <a:ea typeface="Microsoft YaHei UI" panose="020B0503020204020204" pitchFamily="34" charset="-122"/>
              </a:rPr>
              <a:t>Web Service</a:t>
            </a:r>
            <a:r>
              <a:rPr lang="zh-CN" altLang="en-US" sz="1000" dirty="0">
                <a:effectLst/>
                <a:latin typeface="Microsoft YaHei UI" panose="020B0503020204020204" pitchFamily="34" charset="-122"/>
                <a:ea typeface="Microsoft YaHei UI" panose="020B0503020204020204" pitchFamily="34" charset="-122"/>
              </a:rPr>
              <a:t>主要取决于具体的场景和需求。只要能清晰、高效地解决问题的方案就是好方案。目前在</a:t>
            </a:r>
            <a:r>
              <a:rPr lang="en-US" altLang="zh-CN" sz="1000" dirty="0">
                <a:effectLst/>
                <a:latin typeface="Microsoft YaHei UI" panose="020B0503020204020204" pitchFamily="34" charset="-122"/>
                <a:ea typeface="Microsoft YaHei UI" panose="020B0503020204020204" pitchFamily="34" charset="-122"/>
              </a:rPr>
              <a:t>SAP</a:t>
            </a:r>
            <a:r>
              <a:rPr lang="zh-CN" altLang="en-US" sz="1000" dirty="0">
                <a:effectLst/>
                <a:latin typeface="Microsoft YaHei UI" panose="020B0503020204020204" pitchFamily="34" charset="-122"/>
                <a:ea typeface="Microsoft YaHei UI" panose="020B0503020204020204" pitchFamily="34" charset="-122"/>
              </a:rPr>
              <a:t>系统中，</a:t>
            </a:r>
            <a:r>
              <a:rPr lang="en-US" altLang="zh-CN" sz="1000" dirty="0">
                <a:effectLst/>
                <a:latin typeface="Microsoft YaHei UI" panose="020B0503020204020204" pitchFamily="34" charset="-122"/>
                <a:ea typeface="Microsoft YaHei UI" panose="020B0503020204020204" pitchFamily="34" charset="-122"/>
              </a:rPr>
              <a:t>SOAP</a:t>
            </a:r>
            <a:r>
              <a:rPr lang="zh-CN" altLang="en-US" sz="1000" dirty="0">
                <a:effectLst/>
                <a:latin typeface="Microsoft YaHei UI" panose="020B0503020204020204" pitchFamily="34" charset="-122"/>
                <a:ea typeface="Microsoft YaHei UI" panose="020B0503020204020204" pitchFamily="34" charset="-122"/>
              </a:rPr>
              <a:t>形式的</a:t>
            </a:r>
            <a:r>
              <a:rPr lang="en-US" altLang="zh-CN" sz="1000" dirty="0">
                <a:effectLst/>
                <a:latin typeface="Microsoft YaHei UI" panose="020B0503020204020204" pitchFamily="34" charset="-122"/>
                <a:ea typeface="Microsoft YaHei UI" panose="020B0503020204020204" pitchFamily="34" charset="-122"/>
              </a:rPr>
              <a:t>Web Service</a:t>
            </a:r>
            <a:r>
              <a:rPr lang="zh-CN" altLang="en-US" sz="1000" dirty="0">
                <a:effectLst/>
                <a:latin typeface="Microsoft YaHei UI" panose="020B0503020204020204" pitchFamily="34" charset="-122"/>
                <a:ea typeface="Microsoft YaHei UI" panose="020B0503020204020204" pitchFamily="34" charset="-122"/>
              </a:rPr>
              <a:t>更多应用于系统间的集成，</a:t>
            </a:r>
            <a:r>
              <a:rPr lang="en-US" altLang="zh-CN" sz="1000" dirty="0">
                <a:effectLst/>
                <a:latin typeface="Microsoft YaHei UI" panose="020B0503020204020204" pitchFamily="34" charset="-122"/>
                <a:ea typeface="Microsoft YaHei UI" panose="020B0503020204020204" pitchFamily="34" charset="-122"/>
              </a:rPr>
              <a:t>OData</a:t>
            </a:r>
            <a:r>
              <a:rPr lang="zh-CN" altLang="en-US" sz="1000" dirty="0">
                <a:effectLst/>
                <a:latin typeface="Microsoft YaHei UI" panose="020B0503020204020204" pitchFamily="34" charset="-122"/>
                <a:ea typeface="Microsoft YaHei UI" panose="020B0503020204020204" pitchFamily="34" charset="-122"/>
              </a:rPr>
              <a:t>则广泛应用于</a:t>
            </a:r>
            <a:r>
              <a:rPr lang="en-US" altLang="zh-CN" sz="1000" dirty="0">
                <a:effectLst/>
                <a:latin typeface="Microsoft YaHei UI" panose="020B0503020204020204" pitchFamily="34" charset="-122"/>
                <a:ea typeface="Microsoft YaHei UI" panose="020B0503020204020204" pitchFamily="34" charset="-122"/>
              </a:rPr>
              <a:t>Fiori</a:t>
            </a:r>
            <a:r>
              <a:rPr lang="zh-CN" altLang="en-US" sz="1000" dirty="0">
                <a:effectLst/>
                <a:latin typeface="Microsoft YaHei UI" panose="020B0503020204020204" pitchFamily="34" charset="-122"/>
                <a:ea typeface="Microsoft YaHei UI" panose="020B0503020204020204" pitchFamily="34" charset="-122"/>
              </a:rPr>
              <a:t>应用程序开发中。</a:t>
            </a:r>
          </a:p>
          <a:p>
            <a:r>
              <a:rPr lang="en-US" altLang="zh-CN" sz="1000" dirty="0">
                <a:effectLst/>
                <a:latin typeface="Microsoft YaHei UI" panose="020B0503020204020204" pitchFamily="34" charset="-122"/>
                <a:ea typeface="Microsoft YaHei UI" panose="020B0503020204020204" pitchFamily="34" charset="-122"/>
              </a:rPr>
              <a:t>	</a:t>
            </a:r>
          </a:p>
          <a:p>
            <a:r>
              <a:rPr lang="en-US" altLang="zh-CN" sz="1000" dirty="0">
                <a:effectLst/>
                <a:latin typeface="Microsoft YaHei UI" panose="020B0503020204020204" pitchFamily="34" charset="-122"/>
                <a:ea typeface="Microsoft YaHei UI" panose="020B0503020204020204" pitchFamily="34" charset="-122"/>
              </a:rPr>
              <a:t>SOAP </a:t>
            </a:r>
            <a:r>
              <a:rPr lang="zh-CN" altLang="en-US" sz="1000" dirty="0">
                <a:effectLst/>
                <a:latin typeface="Microsoft YaHei UI" panose="020B0503020204020204" pitchFamily="34" charset="-122"/>
                <a:ea typeface="Microsoft YaHei UI" panose="020B0503020204020204" pitchFamily="34" charset="-122"/>
              </a:rPr>
              <a:t>适合数据交互，如果数据量很大的话，则需要通过</a:t>
            </a:r>
            <a:r>
              <a:rPr lang="en-US" altLang="zh-CN" sz="1000" dirty="0">
                <a:effectLst/>
                <a:latin typeface="Microsoft YaHei UI" panose="020B0503020204020204" pitchFamily="34" charset="-122"/>
                <a:ea typeface="Microsoft YaHei UI" panose="020B0503020204020204" pitchFamily="34" charset="-122"/>
              </a:rPr>
              <a:t>soap</a:t>
            </a:r>
            <a:r>
              <a:rPr lang="zh-CN" altLang="en-US" sz="1000" dirty="0">
                <a:effectLst/>
                <a:latin typeface="Microsoft YaHei UI" panose="020B0503020204020204" pitchFamily="34" charset="-122"/>
                <a:ea typeface="Microsoft YaHei UI" panose="020B0503020204020204" pitchFamily="34" charset="-122"/>
              </a:rPr>
              <a:t>来传递 可能会更方便   功能也更加全面</a:t>
            </a:r>
            <a:endParaRPr lang="en-US" altLang="zh-CN" sz="1000" dirty="0">
              <a:effectLst/>
              <a:latin typeface="Microsoft YaHei UI" panose="020B0503020204020204" pitchFamily="34" charset="-122"/>
              <a:ea typeface="Microsoft YaHei UI" panose="020B0503020204020204" pitchFamily="34" charset="-122"/>
            </a:endParaRPr>
          </a:p>
          <a:p>
            <a:endParaRPr lang="en-US" altLang="zh-CN" sz="1000" dirty="0">
              <a:effectLst/>
              <a:latin typeface="Microsoft YaHei UI" panose="020B0503020204020204" pitchFamily="34" charset="-122"/>
              <a:ea typeface="Microsoft YaHei UI" panose="020B0503020204020204" pitchFamily="34" charset="-122"/>
            </a:endParaRPr>
          </a:p>
          <a:p>
            <a:r>
              <a:rPr lang="en-US" altLang="zh-CN" sz="1000" dirty="0">
                <a:effectLst/>
                <a:latin typeface="Microsoft YaHei UI" panose="020B0503020204020204" pitchFamily="34" charset="-122"/>
                <a:ea typeface="Microsoft YaHei UI" panose="020B0503020204020204" pitchFamily="34" charset="-122"/>
              </a:rPr>
              <a:t>Rest </a:t>
            </a:r>
            <a:r>
              <a:rPr lang="zh-CN" altLang="en-US" sz="1000" dirty="0">
                <a:effectLst/>
                <a:latin typeface="Microsoft YaHei UI" panose="020B0503020204020204" pitchFamily="34" charset="-122"/>
                <a:ea typeface="Microsoft YaHei UI" panose="020B0503020204020204" pitchFamily="34" charset="-122"/>
              </a:rPr>
              <a:t>适合普通的</a:t>
            </a:r>
            <a:r>
              <a:rPr lang="en-US" altLang="zh-CN" sz="1000" dirty="0">
                <a:effectLst/>
                <a:latin typeface="Microsoft YaHei UI" panose="020B0503020204020204" pitchFamily="34" charset="-122"/>
                <a:ea typeface="Microsoft YaHei UI" panose="020B0503020204020204" pitchFamily="34" charset="-122"/>
              </a:rPr>
              <a:t>curd</a:t>
            </a:r>
            <a:r>
              <a:rPr lang="zh-CN" altLang="en-US" sz="1000" dirty="0">
                <a:effectLst/>
                <a:latin typeface="Microsoft YaHei UI" panose="020B0503020204020204" pitchFamily="34" charset="-122"/>
                <a:ea typeface="Microsoft YaHei UI" panose="020B0503020204020204" pitchFamily="34" charset="-122"/>
              </a:rPr>
              <a:t>操作</a:t>
            </a:r>
            <a:endParaRPr lang="en-US" altLang="zh-CN" dirty="0"/>
          </a:p>
          <a:p>
            <a:endParaRPr lang="en-US" altLang="zh-TW" dirty="0"/>
          </a:p>
          <a:p>
            <a:r>
              <a:rPr lang="zh-CN" altLang="en-US" dirty="0"/>
              <a:t>介绍网站</a:t>
            </a:r>
            <a:endParaRPr lang="en-US" altLang="zh-TW" dirty="0"/>
          </a:p>
          <a:p>
            <a:r>
              <a:rPr lang="en-US" altLang="zh-TW" dirty="0"/>
              <a:t>https://wenku.baidu.com/view/e2d94b7da417866fb84a8ef9.html?fr=aladdin664466&amp;ind=1&amp;aigcsid=0&amp;qtype=0&amp;lcid=1&amp;queryKey=soap%E5%8D%8F%E8%AE%AE&amp;_wkts_=1702542096026&amp;bdQuery=soap%E5%8D%8F%E8%AE%AE&amp;needWelcomeRecommand=1</a:t>
            </a:r>
          </a:p>
          <a:p>
            <a:endParaRPr lang="en-US" altLang="zh-TW" dirty="0"/>
          </a:p>
          <a:p>
            <a:r>
              <a:rPr lang="zh-CN" altLang="en-US" dirty="0"/>
              <a:t>和</a:t>
            </a:r>
            <a:r>
              <a:rPr lang="en-US" altLang="zh-CN" dirty="0"/>
              <a:t>http </a:t>
            </a:r>
            <a:r>
              <a:rPr lang="zh-CN" altLang="en-US" dirty="0"/>
              <a:t>不一样，他们只是去规定好数据或者接口实际上的形式，儿最终的发送还是</a:t>
            </a:r>
            <a:r>
              <a:rPr lang="en-US" altLang="zh-CN" dirty="0"/>
              <a:t>http  https</a:t>
            </a:r>
            <a:r>
              <a:rPr lang="zh-CN" altLang="en-US" dirty="0"/>
              <a:t>来实现</a:t>
            </a:r>
            <a:endParaRPr lang="en-US" altLang="zh-TW" dirty="0"/>
          </a:p>
          <a:p>
            <a:endParaRPr lang="en-US" altLang="zh-TW" dirty="0"/>
          </a:p>
          <a:p>
            <a:endParaRPr lang="en-US" altLang="zh-TW" dirty="0"/>
          </a:p>
          <a:p>
            <a:endParaRPr lang="en-US" altLang="zh-TW" dirty="0"/>
          </a:p>
          <a:p>
            <a:endParaRPr lang="zh-CN" altLang="en-US" dirty="0"/>
          </a:p>
        </p:txBody>
      </p:sp>
      <p:sp>
        <p:nvSpPr>
          <p:cNvPr id="4" name="灯片编号占位符 3"/>
          <p:cNvSpPr>
            <a:spLocks noGrp="1"/>
          </p:cNvSpPr>
          <p:nvPr>
            <p:ph type="sldNum" sz="quarter" idx="5"/>
          </p:nvPr>
        </p:nvSpPr>
        <p:spPr/>
        <p:txBody>
          <a:bodyPr/>
          <a:lstStyle/>
          <a:p>
            <a:pPr>
              <a:defRPr/>
            </a:pPr>
            <a:fld id="{C064BA9D-2804-4B04-94BC-96EB66469833}" type="slidenum">
              <a:rPr lang="en-US" altLang="zh-TW" smtClean="0"/>
              <a:pPr>
                <a:defRPr/>
              </a:pPr>
              <a:t>45</a:t>
            </a:fld>
            <a:endParaRPr lang="en-US" altLang="zh-TW"/>
          </a:p>
        </p:txBody>
      </p:sp>
    </p:spTree>
    <p:extLst>
      <p:ext uri="{BB962C8B-B14F-4D97-AF65-F5344CB8AC3E}">
        <p14:creationId xmlns:p14="http://schemas.microsoft.com/office/powerpoint/2010/main" val="13216869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064BA9D-2804-4B04-94BC-96EB66469833}" type="slidenum">
              <a:rPr lang="en-US" altLang="zh-TW" smtClean="0"/>
              <a:pPr>
                <a:defRPr/>
              </a:pPr>
              <a:t>46</a:t>
            </a:fld>
            <a:endParaRPr lang="en-US" altLang="zh-TW"/>
          </a:p>
        </p:txBody>
      </p:sp>
    </p:spTree>
    <p:extLst>
      <p:ext uri="{BB962C8B-B14F-4D97-AF65-F5344CB8AC3E}">
        <p14:creationId xmlns:p14="http://schemas.microsoft.com/office/powerpoint/2010/main" val="11079815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064BA9D-2804-4B04-94BC-96EB66469833}" type="slidenum">
              <a:rPr lang="en-US" altLang="zh-TW" smtClean="0"/>
              <a:pPr>
                <a:defRPr/>
              </a:pPr>
              <a:t>47</a:t>
            </a:fld>
            <a:endParaRPr lang="en-US" altLang="zh-TW"/>
          </a:p>
        </p:txBody>
      </p:sp>
    </p:spTree>
    <p:extLst>
      <p:ext uri="{BB962C8B-B14F-4D97-AF65-F5344CB8AC3E}">
        <p14:creationId xmlns:p14="http://schemas.microsoft.com/office/powerpoint/2010/main" val="14179119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064BA9D-2804-4B04-94BC-96EB66469833}" type="slidenum">
              <a:rPr lang="en-US" altLang="zh-TW" smtClean="0"/>
              <a:pPr>
                <a:defRPr/>
              </a:pPr>
              <a:t>48</a:t>
            </a:fld>
            <a:endParaRPr lang="en-US" altLang="zh-TW"/>
          </a:p>
        </p:txBody>
      </p:sp>
    </p:spTree>
    <p:extLst>
      <p:ext uri="{BB962C8B-B14F-4D97-AF65-F5344CB8AC3E}">
        <p14:creationId xmlns:p14="http://schemas.microsoft.com/office/powerpoint/2010/main" val="41338440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信息响应 </a:t>
            </a:r>
            <a:r>
              <a:rPr lang="en-US" altLang="zh-CN" dirty="0"/>
              <a:t>(100–199)</a:t>
            </a:r>
          </a:p>
          <a:p>
            <a:r>
              <a:rPr lang="zh-CN" altLang="en-US" dirty="0"/>
              <a:t>成功响应 </a:t>
            </a:r>
            <a:r>
              <a:rPr lang="en-US" altLang="zh-CN" dirty="0"/>
              <a:t>(200–299)</a:t>
            </a:r>
          </a:p>
          <a:p>
            <a:r>
              <a:rPr lang="zh-CN" altLang="en-US" dirty="0"/>
              <a:t>重定向消息 </a:t>
            </a:r>
            <a:r>
              <a:rPr lang="en-US" altLang="zh-CN" dirty="0"/>
              <a:t>(300–399)</a:t>
            </a:r>
          </a:p>
          <a:p>
            <a:r>
              <a:rPr lang="zh-CN" altLang="en-US" dirty="0"/>
              <a:t>客户端错误响应 </a:t>
            </a:r>
            <a:r>
              <a:rPr lang="en-US" altLang="zh-CN" dirty="0"/>
              <a:t>(400–499)</a:t>
            </a:r>
          </a:p>
          <a:p>
            <a:r>
              <a:rPr lang="zh-CN" altLang="en-US" dirty="0"/>
              <a:t>服务端错误响应 </a:t>
            </a:r>
            <a:r>
              <a:rPr lang="en-US" altLang="zh-CN" dirty="0"/>
              <a:t>(500–599)</a:t>
            </a:r>
            <a:endParaRPr lang="zh-CN" altLang="en-US" dirty="0"/>
          </a:p>
        </p:txBody>
      </p:sp>
      <p:sp>
        <p:nvSpPr>
          <p:cNvPr id="4" name="灯片编号占位符 3"/>
          <p:cNvSpPr>
            <a:spLocks noGrp="1"/>
          </p:cNvSpPr>
          <p:nvPr>
            <p:ph type="sldNum" sz="quarter" idx="5"/>
          </p:nvPr>
        </p:nvSpPr>
        <p:spPr/>
        <p:txBody>
          <a:bodyPr/>
          <a:lstStyle/>
          <a:p>
            <a:pPr>
              <a:defRPr/>
            </a:pPr>
            <a:fld id="{C064BA9D-2804-4B04-94BC-96EB66469833}" type="slidenum">
              <a:rPr lang="en-US" altLang="zh-TW" smtClean="0"/>
              <a:pPr>
                <a:defRPr/>
              </a:pPr>
              <a:t>49</a:t>
            </a:fld>
            <a:endParaRPr lang="en-US" altLang="zh-TW"/>
          </a:p>
        </p:txBody>
      </p:sp>
    </p:spTree>
    <p:extLst>
      <p:ext uri="{BB962C8B-B14F-4D97-AF65-F5344CB8AC3E}">
        <p14:creationId xmlns:p14="http://schemas.microsoft.com/office/powerpoint/2010/main" val="10585862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064BA9D-2804-4B04-94BC-96EB66469833}" type="slidenum">
              <a:rPr lang="en-US" altLang="zh-TW" smtClean="0"/>
              <a:pPr>
                <a:defRPr/>
              </a:pPr>
              <a:t>50</a:t>
            </a:fld>
            <a:endParaRPr lang="en-US" altLang="zh-TW"/>
          </a:p>
        </p:txBody>
      </p:sp>
    </p:spTree>
    <p:extLst>
      <p:ext uri="{BB962C8B-B14F-4D97-AF65-F5344CB8AC3E}">
        <p14:creationId xmlns:p14="http://schemas.microsoft.com/office/powerpoint/2010/main" val="1542434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064BA9D-2804-4B04-94BC-96EB66469833}" type="slidenum">
              <a:rPr lang="en-US" altLang="zh-TW" smtClean="0"/>
              <a:pPr>
                <a:defRPr/>
              </a:pPr>
              <a:t>51</a:t>
            </a:fld>
            <a:endParaRPr lang="en-US" altLang="zh-TW"/>
          </a:p>
        </p:txBody>
      </p:sp>
    </p:spTree>
    <p:extLst>
      <p:ext uri="{BB962C8B-B14F-4D97-AF65-F5344CB8AC3E}">
        <p14:creationId xmlns:p14="http://schemas.microsoft.com/office/powerpoint/2010/main" val="24583178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064BA9D-2804-4B04-94BC-96EB66469833}" type="slidenum">
              <a:rPr lang="en-US" altLang="zh-TW" smtClean="0"/>
              <a:pPr>
                <a:defRPr/>
              </a:pPr>
              <a:t>52</a:t>
            </a:fld>
            <a:endParaRPr lang="en-US" altLang="zh-TW"/>
          </a:p>
        </p:txBody>
      </p:sp>
    </p:spTree>
    <p:extLst>
      <p:ext uri="{BB962C8B-B14F-4D97-AF65-F5344CB8AC3E}">
        <p14:creationId xmlns:p14="http://schemas.microsoft.com/office/powerpoint/2010/main" val="192262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其他交互方式：</a:t>
            </a:r>
            <a:r>
              <a:rPr lang="en-US" altLang="zh-CN" dirty="0"/>
              <a:t>ftp    </a:t>
            </a:r>
            <a:r>
              <a:rPr lang="zh-CN" altLang="en-US" dirty="0"/>
              <a:t>，共享</a:t>
            </a:r>
            <a:r>
              <a:rPr lang="en-US" altLang="zh-CN" dirty="0"/>
              <a:t>DB</a:t>
            </a:r>
            <a:r>
              <a:rPr lang="zh-CN" altLang="en-US" dirty="0"/>
              <a:t>（</a:t>
            </a:r>
            <a:r>
              <a:rPr lang="en-US" altLang="zh-CN" dirty="0"/>
              <a:t>JDBC ……</a:t>
            </a:r>
            <a:r>
              <a:rPr lang="zh-CN" altLang="en-US" dirty="0"/>
              <a:t>），共享消息（使用中间商</a:t>
            </a:r>
            <a:r>
              <a:rPr lang="en-US" altLang="zh-CN" dirty="0"/>
              <a:t>service</a:t>
            </a:r>
            <a:r>
              <a:rPr lang="zh-CN" altLang="en-US" dirty="0"/>
              <a:t>），公司现在也比较推行</a:t>
            </a:r>
            <a:endParaRPr lang="en-US" altLang="zh-TW" dirty="0"/>
          </a:p>
        </p:txBody>
      </p:sp>
      <p:sp>
        <p:nvSpPr>
          <p:cNvPr id="4" name="灯片编号占位符 3"/>
          <p:cNvSpPr>
            <a:spLocks noGrp="1"/>
          </p:cNvSpPr>
          <p:nvPr>
            <p:ph type="sldNum" sz="quarter" idx="5"/>
          </p:nvPr>
        </p:nvSpPr>
        <p:spPr/>
        <p:txBody>
          <a:bodyPr/>
          <a:lstStyle/>
          <a:p>
            <a:pPr>
              <a:defRPr/>
            </a:pPr>
            <a:fld id="{C064BA9D-2804-4B04-94BC-96EB66469833}" type="slidenum">
              <a:rPr lang="en-US" altLang="zh-TW" smtClean="0"/>
              <a:pPr>
                <a:defRPr/>
              </a:pPr>
              <a:t>7</a:t>
            </a:fld>
            <a:endParaRPr lang="en-US" altLang="zh-TW"/>
          </a:p>
        </p:txBody>
      </p:sp>
    </p:spTree>
    <p:extLst>
      <p:ext uri="{BB962C8B-B14F-4D97-AF65-F5344CB8AC3E}">
        <p14:creationId xmlns:p14="http://schemas.microsoft.com/office/powerpoint/2010/main" val="320021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000" dirty="0">
              <a:effectLst/>
              <a:latin typeface="Microsoft YaHei UI" panose="020B0503020204020204" pitchFamily="34" charset="-122"/>
              <a:ea typeface="Microsoft YaHei UI" panose="020B0503020204020204" pitchFamily="34" charset="-122"/>
            </a:endParaRPr>
          </a:p>
          <a:p>
            <a:r>
              <a:rPr lang="en-US" altLang="zh-CN" sz="1200" b="1" i="0" dirty="0">
                <a:solidFill>
                  <a:srgbClr val="4D4D4D"/>
                </a:solidFill>
                <a:effectLst/>
                <a:latin typeface="-apple-system"/>
              </a:rPr>
              <a:t>REST</a:t>
            </a:r>
            <a:r>
              <a:rPr lang="zh-CN" altLang="en-US" sz="1200" b="0" i="0" dirty="0">
                <a:solidFill>
                  <a:srgbClr val="4D4D4D"/>
                </a:solidFill>
                <a:effectLst/>
                <a:latin typeface="-apple-system"/>
              </a:rPr>
              <a:t>是一组架构约束条件和原则，描述了一种如何访问</a:t>
            </a:r>
            <a:r>
              <a:rPr lang="en-US" altLang="zh-CN" sz="1200" b="0" i="0" dirty="0">
                <a:solidFill>
                  <a:srgbClr val="4D4D4D"/>
                </a:solidFill>
                <a:effectLst/>
                <a:latin typeface="-apple-system"/>
              </a:rPr>
              <a:t>/</a:t>
            </a:r>
            <a:r>
              <a:rPr lang="zh-CN" altLang="en-US" sz="1200" b="0" i="0" dirty="0">
                <a:solidFill>
                  <a:srgbClr val="4D4D4D"/>
                </a:solidFill>
                <a:effectLst/>
                <a:latin typeface="-apple-system"/>
              </a:rPr>
              <a:t>使用</a:t>
            </a:r>
            <a:r>
              <a:rPr lang="en-US" altLang="zh-CN" sz="1200" b="0" i="0" dirty="0">
                <a:solidFill>
                  <a:srgbClr val="4D4D4D"/>
                </a:solidFill>
                <a:effectLst/>
                <a:latin typeface="-apple-system"/>
              </a:rPr>
              <a:t>HTTP</a:t>
            </a:r>
            <a:r>
              <a:rPr lang="zh-CN" altLang="en-US" sz="1200" b="0" i="0" dirty="0">
                <a:solidFill>
                  <a:srgbClr val="4D4D4D"/>
                </a:solidFill>
                <a:effectLst/>
                <a:latin typeface="-apple-system"/>
              </a:rPr>
              <a:t>服务的方式。（如果一个架构符合</a:t>
            </a:r>
            <a:r>
              <a:rPr lang="en-US" altLang="zh-CN" sz="1200" b="0" i="0" dirty="0">
                <a:solidFill>
                  <a:srgbClr val="4D4D4D"/>
                </a:solidFill>
                <a:effectLst/>
                <a:latin typeface="-apple-system"/>
              </a:rPr>
              <a:t>REST</a:t>
            </a:r>
            <a:r>
              <a:rPr lang="zh-CN" altLang="en-US" sz="1200" b="0" i="0" dirty="0">
                <a:solidFill>
                  <a:srgbClr val="4D4D4D"/>
                </a:solidFill>
                <a:effectLst/>
                <a:latin typeface="-apple-system"/>
              </a:rPr>
              <a:t>的约束条件和原则，我们就称它为</a:t>
            </a:r>
            <a:r>
              <a:rPr lang="en-US" altLang="zh-CN" sz="1200" b="0" i="0" dirty="0">
                <a:solidFill>
                  <a:srgbClr val="4D4D4D"/>
                </a:solidFill>
                <a:effectLst/>
                <a:latin typeface="-apple-system"/>
              </a:rPr>
              <a:t>RESTful</a:t>
            </a:r>
            <a:r>
              <a:rPr lang="zh-CN" altLang="en-US" sz="1200" b="0" i="0" dirty="0">
                <a:solidFill>
                  <a:srgbClr val="4D4D4D"/>
                </a:solidFill>
                <a:effectLst/>
                <a:latin typeface="-apple-system"/>
              </a:rPr>
              <a:t>架构。）</a:t>
            </a:r>
            <a:endParaRPr lang="en-US" altLang="zh-CN" sz="1200" b="0" i="0" dirty="0">
              <a:solidFill>
                <a:srgbClr val="4D4D4D"/>
              </a:solidFill>
              <a:effectLst/>
              <a:latin typeface="-apple-system"/>
            </a:endParaRPr>
          </a:p>
          <a:p>
            <a:endParaRPr lang="en-US" altLang="zh-CN" sz="1200" b="0" i="0" dirty="0">
              <a:solidFill>
                <a:srgbClr val="4D4D4D"/>
              </a:solidFill>
              <a:effectLst/>
              <a:latin typeface="-apple-system"/>
              <a:ea typeface="Microsoft YaHei UI" panose="020B0503020204020204" pitchFamily="34" charset="-122"/>
            </a:endParaRPr>
          </a:p>
          <a:p>
            <a:r>
              <a:rPr lang="en-US" altLang="zh-CN" sz="1200" b="1" i="0" dirty="0">
                <a:solidFill>
                  <a:srgbClr val="4D4D4D"/>
                </a:solidFill>
                <a:effectLst/>
                <a:latin typeface="-apple-system"/>
              </a:rPr>
              <a:t>OData</a:t>
            </a:r>
            <a:r>
              <a:rPr lang="zh-CN" altLang="en-US" sz="1200" b="0" i="0" dirty="0">
                <a:solidFill>
                  <a:srgbClr val="4D4D4D"/>
                </a:solidFill>
                <a:effectLst/>
                <a:latin typeface="-apple-system"/>
              </a:rPr>
              <a:t>是</a:t>
            </a:r>
            <a:r>
              <a:rPr lang="en-US" altLang="zh-CN" sz="1200" b="0" i="0" dirty="0">
                <a:solidFill>
                  <a:srgbClr val="4D4D4D"/>
                </a:solidFill>
                <a:effectLst/>
                <a:latin typeface="-apple-system"/>
              </a:rPr>
              <a:t>REST</a:t>
            </a:r>
            <a:r>
              <a:rPr lang="zh-CN" altLang="en-US" sz="1200" b="0" i="0" dirty="0">
                <a:solidFill>
                  <a:srgbClr val="4D4D4D"/>
                </a:solidFill>
                <a:effectLst/>
                <a:latin typeface="-apple-system"/>
              </a:rPr>
              <a:t>设计风格的一种实现，</a:t>
            </a:r>
            <a:r>
              <a:rPr lang="en-US" altLang="zh-CN" sz="1200" b="0" i="0" dirty="0">
                <a:solidFill>
                  <a:srgbClr val="4D4D4D"/>
                </a:solidFill>
                <a:effectLst/>
                <a:latin typeface="-apple-system"/>
              </a:rPr>
              <a:t>OData</a:t>
            </a:r>
            <a:r>
              <a:rPr lang="zh-CN" altLang="en-US" sz="1200" b="0" i="0" dirty="0">
                <a:solidFill>
                  <a:srgbClr val="4D4D4D"/>
                </a:solidFill>
                <a:effectLst/>
                <a:latin typeface="-apple-system"/>
              </a:rPr>
              <a:t>和其他</a:t>
            </a:r>
            <a:r>
              <a:rPr lang="en-US" altLang="zh-CN" sz="1200" b="0" i="0" dirty="0">
                <a:solidFill>
                  <a:srgbClr val="4D4D4D"/>
                </a:solidFill>
                <a:effectLst/>
                <a:latin typeface="-apple-system"/>
              </a:rPr>
              <a:t>Restful</a:t>
            </a:r>
            <a:r>
              <a:rPr lang="zh-CN" altLang="en-US" sz="1200" b="0" i="0" dirty="0">
                <a:solidFill>
                  <a:srgbClr val="4D4D4D"/>
                </a:solidFill>
                <a:effectLst/>
                <a:latin typeface="-apple-system"/>
              </a:rPr>
              <a:t>风格的</a:t>
            </a:r>
            <a:r>
              <a:rPr lang="en-US" altLang="zh-CN" sz="1200" b="0" i="0" dirty="0">
                <a:solidFill>
                  <a:srgbClr val="4D4D4D"/>
                </a:solidFill>
                <a:effectLst/>
                <a:latin typeface="-apple-system"/>
              </a:rPr>
              <a:t>Web service</a:t>
            </a:r>
            <a:r>
              <a:rPr lang="zh-CN" altLang="en-US" sz="1200" b="0" i="0" dirty="0">
                <a:solidFill>
                  <a:srgbClr val="4D4D4D"/>
                </a:solidFill>
                <a:effectLst/>
                <a:latin typeface="-apple-system"/>
              </a:rPr>
              <a:t>在于，</a:t>
            </a:r>
            <a:r>
              <a:rPr lang="en-US" altLang="zh-CN" sz="1200" b="0" i="0" dirty="0">
                <a:solidFill>
                  <a:srgbClr val="4D4D4D"/>
                </a:solidFill>
                <a:effectLst/>
                <a:latin typeface="-apple-system"/>
              </a:rPr>
              <a:t>OData</a:t>
            </a:r>
            <a:r>
              <a:rPr lang="zh-CN" altLang="en-US" sz="1200" b="0" i="0" dirty="0">
                <a:solidFill>
                  <a:srgbClr val="4D4D4D"/>
                </a:solidFill>
                <a:effectLst/>
                <a:latin typeface="-apple-system"/>
              </a:rPr>
              <a:t>提供了了描述数据和数据模型的一个统一的方式。所以说，</a:t>
            </a:r>
            <a:r>
              <a:rPr lang="en-US" altLang="zh-CN" sz="1200" b="0" i="0" dirty="0">
                <a:solidFill>
                  <a:srgbClr val="4D4D4D"/>
                </a:solidFill>
                <a:effectLst/>
                <a:latin typeface="-apple-system"/>
              </a:rPr>
              <a:t>OData</a:t>
            </a:r>
            <a:r>
              <a:rPr lang="zh-CN" altLang="en-US" sz="1200" b="0" i="0" dirty="0">
                <a:solidFill>
                  <a:srgbClr val="4D4D4D"/>
                </a:solidFill>
                <a:effectLst/>
                <a:latin typeface="-apple-system"/>
              </a:rPr>
              <a:t>并非是一种新的通信技术，</a:t>
            </a:r>
            <a:r>
              <a:rPr lang="en-US" altLang="zh-CN" sz="1200" b="0" i="0" dirty="0">
                <a:solidFill>
                  <a:srgbClr val="4D4D4D"/>
                </a:solidFill>
                <a:effectLst/>
                <a:latin typeface="-apple-system"/>
              </a:rPr>
              <a:t>OData</a:t>
            </a:r>
            <a:r>
              <a:rPr lang="zh-CN" altLang="en-US" sz="1200" b="0" i="0" dirty="0">
                <a:solidFill>
                  <a:srgbClr val="4D4D4D"/>
                </a:solidFill>
                <a:effectLst/>
                <a:latin typeface="-apple-system"/>
              </a:rPr>
              <a:t>也属于</a:t>
            </a:r>
            <a:r>
              <a:rPr lang="en-US" altLang="zh-CN" sz="1200" b="0" i="0" dirty="0">
                <a:solidFill>
                  <a:srgbClr val="4D4D4D"/>
                </a:solidFill>
                <a:effectLst/>
                <a:latin typeface="-apple-system"/>
              </a:rPr>
              <a:t>Web Service</a:t>
            </a:r>
            <a:r>
              <a:rPr lang="zh-CN" altLang="en-US" sz="1200" b="0" i="0" dirty="0">
                <a:solidFill>
                  <a:srgbClr val="4D4D4D"/>
                </a:solidFill>
                <a:effectLst/>
                <a:latin typeface="-apple-system"/>
              </a:rPr>
              <a:t>。</a:t>
            </a:r>
            <a:endParaRPr lang="en-US" altLang="zh-CN" sz="1000" dirty="0">
              <a:effectLst/>
              <a:latin typeface="Microsoft YaHei UI" panose="020B0503020204020204" pitchFamily="34" charset="-122"/>
              <a:ea typeface="Microsoft YaHei UI" panose="020B0503020204020204" pitchFamily="34" charset="-122"/>
            </a:endParaRPr>
          </a:p>
          <a:p>
            <a:endParaRPr lang="en-US" altLang="zh-CN" sz="1000" dirty="0">
              <a:effectLst/>
              <a:latin typeface="Microsoft YaHei UI" panose="020B0503020204020204" pitchFamily="34" charset="-122"/>
              <a:ea typeface="Microsoft YaHei UI" panose="020B0503020204020204" pitchFamily="34" charset="-122"/>
            </a:endParaRPr>
          </a:p>
          <a:p>
            <a:r>
              <a:rPr lang="en-US" altLang="zh-CN" sz="1000" dirty="0">
                <a:effectLst/>
                <a:latin typeface="Microsoft YaHei UI" panose="020B0503020204020204" pitchFamily="34" charset="-122"/>
                <a:ea typeface="Microsoft YaHei UI" panose="020B0503020204020204" pitchFamily="34" charset="-122"/>
              </a:rPr>
              <a:t>SOAP</a:t>
            </a:r>
            <a:r>
              <a:rPr lang="zh-CN" altLang="en-US" sz="1000" dirty="0">
                <a:effectLst/>
                <a:latin typeface="Microsoft YaHei UI" panose="020B0503020204020204" pitchFamily="34" charset="-122"/>
                <a:ea typeface="Microsoft YaHei UI" panose="020B0503020204020204" pitchFamily="34" charset="-122"/>
              </a:rPr>
              <a:t>也即“简单对象访问协议（</a:t>
            </a:r>
            <a:r>
              <a:rPr lang="en-US" altLang="zh-CN" sz="1000" dirty="0">
                <a:effectLst/>
                <a:latin typeface="Microsoft YaHei UI" panose="020B0503020204020204" pitchFamily="34" charset="-122"/>
                <a:ea typeface="Microsoft YaHei UI" panose="020B0503020204020204" pitchFamily="34" charset="-122"/>
              </a:rPr>
              <a:t>Simple Object Access Protocol</a:t>
            </a:r>
            <a:r>
              <a:rPr lang="zh-CN" altLang="en-US" sz="1000" dirty="0">
                <a:effectLst/>
                <a:latin typeface="Microsoft YaHei UI" panose="020B0503020204020204" pitchFamily="34" charset="-122"/>
                <a:ea typeface="Microsoft YaHei UI" panose="020B0503020204020204" pitchFamily="34" charset="-122"/>
              </a:rPr>
              <a:t>）”，我们知道</a:t>
            </a:r>
            <a:r>
              <a:rPr lang="en-US" altLang="zh-CN" sz="1000" dirty="0">
                <a:effectLst/>
                <a:latin typeface="Microsoft YaHei UI" panose="020B0503020204020204" pitchFamily="34" charset="-122"/>
                <a:ea typeface="Microsoft YaHei UI" panose="020B0503020204020204" pitchFamily="34" charset="-122"/>
              </a:rPr>
              <a:t>Web Service</a:t>
            </a:r>
            <a:r>
              <a:rPr lang="zh-CN" altLang="en-US" sz="1000" dirty="0">
                <a:effectLst/>
                <a:latin typeface="Microsoft YaHei UI" panose="020B0503020204020204" pitchFamily="34" charset="-122"/>
                <a:ea typeface="Microsoft YaHei UI" panose="020B0503020204020204" pitchFamily="34" charset="-122"/>
              </a:rPr>
              <a:t>通过</a:t>
            </a:r>
            <a:r>
              <a:rPr lang="en-US" altLang="zh-CN" sz="1000" dirty="0">
                <a:effectLst/>
                <a:latin typeface="Microsoft YaHei UI" panose="020B0503020204020204" pitchFamily="34" charset="-122"/>
                <a:ea typeface="Microsoft YaHei UI" panose="020B0503020204020204" pitchFamily="34" charset="-122"/>
              </a:rPr>
              <a:t>HTTP</a:t>
            </a:r>
            <a:r>
              <a:rPr lang="zh-CN" altLang="en-US" sz="1000" dirty="0">
                <a:effectLst/>
                <a:latin typeface="Microsoft YaHei UI" panose="020B0503020204020204" pitchFamily="34" charset="-122"/>
                <a:ea typeface="Microsoft YaHei UI" panose="020B0503020204020204" pitchFamily="34" charset="-122"/>
              </a:rPr>
              <a:t>协议发送和接收数据，</a:t>
            </a:r>
            <a:r>
              <a:rPr lang="en-US" altLang="zh-CN" sz="1000" dirty="0">
                <a:effectLst/>
                <a:latin typeface="Microsoft YaHei UI" panose="020B0503020204020204" pitchFamily="34" charset="-122"/>
                <a:ea typeface="Microsoft YaHei UI" panose="020B0503020204020204" pitchFamily="34" charset="-122"/>
              </a:rPr>
              <a:t>SOAP</a:t>
            </a:r>
            <a:r>
              <a:rPr lang="zh-CN" altLang="en-US" sz="1000" dirty="0">
                <a:effectLst/>
                <a:latin typeface="Microsoft YaHei UI" panose="020B0503020204020204" pitchFamily="34" charset="-122"/>
                <a:ea typeface="Microsoft YaHei UI" panose="020B0503020204020204" pitchFamily="34" charset="-122"/>
              </a:rPr>
              <a:t>协议中增加了一些特定的</a:t>
            </a:r>
            <a:r>
              <a:rPr lang="en-US" altLang="zh-CN" sz="1000" dirty="0">
                <a:effectLst/>
                <a:latin typeface="Microsoft YaHei UI" panose="020B0503020204020204" pitchFamily="34" charset="-122"/>
                <a:ea typeface="Microsoft YaHei UI" panose="020B0503020204020204" pitchFamily="34" charset="-122"/>
              </a:rPr>
              <a:t>HTTP</a:t>
            </a:r>
            <a:r>
              <a:rPr lang="zh-CN" altLang="en-US" sz="1000" dirty="0">
                <a:effectLst/>
                <a:latin typeface="Microsoft YaHei UI" panose="020B0503020204020204" pitchFamily="34" charset="-122"/>
                <a:ea typeface="Microsoft YaHei UI" panose="020B0503020204020204" pitchFamily="34" charset="-122"/>
              </a:rPr>
              <a:t>消息头，来说明</a:t>
            </a:r>
            <a:r>
              <a:rPr lang="en-US" altLang="zh-CN" sz="1000" dirty="0">
                <a:effectLst/>
                <a:latin typeface="Microsoft YaHei UI" panose="020B0503020204020204" pitchFamily="34" charset="-122"/>
                <a:ea typeface="Microsoft YaHei UI" panose="020B0503020204020204" pitchFamily="34" charset="-122"/>
              </a:rPr>
              <a:t>HTTP</a:t>
            </a:r>
            <a:r>
              <a:rPr lang="zh-CN" altLang="en-US" sz="1000" dirty="0">
                <a:effectLst/>
                <a:latin typeface="Microsoft YaHei UI" panose="020B0503020204020204" pitchFamily="34" charset="-122"/>
                <a:ea typeface="Microsoft YaHei UI" panose="020B0503020204020204" pitchFamily="34" charset="-122"/>
              </a:rPr>
              <a:t>消息的内容格式。客户端按照</a:t>
            </a:r>
            <a:r>
              <a:rPr lang="en-US" altLang="zh-CN" sz="1000" dirty="0">
                <a:effectLst/>
                <a:latin typeface="Microsoft YaHei UI" panose="020B0503020204020204" pitchFamily="34" charset="-122"/>
                <a:ea typeface="Microsoft YaHei UI" panose="020B0503020204020204" pitchFamily="34" charset="-122"/>
              </a:rPr>
              <a:t>SOAP</a:t>
            </a:r>
            <a:r>
              <a:rPr lang="zh-CN" altLang="en-US" sz="1000" dirty="0">
                <a:effectLst/>
                <a:latin typeface="Microsoft YaHei UI" panose="020B0503020204020204" pitchFamily="34" charset="-122"/>
                <a:ea typeface="Microsoft YaHei UI" panose="020B0503020204020204" pitchFamily="34" charset="-122"/>
              </a:rPr>
              <a:t>的格式便可以通过</a:t>
            </a:r>
            <a:r>
              <a:rPr lang="en-US" altLang="zh-CN" sz="1000" dirty="0">
                <a:effectLst/>
                <a:latin typeface="Microsoft YaHei UI" panose="020B0503020204020204" pitchFamily="34" charset="-122"/>
                <a:ea typeface="Microsoft YaHei UI" panose="020B0503020204020204" pitchFamily="34" charset="-122"/>
              </a:rPr>
              <a:t>Web Service</a:t>
            </a:r>
            <a:r>
              <a:rPr lang="zh-CN" altLang="en-US" sz="1000" dirty="0">
                <a:effectLst/>
                <a:latin typeface="Microsoft YaHei UI" panose="020B0503020204020204" pitchFamily="34" charset="-122"/>
                <a:ea typeface="Microsoft YaHei UI" panose="020B0503020204020204" pitchFamily="34" charset="-122"/>
              </a:rPr>
              <a:t>调用位于远程系统上的服务。</a:t>
            </a:r>
          </a:p>
          <a:p>
            <a:endParaRPr lang="en-US" altLang="zh-CN" sz="1000" dirty="0">
              <a:effectLst/>
              <a:latin typeface="Microsoft YaHei UI" panose="020B0503020204020204" pitchFamily="34" charset="-122"/>
              <a:ea typeface="Microsoft YaHei UI" panose="020B0503020204020204" pitchFamily="34" charset="-122"/>
            </a:endParaRPr>
          </a:p>
          <a:p>
            <a:r>
              <a:rPr lang="en-US" altLang="zh-CN" sz="1000" dirty="0">
                <a:effectLst/>
                <a:latin typeface="Microsoft YaHei UI" panose="020B0503020204020204" pitchFamily="34" charset="-122"/>
                <a:ea typeface="Microsoft YaHei UI" panose="020B0503020204020204" pitchFamily="34" charset="-122"/>
              </a:rPr>
              <a:t>SOAP</a:t>
            </a:r>
            <a:r>
              <a:rPr lang="zh-CN" altLang="en-US" sz="1000" dirty="0">
                <a:effectLst/>
                <a:latin typeface="Microsoft YaHei UI" panose="020B0503020204020204" pitchFamily="34" charset="-122"/>
                <a:ea typeface="Microsoft YaHei UI" panose="020B0503020204020204" pitchFamily="34" charset="-122"/>
              </a:rPr>
              <a:t>和</a:t>
            </a:r>
            <a:r>
              <a:rPr lang="en-US" altLang="zh-CN" sz="1000" dirty="0">
                <a:effectLst/>
                <a:latin typeface="Microsoft YaHei UI" panose="020B0503020204020204" pitchFamily="34" charset="-122"/>
                <a:ea typeface="Microsoft YaHei UI" panose="020B0503020204020204" pitchFamily="34" charset="-122"/>
              </a:rPr>
              <a:t>REST</a:t>
            </a:r>
            <a:r>
              <a:rPr lang="zh-CN" altLang="en-US" sz="1000" dirty="0">
                <a:effectLst/>
                <a:latin typeface="Microsoft YaHei UI" panose="020B0503020204020204" pitchFamily="34" charset="-122"/>
                <a:ea typeface="Microsoft YaHei UI" panose="020B0503020204020204" pitchFamily="34" charset="-122"/>
              </a:rPr>
              <a:t>是</a:t>
            </a:r>
            <a:r>
              <a:rPr lang="en-US" altLang="zh-CN" sz="1000" dirty="0">
                <a:effectLst/>
                <a:latin typeface="Microsoft YaHei UI" panose="020B0503020204020204" pitchFamily="34" charset="-122"/>
                <a:ea typeface="Microsoft YaHei UI" panose="020B0503020204020204" pitchFamily="34" charset="-122"/>
              </a:rPr>
              <a:t>Web Service</a:t>
            </a:r>
            <a:r>
              <a:rPr lang="zh-CN" altLang="en-US" sz="1000" dirty="0">
                <a:effectLst/>
                <a:latin typeface="Microsoft YaHei UI" panose="020B0503020204020204" pitchFamily="34" charset="-122"/>
                <a:ea typeface="Microsoft YaHei UI" panose="020B0503020204020204" pitchFamily="34" charset="-122"/>
              </a:rPr>
              <a:t>实现的两种方式，各具特点，没有“那种形式的好，那种形式的不好”这一说。选取那种方式的</a:t>
            </a:r>
            <a:r>
              <a:rPr lang="en-US" altLang="zh-CN" sz="1000" dirty="0">
                <a:effectLst/>
                <a:latin typeface="Microsoft YaHei UI" panose="020B0503020204020204" pitchFamily="34" charset="-122"/>
                <a:ea typeface="Microsoft YaHei UI" panose="020B0503020204020204" pitchFamily="34" charset="-122"/>
              </a:rPr>
              <a:t>Web Service</a:t>
            </a:r>
            <a:r>
              <a:rPr lang="zh-CN" altLang="en-US" sz="1000" dirty="0">
                <a:effectLst/>
                <a:latin typeface="Microsoft YaHei UI" panose="020B0503020204020204" pitchFamily="34" charset="-122"/>
                <a:ea typeface="Microsoft YaHei UI" panose="020B0503020204020204" pitchFamily="34" charset="-122"/>
              </a:rPr>
              <a:t>主要取决于具体的场景和需求。只要能清晰、高效地解决问题的方案就是好方案。目前在</a:t>
            </a:r>
            <a:r>
              <a:rPr lang="en-US" altLang="zh-CN" sz="1000" dirty="0">
                <a:effectLst/>
                <a:latin typeface="Microsoft YaHei UI" panose="020B0503020204020204" pitchFamily="34" charset="-122"/>
                <a:ea typeface="Microsoft YaHei UI" panose="020B0503020204020204" pitchFamily="34" charset="-122"/>
              </a:rPr>
              <a:t>SAP</a:t>
            </a:r>
            <a:r>
              <a:rPr lang="zh-CN" altLang="en-US" sz="1000" dirty="0">
                <a:effectLst/>
                <a:latin typeface="Microsoft YaHei UI" panose="020B0503020204020204" pitchFamily="34" charset="-122"/>
                <a:ea typeface="Microsoft YaHei UI" panose="020B0503020204020204" pitchFamily="34" charset="-122"/>
              </a:rPr>
              <a:t>系统中，</a:t>
            </a:r>
            <a:r>
              <a:rPr lang="en-US" altLang="zh-CN" sz="1000" dirty="0">
                <a:effectLst/>
                <a:latin typeface="Microsoft YaHei UI" panose="020B0503020204020204" pitchFamily="34" charset="-122"/>
                <a:ea typeface="Microsoft YaHei UI" panose="020B0503020204020204" pitchFamily="34" charset="-122"/>
              </a:rPr>
              <a:t>SOAP</a:t>
            </a:r>
            <a:r>
              <a:rPr lang="zh-CN" altLang="en-US" sz="1000" dirty="0">
                <a:effectLst/>
                <a:latin typeface="Microsoft YaHei UI" panose="020B0503020204020204" pitchFamily="34" charset="-122"/>
                <a:ea typeface="Microsoft YaHei UI" panose="020B0503020204020204" pitchFamily="34" charset="-122"/>
              </a:rPr>
              <a:t>形式的</a:t>
            </a:r>
            <a:r>
              <a:rPr lang="en-US" altLang="zh-CN" sz="1000" dirty="0">
                <a:effectLst/>
                <a:latin typeface="Microsoft YaHei UI" panose="020B0503020204020204" pitchFamily="34" charset="-122"/>
                <a:ea typeface="Microsoft YaHei UI" panose="020B0503020204020204" pitchFamily="34" charset="-122"/>
              </a:rPr>
              <a:t>Web Service</a:t>
            </a:r>
            <a:r>
              <a:rPr lang="zh-CN" altLang="en-US" sz="1000" dirty="0">
                <a:effectLst/>
                <a:latin typeface="Microsoft YaHei UI" panose="020B0503020204020204" pitchFamily="34" charset="-122"/>
                <a:ea typeface="Microsoft YaHei UI" panose="020B0503020204020204" pitchFamily="34" charset="-122"/>
              </a:rPr>
              <a:t>更多应用于系统间的集成，</a:t>
            </a:r>
            <a:r>
              <a:rPr lang="en-US" altLang="zh-CN" sz="1000" dirty="0">
                <a:effectLst/>
                <a:latin typeface="Microsoft YaHei UI" panose="020B0503020204020204" pitchFamily="34" charset="-122"/>
                <a:ea typeface="Microsoft YaHei UI" panose="020B0503020204020204" pitchFamily="34" charset="-122"/>
              </a:rPr>
              <a:t>OData</a:t>
            </a:r>
            <a:r>
              <a:rPr lang="zh-CN" altLang="en-US" sz="1000" dirty="0">
                <a:effectLst/>
                <a:latin typeface="Microsoft YaHei UI" panose="020B0503020204020204" pitchFamily="34" charset="-122"/>
                <a:ea typeface="Microsoft YaHei UI" panose="020B0503020204020204" pitchFamily="34" charset="-122"/>
              </a:rPr>
              <a:t>则广泛应用于</a:t>
            </a:r>
            <a:r>
              <a:rPr lang="en-US" altLang="zh-CN" sz="1000" dirty="0">
                <a:effectLst/>
                <a:latin typeface="Microsoft YaHei UI" panose="020B0503020204020204" pitchFamily="34" charset="-122"/>
                <a:ea typeface="Microsoft YaHei UI" panose="020B0503020204020204" pitchFamily="34" charset="-122"/>
              </a:rPr>
              <a:t>Fiori</a:t>
            </a:r>
            <a:r>
              <a:rPr lang="zh-CN" altLang="en-US" sz="1000" dirty="0">
                <a:effectLst/>
                <a:latin typeface="Microsoft YaHei UI" panose="020B0503020204020204" pitchFamily="34" charset="-122"/>
                <a:ea typeface="Microsoft YaHei UI" panose="020B0503020204020204" pitchFamily="34" charset="-122"/>
              </a:rPr>
              <a:t>应用程序开发中。</a:t>
            </a:r>
          </a:p>
          <a:p>
            <a:r>
              <a:rPr lang="en-US" altLang="zh-CN" sz="1000" dirty="0">
                <a:effectLst/>
                <a:latin typeface="Microsoft YaHei UI" panose="020B0503020204020204" pitchFamily="34" charset="-122"/>
                <a:ea typeface="Microsoft YaHei UI" panose="020B0503020204020204" pitchFamily="34" charset="-122"/>
              </a:rPr>
              <a:t>	</a:t>
            </a:r>
          </a:p>
          <a:p>
            <a:r>
              <a:rPr lang="en-US" altLang="zh-CN" sz="1000" dirty="0">
                <a:effectLst/>
                <a:latin typeface="Microsoft YaHei UI" panose="020B0503020204020204" pitchFamily="34" charset="-122"/>
                <a:ea typeface="Microsoft YaHei UI" panose="020B0503020204020204" pitchFamily="34" charset="-122"/>
              </a:rPr>
              <a:t>SOAP </a:t>
            </a:r>
            <a:r>
              <a:rPr lang="zh-CN" altLang="en-US" sz="1000" dirty="0">
                <a:effectLst/>
                <a:latin typeface="Microsoft YaHei UI" panose="020B0503020204020204" pitchFamily="34" charset="-122"/>
                <a:ea typeface="Microsoft YaHei UI" panose="020B0503020204020204" pitchFamily="34" charset="-122"/>
              </a:rPr>
              <a:t>适合数据交互，如果数据量很大的话，则需要通过</a:t>
            </a:r>
            <a:r>
              <a:rPr lang="en-US" altLang="zh-CN" sz="1000" dirty="0">
                <a:effectLst/>
                <a:latin typeface="Microsoft YaHei UI" panose="020B0503020204020204" pitchFamily="34" charset="-122"/>
                <a:ea typeface="Microsoft YaHei UI" panose="020B0503020204020204" pitchFamily="34" charset="-122"/>
              </a:rPr>
              <a:t>soap</a:t>
            </a:r>
            <a:r>
              <a:rPr lang="zh-CN" altLang="en-US" sz="1000" dirty="0">
                <a:effectLst/>
                <a:latin typeface="Microsoft YaHei UI" panose="020B0503020204020204" pitchFamily="34" charset="-122"/>
                <a:ea typeface="Microsoft YaHei UI" panose="020B0503020204020204" pitchFamily="34" charset="-122"/>
              </a:rPr>
              <a:t>来传递 可能会更方便   功能也更加全面</a:t>
            </a:r>
            <a:endParaRPr lang="en-US" altLang="zh-CN" sz="1000" dirty="0">
              <a:effectLst/>
              <a:latin typeface="Microsoft YaHei UI" panose="020B0503020204020204" pitchFamily="34" charset="-122"/>
              <a:ea typeface="Microsoft YaHei UI" panose="020B0503020204020204" pitchFamily="34" charset="-122"/>
            </a:endParaRPr>
          </a:p>
          <a:p>
            <a:endParaRPr lang="en-US" altLang="zh-CN" sz="1000" dirty="0">
              <a:effectLst/>
              <a:latin typeface="Microsoft YaHei UI" panose="020B0503020204020204" pitchFamily="34" charset="-122"/>
              <a:ea typeface="Microsoft YaHei UI" panose="020B0503020204020204" pitchFamily="34" charset="-122"/>
            </a:endParaRPr>
          </a:p>
          <a:p>
            <a:r>
              <a:rPr lang="en-US" altLang="zh-CN" sz="1000" dirty="0">
                <a:effectLst/>
                <a:latin typeface="Microsoft YaHei UI" panose="020B0503020204020204" pitchFamily="34" charset="-122"/>
                <a:ea typeface="Microsoft YaHei UI" panose="020B0503020204020204" pitchFamily="34" charset="-122"/>
              </a:rPr>
              <a:t>Rest </a:t>
            </a:r>
            <a:r>
              <a:rPr lang="zh-CN" altLang="en-US" sz="1000" dirty="0">
                <a:effectLst/>
                <a:latin typeface="Microsoft YaHei UI" panose="020B0503020204020204" pitchFamily="34" charset="-122"/>
                <a:ea typeface="Microsoft YaHei UI" panose="020B0503020204020204" pitchFamily="34" charset="-122"/>
              </a:rPr>
              <a:t>适合普通的</a:t>
            </a:r>
            <a:r>
              <a:rPr lang="en-US" altLang="zh-CN" sz="1000" dirty="0">
                <a:effectLst/>
                <a:latin typeface="Microsoft YaHei UI" panose="020B0503020204020204" pitchFamily="34" charset="-122"/>
                <a:ea typeface="Microsoft YaHei UI" panose="020B0503020204020204" pitchFamily="34" charset="-122"/>
              </a:rPr>
              <a:t>curd</a:t>
            </a:r>
            <a:r>
              <a:rPr lang="zh-CN" altLang="en-US" sz="1000" dirty="0">
                <a:effectLst/>
                <a:latin typeface="Microsoft YaHei UI" panose="020B0503020204020204" pitchFamily="34" charset="-122"/>
                <a:ea typeface="Microsoft YaHei UI" panose="020B0503020204020204" pitchFamily="34" charset="-122"/>
              </a:rPr>
              <a:t>操作</a:t>
            </a:r>
            <a:endParaRPr lang="en-US" altLang="zh-CN" dirty="0"/>
          </a:p>
          <a:p>
            <a:endParaRPr lang="en-US" altLang="zh-TW" dirty="0"/>
          </a:p>
          <a:p>
            <a:r>
              <a:rPr lang="zh-CN" altLang="en-US" dirty="0"/>
              <a:t>介绍网站</a:t>
            </a:r>
            <a:endParaRPr lang="en-US" altLang="zh-TW" dirty="0"/>
          </a:p>
          <a:p>
            <a:r>
              <a:rPr lang="en-US" altLang="zh-TW" dirty="0"/>
              <a:t>https://wenku.baidu.com/view/e2d94b7da417866fb84a8ef9.html?fr=aladdin664466&amp;ind=1&amp;aigcsid=0&amp;qtype=0&amp;lcid=1&amp;queryKey=soap%E5%8D%8F%E8%AE%AE&amp;_wkts_=1702542096026&amp;bdQuery=soap%E5%8D%8F%E8%AE%AE&amp;needWelcomeRecommand=1</a:t>
            </a:r>
          </a:p>
          <a:p>
            <a:endParaRPr lang="en-US" altLang="zh-TW" dirty="0"/>
          </a:p>
          <a:p>
            <a:r>
              <a:rPr lang="zh-CN" altLang="en-US" dirty="0"/>
              <a:t>和</a:t>
            </a:r>
            <a:r>
              <a:rPr lang="en-US" altLang="zh-CN" dirty="0"/>
              <a:t>http </a:t>
            </a:r>
            <a:r>
              <a:rPr lang="zh-CN" altLang="en-US" dirty="0"/>
              <a:t>不一样，他们只是去规定好数据或者接口实际上的形式，儿最终的发送还是</a:t>
            </a:r>
            <a:r>
              <a:rPr lang="en-US" altLang="zh-CN" dirty="0"/>
              <a:t>http  https</a:t>
            </a:r>
            <a:r>
              <a:rPr lang="zh-CN" altLang="en-US" dirty="0"/>
              <a:t>来实现</a:t>
            </a:r>
            <a:endParaRPr lang="en-US" altLang="zh-TW" dirty="0"/>
          </a:p>
          <a:p>
            <a:endParaRPr lang="en-US" altLang="zh-TW" dirty="0"/>
          </a:p>
          <a:p>
            <a:endParaRPr lang="en-US" altLang="zh-TW" dirty="0"/>
          </a:p>
          <a:p>
            <a:endParaRPr lang="en-US" altLang="zh-TW" dirty="0"/>
          </a:p>
        </p:txBody>
      </p:sp>
      <p:sp>
        <p:nvSpPr>
          <p:cNvPr id="4" name="灯片编号占位符 3"/>
          <p:cNvSpPr>
            <a:spLocks noGrp="1"/>
          </p:cNvSpPr>
          <p:nvPr>
            <p:ph type="sldNum" sz="quarter" idx="5"/>
          </p:nvPr>
        </p:nvSpPr>
        <p:spPr/>
        <p:txBody>
          <a:bodyPr/>
          <a:lstStyle/>
          <a:p>
            <a:pPr>
              <a:defRPr/>
            </a:pPr>
            <a:fld id="{C064BA9D-2804-4B04-94BC-96EB66469833}" type="slidenum">
              <a:rPr lang="en-US" altLang="zh-TW" smtClean="0"/>
              <a:pPr>
                <a:defRPr/>
              </a:pPr>
              <a:t>8</a:t>
            </a:fld>
            <a:endParaRPr lang="en-US" altLang="zh-TW"/>
          </a:p>
        </p:txBody>
      </p:sp>
    </p:spTree>
    <p:extLst>
      <p:ext uri="{BB962C8B-B14F-4D97-AF65-F5344CB8AC3E}">
        <p14:creationId xmlns:p14="http://schemas.microsoft.com/office/powerpoint/2010/main" val="2652497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TW" dirty="0"/>
          </a:p>
        </p:txBody>
      </p:sp>
      <p:sp>
        <p:nvSpPr>
          <p:cNvPr id="4" name="灯片编号占位符 3"/>
          <p:cNvSpPr>
            <a:spLocks noGrp="1"/>
          </p:cNvSpPr>
          <p:nvPr>
            <p:ph type="sldNum" sz="quarter" idx="5"/>
          </p:nvPr>
        </p:nvSpPr>
        <p:spPr/>
        <p:txBody>
          <a:bodyPr/>
          <a:lstStyle/>
          <a:p>
            <a:pPr>
              <a:defRPr/>
            </a:pPr>
            <a:fld id="{C064BA9D-2804-4B04-94BC-96EB66469833}" type="slidenum">
              <a:rPr lang="en-US" altLang="zh-TW" smtClean="0"/>
              <a:pPr>
                <a:defRPr/>
              </a:pPr>
              <a:t>9</a:t>
            </a:fld>
            <a:endParaRPr lang="en-US" altLang="zh-TW"/>
          </a:p>
        </p:txBody>
      </p:sp>
    </p:spTree>
    <p:extLst>
      <p:ext uri="{BB962C8B-B14F-4D97-AF65-F5344CB8AC3E}">
        <p14:creationId xmlns:p14="http://schemas.microsoft.com/office/powerpoint/2010/main" val="2108174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TW" dirty="0"/>
          </a:p>
        </p:txBody>
      </p:sp>
      <p:sp>
        <p:nvSpPr>
          <p:cNvPr id="4" name="灯片编号占位符 3"/>
          <p:cNvSpPr>
            <a:spLocks noGrp="1"/>
          </p:cNvSpPr>
          <p:nvPr>
            <p:ph type="sldNum" sz="quarter" idx="5"/>
          </p:nvPr>
        </p:nvSpPr>
        <p:spPr/>
        <p:txBody>
          <a:bodyPr/>
          <a:lstStyle/>
          <a:p>
            <a:pPr>
              <a:defRPr/>
            </a:pPr>
            <a:fld id="{C064BA9D-2804-4B04-94BC-96EB66469833}" type="slidenum">
              <a:rPr lang="en-US" altLang="zh-TW" smtClean="0"/>
              <a:pPr>
                <a:defRPr/>
              </a:pPr>
              <a:t>11</a:t>
            </a:fld>
            <a:endParaRPr lang="en-US" altLang="zh-TW"/>
          </a:p>
        </p:txBody>
      </p:sp>
    </p:spTree>
    <p:extLst>
      <p:ext uri="{BB962C8B-B14F-4D97-AF65-F5344CB8AC3E}">
        <p14:creationId xmlns:p14="http://schemas.microsoft.com/office/powerpoint/2010/main" val="2148705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TW" dirty="0"/>
          </a:p>
        </p:txBody>
      </p:sp>
      <p:sp>
        <p:nvSpPr>
          <p:cNvPr id="4" name="灯片编号占位符 3"/>
          <p:cNvSpPr>
            <a:spLocks noGrp="1"/>
          </p:cNvSpPr>
          <p:nvPr>
            <p:ph type="sldNum" sz="quarter" idx="5"/>
          </p:nvPr>
        </p:nvSpPr>
        <p:spPr/>
        <p:txBody>
          <a:bodyPr/>
          <a:lstStyle/>
          <a:p>
            <a:pPr>
              <a:defRPr/>
            </a:pPr>
            <a:fld id="{C064BA9D-2804-4B04-94BC-96EB66469833}" type="slidenum">
              <a:rPr lang="en-US" altLang="zh-TW" smtClean="0"/>
              <a:pPr>
                <a:defRPr/>
              </a:pPr>
              <a:t>12</a:t>
            </a:fld>
            <a:endParaRPr lang="en-US" altLang="zh-TW"/>
          </a:p>
        </p:txBody>
      </p:sp>
    </p:spTree>
    <p:extLst>
      <p:ext uri="{BB962C8B-B14F-4D97-AF65-F5344CB8AC3E}">
        <p14:creationId xmlns:p14="http://schemas.microsoft.com/office/powerpoint/2010/main" val="2331929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sap.com/trademark" TargetMode="External"/><Relationship Id="rId7" Type="http://schemas.openxmlformats.org/officeDocument/2006/relationships/hyperlink" Target="https://www.youtube.com/user/SAP" TargetMode="External"/><Relationship Id="rId12"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6.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8.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5.png"/><Relationship Id="rId7" Type="http://schemas.openxmlformats.org/officeDocument/2006/relationships/hyperlink" Target="https://www.youtube.com/user/SAP" TargetMode="External"/><Relationship Id="rId12" Type="http://schemas.openxmlformats.org/officeDocument/2006/relationships/image" Target="../media/image9.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2.xml"/><Relationship Id="rId6" Type="http://schemas.openxmlformats.org/officeDocument/2006/relationships/image" Target="../media/image6.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8.png"/><Relationship Id="rId4" Type="http://schemas.openxmlformats.org/officeDocument/2006/relationships/hyperlink" Target="http://www.sap.de/trademark" TargetMode="External"/><Relationship Id="rId9" Type="http://schemas.openxmlformats.org/officeDocument/2006/relationships/hyperlink" Target="https://twitter.com/sap" TargetMode="Externa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4.emf"/><Relationship Id="rId4" Type="http://schemas.openxmlformats.org/officeDocument/2006/relationships/oleObject" Target="../embeddings/oleObject1.bin"/></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sap.com/trademark" TargetMode="External"/><Relationship Id="rId7" Type="http://schemas.openxmlformats.org/officeDocument/2006/relationships/hyperlink" Target="https://www.youtube.com/user/SAP" TargetMode="External"/><Relationship Id="rId12"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6.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8.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4.emf"/><Relationship Id="rId4" Type="http://schemas.openxmlformats.org/officeDocument/2006/relationships/oleObject" Target="../embeddings/oleObject3.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標題投影片">
    <p:spTree>
      <p:nvGrpSpPr>
        <p:cNvPr id="1" name=""/>
        <p:cNvGrpSpPr/>
        <p:nvPr/>
      </p:nvGrpSpPr>
      <p:grpSpPr>
        <a:xfrm>
          <a:off x="0" y="0"/>
          <a:ext cx="0" cy="0"/>
          <a:chOff x="0" y="0"/>
          <a:chExt cx="0" cy="0"/>
        </a:xfrm>
      </p:grpSpPr>
      <p:pic>
        <p:nvPicPr>
          <p:cNvPr id="10" name="圖片 9"/>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7167" y="-18000"/>
            <a:ext cx="9178333" cy="5167801"/>
          </a:xfrm>
          <a:prstGeom prst="rect">
            <a:avLst/>
          </a:prstGeom>
        </p:spPr>
      </p:pic>
      <p:sp>
        <p:nvSpPr>
          <p:cNvPr id="5" name="Rectangle 3">
            <a:extLst>
              <a:ext uri="{FF2B5EF4-FFF2-40B4-BE49-F238E27FC236}">
                <a16:creationId xmlns:a16="http://schemas.microsoft.com/office/drawing/2014/main" id="{15366A66-D756-4C3E-9C11-C0811D1358D1}"/>
              </a:ext>
            </a:extLst>
          </p:cNvPr>
          <p:cNvSpPr>
            <a:spLocks noChangeArrowheads="1"/>
          </p:cNvSpPr>
          <p:nvPr userDrawn="1"/>
        </p:nvSpPr>
        <p:spPr bwMode="auto">
          <a:xfrm>
            <a:off x="1603549" y="1733550"/>
            <a:ext cx="7560966" cy="988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572" tIns="50786" rIns="101572" bIns="50786" anchor="ctr"/>
          <a:lstStyle>
            <a:lvl1pPr algn="ctr">
              <a:defRPr sz="3800" b="1">
                <a:solidFill>
                  <a:schemeClr val="tx2"/>
                </a:solidFill>
                <a:latin typeface="Helvetica 55 Roman" pitchFamily="34" charset="0"/>
                <a:ea typeface="新細明體" charset="-120"/>
              </a:defRPr>
            </a:lvl1pPr>
            <a:lvl2pPr algn="ctr">
              <a:defRPr sz="3800" b="1">
                <a:solidFill>
                  <a:schemeClr val="tx2"/>
                </a:solidFill>
                <a:latin typeface="Helvetica 55 Roman" pitchFamily="34" charset="0"/>
                <a:ea typeface="新細明體" charset="-120"/>
              </a:defRPr>
            </a:lvl2pPr>
            <a:lvl3pPr algn="ctr">
              <a:defRPr sz="3800" b="1">
                <a:solidFill>
                  <a:schemeClr val="tx2"/>
                </a:solidFill>
                <a:latin typeface="Helvetica 55 Roman" pitchFamily="34" charset="0"/>
                <a:ea typeface="新細明體" charset="-120"/>
              </a:defRPr>
            </a:lvl3pPr>
            <a:lvl4pPr algn="ctr">
              <a:defRPr sz="3800" b="1">
                <a:solidFill>
                  <a:schemeClr val="tx2"/>
                </a:solidFill>
                <a:latin typeface="Helvetica 55 Roman" pitchFamily="34" charset="0"/>
                <a:ea typeface="新細明體" charset="-120"/>
              </a:defRPr>
            </a:lvl4pPr>
            <a:lvl5pPr algn="ctr">
              <a:defRPr sz="3800" b="1">
                <a:solidFill>
                  <a:schemeClr val="tx2"/>
                </a:solidFill>
                <a:latin typeface="Helvetica 55 Roman" pitchFamily="34" charset="0"/>
                <a:ea typeface="新細明體" charset="-120"/>
              </a:defRPr>
            </a:lvl5pPr>
            <a:lvl6pPr marL="457200" algn="ctr" fontAlgn="base">
              <a:spcBef>
                <a:spcPct val="0"/>
              </a:spcBef>
              <a:spcAft>
                <a:spcPct val="0"/>
              </a:spcAft>
              <a:defRPr sz="3800" b="1">
                <a:solidFill>
                  <a:schemeClr val="tx2"/>
                </a:solidFill>
                <a:latin typeface="Helvetica 55 Roman" pitchFamily="34" charset="0"/>
                <a:ea typeface="新細明體" charset="-120"/>
              </a:defRPr>
            </a:lvl6pPr>
            <a:lvl7pPr marL="914400" algn="ctr" fontAlgn="base">
              <a:spcBef>
                <a:spcPct val="0"/>
              </a:spcBef>
              <a:spcAft>
                <a:spcPct val="0"/>
              </a:spcAft>
              <a:defRPr sz="3800" b="1">
                <a:solidFill>
                  <a:schemeClr val="tx2"/>
                </a:solidFill>
                <a:latin typeface="Helvetica 55 Roman" pitchFamily="34" charset="0"/>
                <a:ea typeface="新細明體" charset="-120"/>
              </a:defRPr>
            </a:lvl7pPr>
            <a:lvl8pPr marL="1371600" algn="ctr" fontAlgn="base">
              <a:spcBef>
                <a:spcPct val="0"/>
              </a:spcBef>
              <a:spcAft>
                <a:spcPct val="0"/>
              </a:spcAft>
              <a:defRPr sz="3800" b="1">
                <a:solidFill>
                  <a:schemeClr val="tx2"/>
                </a:solidFill>
                <a:latin typeface="Helvetica 55 Roman" pitchFamily="34" charset="0"/>
                <a:ea typeface="新細明體" charset="-120"/>
              </a:defRPr>
            </a:lvl8pPr>
            <a:lvl9pPr marL="1828800" algn="ctr" fontAlgn="base">
              <a:spcBef>
                <a:spcPct val="0"/>
              </a:spcBef>
              <a:spcAft>
                <a:spcPct val="0"/>
              </a:spcAft>
              <a:defRPr sz="3800" b="1">
                <a:solidFill>
                  <a:schemeClr val="tx2"/>
                </a:solidFill>
                <a:latin typeface="Helvetica 55 Roman" pitchFamily="34" charset="0"/>
                <a:ea typeface="新細明體" charset="-120"/>
              </a:defRPr>
            </a:lvl9pPr>
          </a:lstStyle>
          <a:p>
            <a:pPr algn="l">
              <a:lnSpc>
                <a:spcPct val="115000"/>
              </a:lnSpc>
            </a:pPr>
            <a:endParaRPr lang="en-US" altLang="en-US" sz="5000" dirty="0">
              <a:solidFill>
                <a:schemeClr val="bg1">
                  <a:lumMod val="95000"/>
                </a:schemeClr>
              </a:solidFill>
              <a:latin typeface="Arial" panose="020B0604020202020204" pitchFamily="34" charset="0"/>
              <a:ea typeface="文鼎粗黑" pitchFamily="49" charset="-120"/>
              <a:cs typeface="Arial" panose="020B0604020202020204" pitchFamily="34" charset="0"/>
            </a:endParaRPr>
          </a:p>
        </p:txBody>
      </p:sp>
    </p:spTree>
    <p:extLst>
      <p:ext uri="{BB962C8B-B14F-4D97-AF65-F5344CB8AC3E}">
        <p14:creationId xmlns:p14="http://schemas.microsoft.com/office/powerpoint/2010/main" val="3534162805"/>
      </p:ext>
    </p:extLst>
  </p:cSld>
  <p:clrMapOvr>
    <a:masterClrMapping/>
  </p:clrMapOvr>
  <p:transition spd="slow">
    <p:zoom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2570400"/>
            <a:ext cx="9144000" cy="2573100"/>
          </a:xfrm>
          <a:noFill/>
        </p:spPr>
        <p:txBody>
          <a:bodyPr tIns="324000"/>
          <a:lstStyle>
            <a:lvl1pPr marL="0" marR="0" indent="0" algn="ctr" defTabSz="816201" rtl="0" eaLnBrk="1" fontAlgn="auto" latinLnBrk="0" hangingPunct="1">
              <a:lnSpc>
                <a:spcPct val="100000"/>
              </a:lnSpc>
              <a:spcBef>
                <a:spcPts val="900"/>
              </a:spcBef>
              <a:spcAft>
                <a:spcPts val="0"/>
              </a:spcAft>
              <a:buClr>
                <a:schemeClr val="accent1"/>
              </a:buClr>
              <a:buSzPct val="80000"/>
              <a:buFontTx/>
              <a:buNone/>
              <a:tabLst/>
              <a:defRPr sz="1200">
                <a:solidFill>
                  <a:schemeClr val="tx1"/>
                </a:solidFill>
              </a:defRPr>
            </a:lvl1pPr>
          </a:lstStyle>
          <a:p>
            <a:pPr marL="0" marR="0" lvl="0" indent="0" algn="ctr" defTabSz="816201" rtl="0" eaLnBrk="1" fontAlgn="auto" latinLnBrk="0" hangingPunct="1">
              <a:lnSpc>
                <a:spcPct val="100000"/>
              </a:lnSpc>
              <a:spcBef>
                <a:spcPts val="9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377902" y="1031285"/>
            <a:ext cx="8386716" cy="507831"/>
          </a:xfrm>
        </p:spPr>
        <p:txBody>
          <a:bodyPr anchor="t" anchorCtr="0">
            <a:noAutofit/>
          </a:bodyPr>
          <a:lstStyle>
            <a:lvl1pPr>
              <a:defRPr sz="3299">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105360647"/>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p15:clr>
            <a:srgbClr val="FBAE40"/>
          </p15:clr>
        </p15:guide>
        <p15:guide id="2" pos="7364">
          <p15:clr>
            <a:srgbClr val="FBAE40"/>
          </p15:clr>
        </p15:guide>
        <p15:guide id="3" pos="317">
          <p15:clr>
            <a:srgbClr val="FBAE40"/>
          </p15:clr>
        </p15:guide>
        <p15:guide id="4" orient="horz" pos="865">
          <p15:clr>
            <a:srgbClr val="FBAE40"/>
          </p15:clr>
        </p15:guide>
        <p15:guide id="5" orient="horz" pos="129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04086656"/>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el u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377901" y="1215000"/>
            <a:ext cx="8387673" cy="3537000"/>
          </a:xfrm>
        </p:spPr>
        <p:txBody>
          <a:bodyPr/>
          <a:lstStyle>
            <a:lvl1pPr>
              <a:defRPr/>
            </a:lvl1pPr>
            <a:lvl2pPr marL="134937" indent="-134937">
              <a:buClr>
                <a:schemeClr val="accent3"/>
              </a:buClr>
              <a:buSzPct val="80000"/>
              <a:buFont typeface="Wingdings" panose="05000000000000000000" pitchFamily="2" charset="2"/>
              <a:buChar char=""/>
              <a:defRPr/>
            </a:lvl2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377902" y="378000"/>
            <a:ext cx="8387673" cy="276999"/>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47455758"/>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4770615" y="1215000"/>
            <a:ext cx="3994960" cy="3537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377901" y="1215000"/>
            <a:ext cx="3994960" cy="3537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377902" y="378000"/>
            <a:ext cx="8387673" cy="276999"/>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669802137"/>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7364">
          <p15:clr>
            <a:srgbClr val="FBAE40"/>
          </p15:clr>
        </p15:guide>
        <p15:guide id="4" pos="3674">
          <p15:clr>
            <a:srgbClr val="FBAE40"/>
          </p15:clr>
        </p15:guide>
        <p15:guide id="5" pos="4007">
          <p15:clr>
            <a:srgbClr val="FBAE40"/>
          </p15:clr>
        </p15:guide>
        <p15:guide id="6" orient="horz" pos="317">
          <p15:clr>
            <a:srgbClr val="FBAE40"/>
          </p15:clr>
        </p15:guide>
        <p15:guide id="7" orient="horz" pos="551">
          <p15:clr>
            <a:srgbClr val="FBAE40"/>
          </p15:clr>
        </p15:guide>
        <p15:guide id="8" orient="horz" pos="10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6093271" y="1215000"/>
            <a:ext cx="2672304" cy="3537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3235586" y="1215000"/>
            <a:ext cx="2672304" cy="3537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377902" y="1215000"/>
            <a:ext cx="2672304" cy="3537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377902" y="378000"/>
            <a:ext cx="8387673" cy="276999"/>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802404455"/>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563">
          <p15:clr>
            <a:srgbClr val="FBAE40"/>
          </p15:clr>
        </p15:guide>
        <p15:guide id="4" pos="2717">
          <p15:clr>
            <a:srgbClr val="FBAE40"/>
          </p15:clr>
        </p15:guide>
        <p15:guide id="5" pos="4964">
          <p15:clr>
            <a:srgbClr val="FBAE40"/>
          </p15:clr>
        </p15:guide>
        <p15:guide id="6" pos="5119">
          <p15:clr>
            <a:srgbClr val="FBAE40"/>
          </p15:clr>
        </p15:guide>
        <p15:guide id="7" pos="7364">
          <p15:clr>
            <a:srgbClr val="FBAE40"/>
          </p15:clr>
        </p15:guide>
        <p15:guide id="8" orient="horz" pos="551">
          <p15:clr>
            <a:srgbClr val="FBAE40"/>
          </p15:clr>
        </p15:guide>
        <p15:guide id="9" orient="horz" pos="1020">
          <p15:clr>
            <a:srgbClr val="FBAE40"/>
          </p15:clr>
        </p15:guide>
        <p15:guide id="10" orient="horz" pos="399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4770615" y="3577500"/>
            <a:ext cx="3994960" cy="1174500"/>
          </a:xfrm>
        </p:spPr>
        <p:txBody>
          <a:bodyPr/>
          <a:lstStyle>
            <a:lvl1pPr>
              <a:spcBef>
                <a:spcPts val="450"/>
              </a:spcBef>
              <a:defRPr sz="1350"/>
            </a:lvl1pPr>
            <a:lvl2pPr>
              <a:defRPr sz="1200"/>
            </a:lvl2pPr>
            <a:lvl3pPr>
              <a:defRPr sz="105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4770615" y="1215000"/>
            <a:ext cx="3994960" cy="1973250"/>
          </a:xfrm>
          <a:no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377901" y="3577500"/>
            <a:ext cx="3994960" cy="1174500"/>
          </a:xfrm>
        </p:spPr>
        <p:txBody>
          <a:bodyPr/>
          <a:lstStyle>
            <a:lvl1pPr>
              <a:spcBef>
                <a:spcPts val="450"/>
              </a:spcBef>
              <a:defRPr sz="1350"/>
            </a:lvl1pPr>
            <a:lvl2pPr>
              <a:defRPr sz="1200"/>
            </a:lvl2pPr>
            <a:lvl3pPr>
              <a:defRPr sz="105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377901" y="1215000"/>
            <a:ext cx="3994960" cy="1973250"/>
          </a:xfrm>
          <a:no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377902" y="378000"/>
            <a:ext cx="8387673" cy="276999"/>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277405956"/>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2678">
          <p15:clr>
            <a:srgbClr val="FBAE40"/>
          </p15:clr>
        </p15:guide>
        <p15:guide id="6" orient="horz" pos="3004">
          <p15:clr>
            <a:srgbClr val="FBAE40"/>
          </p15:clr>
        </p15:guide>
        <p15:guide id="7" orient="horz" pos="3991">
          <p15:clr>
            <a:srgbClr val="FBAE40"/>
          </p15:clr>
        </p15:guide>
        <p15:guide id="8" pos="3682">
          <p15:clr>
            <a:srgbClr val="FBAE40"/>
          </p15:clr>
        </p15:guide>
        <p15:guide id="9" pos="4000">
          <p15:clr>
            <a:srgbClr val="FBAE40"/>
          </p15:clr>
        </p15:guide>
        <p15:guide id="10" pos="736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6222837" y="3266191"/>
            <a:ext cx="2542738" cy="1485809"/>
          </a:xfrm>
        </p:spPr>
        <p:txBody>
          <a:bodyPr/>
          <a:lstStyle>
            <a:lvl1pPr>
              <a:spcBef>
                <a:spcPts val="450"/>
              </a:spcBef>
              <a:defRPr sz="1350"/>
            </a:lvl1pPr>
            <a:lvl2pPr>
              <a:defRPr sz="1200"/>
            </a:lvl2pPr>
            <a:lvl3pPr>
              <a:defRPr sz="105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6222837" y="1215000"/>
            <a:ext cx="2542738" cy="1674000"/>
          </a:xfrm>
          <a:no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3300370" y="3266191"/>
            <a:ext cx="2542738" cy="1485809"/>
          </a:xfrm>
        </p:spPr>
        <p:txBody>
          <a:bodyPr/>
          <a:lstStyle>
            <a:lvl1pPr>
              <a:spcBef>
                <a:spcPts val="450"/>
              </a:spcBef>
              <a:defRPr sz="1350"/>
            </a:lvl1pPr>
            <a:lvl2pPr>
              <a:defRPr sz="1200"/>
            </a:lvl2pPr>
            <a:lvl3pPr>
              <a:defRPr sz="105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3300370" y="1215000"/>
            <a:ext cx="2542738" cy="1674000"/>
          </a:xfrm>
          <a:no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377902" y="3266191"/>
            <a:ext cx="2542738" cy="1485809"/>
          </a:xfrm>
        </p:spPr>
        <p:txBody>
          <a:bodyPr/>
          <a:lstStyle>
            <a:lvl1pPr>
              <a:spcBef>
                <a:spcPts val="450"/>
              </a:spcBef>
              <a:defRPr sz="1350"/>
            </a:lvl1pPr>
            <a:lvl2pPr>
              <a:defRPr sz="1200"/>
            </a:lvl2pPr>
            <a:lvl3pPr>
              <a:defRPr sz="105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377902" y="1215000"/>
            <a:ext cx="2542738" cy="1674000"/>
          </a:xfrm>
          <a:no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377902" y="378000"/>
            <a:ext cx="8387673" cy="276999"/>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078778761"/>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455">
          <p15:clr>
            <a:srgbClr val="FBAE40"/>
          </p15:clr>
        </p15:guide>
        <p15:guide id="4" pos="2773">
          <p15:clr>
            <a:srgbClr val="FBAE40"/>
          </p15:clr>
        </p15:guide>
        <p15:guide id="5" pos="4910">
          <p15:clr>
            <a:srgbClr val="FBAE40"/>
          </p15:clr>
        </p15:guide>
        <p15:guide id="6" pos="5227">
          <p15:clr>
            <a:srgbClr val="FBAE40"/>
          </p15:clr>
        </p15:guide>
        <p15:guide id="7" pos="7364">
          <p15:clr>
            <a:srgbClr val="FBAE40"/>
          </p15:clr>
        </p15:guide>
        <p15:guide id="8" orient="horz" pos="551">
          <p15:clr>
            <a:srgbClr val="FBAE40"/>
          </p15:clr>
        </p15:guide>
        <p15:guide id="9" orient="horz" pos="1020">
          <p15:clr>
            <a:srgbClr val="FBAE40"/>
          </p15:clr>
        </p15:guide>
        <p15:guide id="10" orient="horz" pos="2428">
          <p15:clr>
            <a:srgbClr val="FBAE40"/>
          </p15:clr>
        </p15:guide>
        <p15:guide id="11" orient="horz" pos="2743">
          <p15:clr>
            <a:srgbClr val="FBAE40"/>
          </p15:clr>
        </p15:guide>
        <p15:guide id="12" orient="horz" pos="399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377902" y="2908665"/>
            <a:ext cx="1811228" cy="1843335"/>
          </a:xfrm>
        </p:spPr>
        <p:txBody>
          <a:bodyPr/>
          <a:lstStyle>
            <a:lvl1pPr>
              <a:spcBef>
                <a:spcPts val="450"/>
              </a:spcBef>
              <a:defRPr sz="1350"/>
            </a:lvl1pPr>
            <a:lvl2pPr>
              <a:defRPr sz="1200"/>
            </a:lvl2pPr>
            <a:lvl3pPr>
              <a:defRPr sz="105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377902" y="1215000"/>
            <a:ext cx="1811228" cy="1296000"/>
          </a:xfrm>
          <a:no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6954347" y="2908666"/>
            <a:ext cx="1811228" cy="1843335"/>
          </a:xfrm>
        </p:spPr>
        <p:txBody>
          <a:bodyPr/>
          <a:lstStyle>
            <a:lvl1pPr>
              <a:spcBef>
                <a:spcPts val="450"/>
              </a:spcBef>
              <a:defRPr sz="1350"/>
            </a:lvl1pPr>
            <a:lvl2pPr>
              <a:defRPr sz="1200"/>
            </a:lvl2pPr>
            <a:lvl3pPr>
              <a:defRPr sz="105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954347" y="1215000"/>
            <a:ext cx="1811228" cy="1296000"/>
          </a:xfrm>
          <a:no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2570050" y="2908666"/>
            <a:ext cx="1811228" cy="1843335"/>
          </a:xfrm>
        </p:spPr>
        <p:txBody>
          <a:bodyPr/>
          <a:lstStyle>
            <a:lvl1pPr>
              <a:spcBef>
                <a:spcPts val="450"/>
              </a:spcBef>
              <a:defRPr sz="1350"/>
            </a:lvl1pPr>
            <a:lvl2pPr>
              <a:defRPr sz="1200"/>
            </a:lvl2pPr>
            <a:lvl3pPr>
              <a:defRPr sz="105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2570050" y="1215000"/>
            <a:ext cx="1811228" cy="1296000"/>
          </a:xfrm>
          <a:no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4762199" y="2908666"/>
            <a:ext cx="1811228" cy="1843335"/>
          </a:xfrm>
        </p:spPr>
        <p:txBody>
          <a:bodyPr/>
          <a:lstStyle>
            <a:lvl1pPr>
              <a:spcBef>
                <a:spcPts val="450"/>
              </a:spcBef>
              <a:defRPr sz="1350"/>
            </a:lvl1pPr>
            <a:lvl2pPr>
              <a:defRPr sz="1200"/>
            </a:lvl2pPr>
            <a:lvl3pPr>
              <a:defRPr sz="105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4762199" y="1215000"/>
            <a:ext cx="1811228" cy="1296000"/>
          </a:xfrm>
          <a:no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377902" y="378000"/>
            <a:ext cx="8387673" cy="276999"/>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750312360"/>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1">
          <p15:clr>
            <a:srgbClr val="FBAE40"/>
          </p15:clr>
        </p15:guide>
        <p15:guide id="5" orient="horz" pos="2110">
          <p15:clr>
            <a:srgbClr val="FBAE40"/>
          </p15:clr>
        </p15:guide>
        <p15:guide id="6" orient="horz" pos="2442">
          <p15:clr>
            <a:srgbClr val="FBAE40"/>
          </p15:clr>
        </p15:guide>
        <p15:guide id="7" orient="horz" pos="3990">
          <p15:clr>
            <a:srgbClr val="FBAE40"/>
          </p15:clr>
        </p15:guide>
        <p15:guide id="8" pos="1840">
          <p15:clr>
            <a:srgbClr val="FBAE40"/>
          </p15:clr>
        </p15:guide>
        <p15:guide id="9" pos="2159">
          <p15:clr>
            <a:srgbClr val="FBAE40"/>
          </p15:clr>
        </p15:guide>
        <p15:guide id="10" pos="3683">
          <p15:clr>
            <a:srgbClr val="FBAE40"/>
          </p15:clr>
        </p15:guide>
        <p15:guide id="11" pos="4000">
          <p15:clr>
            <a:srgbClr val="FBAE40"/>
          </p15:clr>
        </p15:guide>
        <p15:guide id="12" pos="5525">
          <p15:clr>
            <a:srgbClr val="FBAE40"/>
          </p15:clr>
        </p15:guide>
        <p15:guide id="13" pos="5842">
          <p15:clr>
            <a:srgbClr val="FBAE40"/>
          </p15:clr>
        </p15:guide>
        <p15:guide id="14" pos="736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377902" y="1350000"/>
            <a:ext cx="8386716" cy="2463774"/>
          </a:xfrm>
        </p:spPr>
        <p:txBody>
          <a:bodyPr/>
          <a:lstStyle>
            <a:lvl1pPr marL="296862" indent="-296862">
              <a:lnSpc>
                <a:spcPct val="90000"/>
              </a:lnSpc>
              <a:spcBef>
                <a:spcPts val="450"/>
              </a:spcBef>
              <a:defRPr sz="4498" b="1"/>
            </a:lvl1pPr>
            <a:lvl2pPr marL="296862"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402766508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6093794" y="0"/>
            <a:ext cx="3050206" cy="5143500"/>
          </a:xfrm>
          <a:noFill/>
        </p:spPr>
        <p:txBody>
          <a:bodyPr vert="horz" lIns="0" tIns="2448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377901" y="1215000"/>
            <a:ext cx="5317615" cy="3537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377902" y="378000"/>
            <a:ext cx="5317615" cy="276999"/>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81338952"/>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4786">
          <p15:clr>
            <a:srgbClr val="FBAE40"/>
          </p15:clr>
        </p15:guide>
        <p15:guide id="4" pos="5119">
          <p15:clr>
            <a:srgbClr val="FBAE40"/>
          </p15:clr>
        </p15:guide>
        <p15:guide id="5" orient="horz" pos="317">
          <p15:clr>
            <a:srgbClr val="FBAE40"/>
          </p15:clr>
        </p15:guide>
        <p15:guide id="6" orient="horz" pos="551">
          <p15:clr>
            <a:srgbClr val="FBAE40"/>
          </p15:clr>
        </p15:guide>
        <p15:guide id="7" orient="horz" pos="10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85800" y="1200151"/>
            <a:ext cx="8229600" cy="3394472"/>
          </a:xfrm>
        </p:spPr>
        <p:txBody>
          <a:bodyPr/>
          <a:lstStyle>
            <a:lvl1pPr>
              <a:defRPr sz="2800">
                <a:latin typeface="微軟正黑體" panose="020B0604030504040204" pitchFamily="34" charset="-120"/>
                <a:ea typeface="微軟正黑體" panose="020B0604030504040204" pitchFamily="34" charset="-120"/>
              </a:defRPr>
            </a:lvl1pPr>
            <a:lvl2pPr>
              <a:defRPr sz="2400">
                <a:latin typeface="微軟正黑體" panose="020B0604030504040204" pitchFamily="34" charset="-120"/>
                <a:ea typeface="微軟正黑體" panose="020B0604030504040204" pitchFamily="34" charset="-120"/>
              </a:defRPr>
            </a:lvl2pPr>
            <a:lvl3pPr>
              <a:defRPr sz="1800">
                <a:latin typeface="微軟正黑體" panose="020B0604030504040204" pitchFamily="34" charset="-120"/>
                <a:ea typeface="微軟正黑體" panose="020B0604030504040204" pitchFamily="34" charset="-120"/>
              </a:defRPr>
            </a:lvl3pPr>
            <a:lvl4pPr>
              <a:defRPr sz="1400">
                <a:latin typeface="微軟正黑體" panose="020B0604030504040204" pitchFamily="34" charset="-120"/>
                <a:ea typeface="微軟正黑體" panose="020B0604030504040204" pitchFamily="34" charset="-120"/>
              </a:defRPr>
            </a:lvl4pPr>
            <a:lvl5pPr>
              <a:defRPr sz="1200">
                <a:latin typeface="微軟正黑體" panose="020B0604030504040204" pitchFamily="34" charset="-120"/>
                <a:ea typeface="微軟正黑體" panose="020B0604030504040204" pitchFamily="34"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標題 4"/>
          <p:cNvSpPr>
            <a:spLocks noGrp="1"/>
          </p:cNvSpPr>
          <p:nvPr>
            <p:ph type="title"/>
          </p:nvPr>
        </p:nvSpPr>
        <p:spPr>
          <a:xfrm>
            <a:off x="685800" y="233161"/>
            <a:ext cx="8229600" cy="584775"/>
          </a:xfrm>
        </p:spPr>
        <p:txBody>
          <a:bodyPr/>
          <a:lstStyle>
            <a:lvl1pPr>
              <a:defRPr>
                <a:latin typeface="微軟正黑體" panose="020B0604030504040204" pitchFamily="34" charset="-120"/>
                <a:ea typeface="微軟正黑體" panose="020B0604030504040204" pitchFamily="34" charset="-120"/>
              </a:defRPr>
            </a:lvl1pPr>
          </a:lstStyle>
          <a:p>
            <a:r>
              <a:rPr lang="zh-TW" altLang="en-US" dirty="0"/>
              <a:t>按一下以編輯母片標題樣式</a:t>
            </a:r>
          </a:p>
        </p:txBody>
      </p:sp>
      <p:sp>
        <p:nvSpPr>
          <p:cNvPr id="4" name="投影片編號版面配置區 3"/>
          <p:cNvSpPr>
            <a:spLocks noGrp="1"/>
          </p:cNvSpPr>
          <p:nvPr>
            <p:ph type="sldNum" sz="quarter" idx="10"/>
          </p:nvPr>
        </p:nvSpPr>
        <p:spPr>
          <a:xfrm>
            <a:off x="8763000" y="4857750"/>
            <a:ext cx="533400" cy="285750"/>
          </a:xfrm>
        </p:spPr>
        <p:txBody>
          <a:bodyPr/>
          <a:lstStyle>
            <a:lvl1pPr>
              <a:defRPr sz="1100">
                <a:solidFill>
                  <a:schemeClr val="bg1"/>
                </a:solidFill>
              </a:defRPr>
            </a:lvl1pPr>
          </a:lstStyle>
          <a:p>
            <a:pPr>
              <a:defRPr/>
            </a:pPr>
            <a:fld id="{7A6790E0-BEF4-4832-A75A-9EE1100ED3A6}" type="slidenum">
              <a:rPr lang="en-US" altLang="zh-TW" smtClean="0"/>
              <a:pPr>
                <a:defRPr/>
              </a:pPr>
              <a:t>‹#›</a:t>
            </a:fld>
            <a:endParaRPr lang="en-US" altLang="zh-TW" dirty="0"/>
          </a:p>
        </p:txBody>
      </p:sp>
    </p:spTree>
    <p:extLst>
      <p:ext uri="{BB962C8B-B14F-4D97-AF65-F5344CB8AC3E}">
        <p14:creationId xmlns:p14="http://schemas.microsoft.com/office/powerpoint/2010/main" val="4294283135"/>
      </p:ext>
    </p:extLst>
  </p:cSld>
  <p:clrMapOvr>
    <a:masterClrMapping/>
  </p:clrMapOvr>
  <p:transition spd="slow">
    <p:zoom dir="in"/>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4572001" y="0"/>
            <a:ext cx="4572000" cy="5143500"/>
          </a:xfrm>
          <a:noFill/>
        </p:spPr>
        <p:txBody>
          <a:bodyPr vert="horz" lIns="0" tIns="2448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377901" y="1215000"/>
            <a:ext cx="3833002" cy="3537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377902" y="378000"/>
            <a:ext cx="3833002" cy="276999"/>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26993181"/>
      </p:ext>
    </p:extLst>
  </p:cSld>
  <p:clrMapOvr>
    <a:masterClrMapping/>
  </p:clrMapOvr>
  <p:extLst>
    <p:ext uri="{DCECCB84-F9BA-43D5-87BE-67443E8EF086}">
      <p15:sldGuideLst xmlns:p15="http://schemas.microsoft.com/office/powerpoint/2012/main">
        <p15:guide id="1" pos="3841">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3538">
          <p15:clr>
            <a:srgbClr val="FBAE40"/>
          </p15:clr>
        </p15:guide>
        <p15:guide id="7" pos="31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9144000" cy="5143500"/>
          </a:xfrm>
          <a:noFill/>
        </p:spPr>
        <p:txBody>
          <a:bodyPr vert="horz" lIns="0" tIns="2448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812950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4770615" y="1215000"/>
            <a:ext cx="3994960" cy="3537000"/>
          </a:xfrm>
          <a:noFill/>
        </p:spPr>
        <p:txBody>
          <a:bodyPr vert="horz" lIns="0" tIns="1512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377901" y="1215000"/>
            <a:ext cx="3994960" cy="3537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377902" y="378000"/>
            <a:ext cx="8387673" cy="276999"/>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914673422"/>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3674">
          <p15:clr>
            <a:srgbClr val="FBAE40"/>
          </p15:clr>
        </p15:guide>
        <p15:guide id="4" pos="4008">
          <p15:clr>
            <a:srgbClr val="FBAE40"/>
          </p15:clr>
        </p15:guide>
        <p15:guide id="5" pos="7364">
          <p15:clr>
            <a:srgbClr val="FBAE40"/>
          </p15:clr>
        </p15:guide>
        <p15:guide id="6" orient="horz" pos="317">
          <p15:clr>
            <a:srgbClr val="FBAE40"/>
          </p15:clr>
        </p15:guide>
        <p15:guide id="7" orient="horz" pos="551">
          <p15:clr>
            <a:srgbClr val="FBAE40"/>
          </p15:clr>
        </p15:guide>
        <p15:guide id="8" orient="horz" pos="399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377902" y="1215000"/>
            <a:ext cx="8386716" cy="3537000"/>
          </a:xfrm>
          <a:noFill/>
        </p:spPr>
        <p:txBody>
          <a:bodyPr tIns="1368000"/>
          <a:lstStyle>
            <a:lvl1pPr algn="ctr">
              <a:defRPr sz="105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11905212"/>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736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81707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p:nvPicPr>
        <p:blipFill>
          <a:blip r:embed="rId2"/>
          <a:stretch>
            <a:fillRect/>
          </a:stretch>
        </p:blipFill>
        <p:spPr>
          <a:xfrm>
            <a:off x="7292275" y="4495500"/>
            <a:ext cx="1472343" cy="270000"/>
          </a:xfrm>
          <a:prstGeom prst="rect">
            <a:avLst/>
          </a:prstGeom>
        </p:spPr>
      </p:pic>
      <p:sp>
        <p:nvSpPr>
          <p:cNvPr id="93" name="Contact information"/>
          <p:cNvSpPr>
            <a:spLocks noGrp="1"/>
          </p:cNvSpPr>
          <p:nvPr>
            <p:ph type="body" sz="quarter" idx="10" hasCustomPrompt="1"/>
          </p:nvPr>
        </p:nvSpPr>
        <p:spPr>
          <a:xfrm>
            <a:off x="377901" y="2179115"/>
            <a:ext cx="4194099" cy="1875758"/>
          </a:xfrm>
        </p:spPr>
        <p:txBody>
          <a:bodyPr anchor="t" anchorCtr="0">
            <a:noAutofit/>
          </a:bodyPr>
          <a:lstStyle>
            <a:lvl1pPr>
              <a:spcBef>
                <a:spcPts val="0"/>
              </a:spcBef>
              <a:spcAft>
                <a:spcPts val="900"/>
              </a:spcAft>
              <a:defRPr sz="1200" b="0"/>
            </a:lvl1pPr>
            <a:lvl2pPr marL="0" indent="0">
              <a:spcBef>
                <a:spcPts val="0"/>
              </a:spcBef>
              <a:buNone/>
              <a:defRPr sz="12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377901" y="1100257"/>
            <a:ext cx="4194099" cy="692337"/>
          </a:xfrm>
        </p:spPr>
        <p:txBody>
          <a:bodyPr anchor="t" anchorCtr="0">
            <a:noAutofit/>
          </a:bodyPr>
          <a:lstStyle>
            <a:lvl1pPr>
              <a:defRPr sz="4124">
                <a:solidFill>
                  <a:schemeClr val="accent1"/>
                </a:solidFill>
                <a:latin typeface="+mj-lt"/>
              </a:defRPr>
            </a:lvl1pPr>
          </a:lstStyle>
          <a:p>
            <a:r>
              <a:rPr lang="en-US" dirty="0"/>
              <a:t>Thank you.</a:t>
            </a:r>
            <a:endParaRPr lang="de-DE" dirty="0"/>
          </a:p>
        </p:txBody>
      </p:sp>
      <p:pic>
        <p:nvPicPr>
          <p:cNvPr id="5" name="SAP Logo" descr="SAP Logo" title="SAP Logo">
            <a:extLst>
              <a:ext uri="{FF2B5EF4-FFF2-40B4-BE49-F238E27FC236}">
                <a16:creationId xmlns:a16="http://schemas.microsoft.com/office/drawing/2014/main" id="{91E13939-EFFB-4875-8160-E7B90980AA90}"/>
              </a:ext>
            </a:extLst>
          </p:cNvPr>
          <p:cNvPicPr>
            <a:picLocks noChangeAspect="1"/>
          </p:cNvPicPr>
          <p:nvPr userDrawn="1"/>
        </p:nvPicPr>
        <p:blipFill>
          <a:blip r:embed="rId2"/>
          <a:stretch>
            <a:fillRect/>
          </a:stretch>
        </p:blipFill>
        <p:spPr>
          <a:xfrm>
            <a:off x="7292275" y="4495500"/>
            <a:ext cx="1472343" cy="270000"/>
          </a:xfrm>
          <a:prstGeom prst="rect">
            <a:avLst/>
          </a:prstGeom>
        </p:spPr>
      </p:pic>
    </p:spTree>
    <p:extLst>
      <p:ext uri="{BB962C8B-B14F-4D97-AF65-F5344CB8AC3E}">
        <p14:creationId xmlns:p14="http://schemas.microsoft.com/office/powerpoint/2010/main" val="3593074699"/>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p15:clr>
            <a:srgbClr val="FBAE40"/>
          </p15:clr>
        </p15:guide>
        <p15:guide id="2" orient="horz" pos="924">
          <p15:clr>
            <a:srgbClr val="FBAE40"/>
          </p15:clr>
        </p15:guide>
        <p15:guide id="4" orient="horz" pos="1830">
          <p15:clr>
            <a:srgbClr val="FBAE40"/>
          </p15:clr>
        </p15:guide>
        <p15:guide id="5" orient="horz" pos="4000">
          <p15:clr>
            <a:srgbClr val="FBAE40"/>
          </p15:clr>
        </p15:guide>
        <p15:guide id="6" pos="317">
          <p15:clr>
            <a:srgbClr val="FBAE40"/>
          </p15:clr>
        </p15:guide>
        <p15:guide id="8" pos="3841">
          <p15:clr>
            <a:srgbClr val="FBAE40"/>
          </p15:clr>
        </p15:guide>
        <p15:guide id="9" orient="horz" pos="318">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p:nvPicPr>
        <p:blipFill>
          <a:blip r:embed="rId2"/>
          <a:stretch>
            <a:fillRect/>
          </a:stretch>
        </p:blipFill>
        <p:spPr>
          <a:xfrm>
            <a:off x="7292275" y="4495500"/>
            <a:ext cx="1472343" cy="270000"/>
          </a:xfrm>
          <a:prstGeom prst="rect">
            <a:avLst/>
          </a:prstGeom>
        </p:spPr>
      </p:pic>
      <p:sp>
        <p:nvSpPr>
          <p:cNvPr id="19" name="Copyright information English"/>
          <p:cNvSpPr txBox="1"/>
          <p:nvPr/>
        </p:nvSpPr>
        <p:spPr bwMode="black">
          <a:xfrm>
            <a:off x="377330" y="1983969"/>
            <a:ext cx="4403086" cy="2781531"/>
          </a:xfrm>
          <a:prstGeom prst="rect">
            <a:avLst/>
          </a:prstGeom>
          <a:noFill/>
        </p:spPr>
        <p:txBody>
          <a:bodyPr wrap="square" lIns="0" tIns="0" rIns="0" bIns="0" rtlCol="0" anchor="b">
            <a:noAutofit/>
          </a:bodyPr>
          <a:lstStyle/>
          <a:p>
            <a:pPr marL="0" marR="0" lvl="0" indent="0" algn="l" defTabSz="816364" rtl="0" eaLnBrk="1" fontAlgn="auto" latinLnBrk="0" hangingPunct="1">
              <a:lnSpc>
                <a:spcPct val="100000"/>
              </a:lnSpc>
              <a:spcBef>
                <a:spcPts val="900"/>
              </a:spcBef>
              <a:spcAft>
                <a:spcPts val="0"/>
              </a:spcAft>
              <a:buClrTx/>
              <a:buSzTx/>
              <a:buFontTx/>
              <a:buNone/>
              <a:tabLst/>
              <a:defRPr/>
            </a:pPr>
            <a:r>
              <a:rPr lang="en-US" sz="600" b="0" noProof="0" dirty="0"/>
              <a:t>© 2021 SAP SE or an SAP affiliate company. All rights reserved.</a:t>
            </a:r>
            <a:endParaRPr lang="de-DE" sz="600" kern="0" dirty="0">
              <a:ea typeface="Arial Unicode MS" pitchFamily="34" charset="-128"/>
              <a:cs typeface="Arial Unicode MS" pitchFamily="34" charset="-128"/>
            </a:endParaRPr>
          </a:p>
          <a:p>
            <a:pPr>
              <a:spcBef>
                <a:spcPts val="450"/>
              </a:spcBef>
            </a:pPr>
            <a:r>
              <a:rPr lang="en-US" sz="6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450"/>
              </a:spcBef>
            </a:pPr>
            <a:r>
              <a:rPr lang="en-US" sz="6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450"/>
              </a:spcBef>
            </a:pPr>
            <a:r>
              <a:rPr lang="en-US" sz="6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450"/>
              </a:spcBef>
            </a:pPr>
            <a:r>
              <a:rPr lang="en-US" sz="6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600" kern="1200" baseline="0" dirty="0">
                <a:solidFill>
                  <a:schemeClr val="tx1"/>
                </a:solidFill>
                <a:latin typeface="Arial"/>
                <a:ea typeface="Arial Unicode MS" panose="020B0604020202020204" pitchFamily="34" charset="-128"/>
                <a:cs typeface="+mn-cs"/>
              </a:rPr>
              <a:t> </a:t>
            </a:r>
            <a:r>
              <a:rPr lang="en-US" sz="6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450"/>
              </a:spcBef>
            </a:pPr>
            <a:r>
              <a:rPr lang="en-US" sz="6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450"/>
              </a:spcBef>
            </a:pPr>
            <a:r>
              <a:rPr lang="en-US" sz="600" kern="1200" dirty="0">
                <a:solidFill>
                  <a:schemeClr val="tx1"/>
                </a:solidFill>
                <a:latin typeface="Arial"/>
                <a:ea typeface="Arial Unicode MS" panose="020B0604020202020204" pitchFamily="34" charset="-128"/>
                <a:cs typeface="+mn-cs"/>
              </a:rPr>
              <a:t>See </a:t>
            </a:r>
            <a:r>
              <a:rPr lang="en-US" sz="600" kern="1200" dirty="0">
                <a:solidFill>
                  <a:schemeClr val="tx1"/>
                </a:solidFill>
                <a:latin typeface="Arial"/>
                <a:ea typeface="Arial Unicode MS" panose="020B0604020202020204" pitchFamily="34" charset="-128"/>
                <a:cs typeface="+mn-cs"/>
                <a:hlinkClick r:id="rId3"/>
              </a:rPr>
              <a:t>www.sap.com/trademark</a:t>
            </a:r>
            <a:r>
              <a:rPr lang="en-US" sz="6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p:nvSpPr>
        <p:spPr bwMode="black">
          <a:xfrm>
            <a:off x="377330" y="1846049"/>
            <a:ext cx="1661110" cy="126958"/>
          </a:xfrm>
          <a:prstGeom prst="rect">
            <a:avLst/>
          </a:prstGeom>
          <a:noFill/>
        </p:spPr>
        <p:txBody>
          <a:bodyPr wrap="square" lIns="0" tIns="0" rIns="0" bIns="0" rtlCol="0" anchor="b">
            <a:noAutofit/>
          </a:bodyPr>
          <a:lstStyle/>
          <a:p>
            <a:pPr marL="0" marR="0" lvl="0" indent="0" algn="l" defTabSz="816364" rtl="0" eaLnBrk="1" fontAlgn="auto" latinLnBrk="0" hangingPunct="1">
              <a:lnSpc>
                <a:spcPct val="100000"/>
              </a:lnSpc>
              <a:spcBef>
                <a:spcPts val="900"/>
              </a:spcBef>
              <a:spcAft>
                <a:spcPts val="0"/>
              </a:spcAft>
              <a:buClrTx/>
              <a:buSzTx/>
              <a:buFontTx/>
              <a:buNone/>
              <a:tabLst/>
              <a:defRPr/>
            </a:pPr>
            <a:r>
              <a:rPr lang="en-US" sz="825" b="1" kern="1200" dirty="0">
                <a:solidFill>
                  <a:schemeClr val="accent1"/>
                </a:solidFill>
                <a:latin typeface="Arial"/>
                <a:ea typeface="Arial Unicode MS" panose="020B0604020202020204" pitchFamily="34" charset="-128"/>
                <a:cs typeface="+mn-cs"/>
              </a:rPr>
              <a:t>www.sap.com</a:t>
            </a:r>
            <a:r>
              <a:rPr lang="en-US" sz="825" b="1" kern="1200" dirty="0">
                <a:solidFill>
                  <a:schemeClr val="tx1"/>
                </a:solidFill>
                <a:latin typeface="Arial"/>
                <a:ea typeface="Arial Unicode MS" panose="020B0604020202020204" pitchFamily="34" charset="-128"/>
                <a:cs typeface="+mn-cs"/>
              </a:rPr>
              <a:t>/contactsap</a:t>
            </a:r>
          </a:p>
        </p:txBody>
      </p:sp>
      <p:sp>
        <p:nvSpPr>
          <p:cNvPr id="43" name="Follow all of SAP"/>
          <p:cNvSpPr txBox="1"/>
          <p:nvPr/>
        </p:nvSpPr>
        <p:spPr bwMode="black">
          <a:xfrm>
            <a:off x="377331" y="1095751"/>
            <a:ext cx="921172" cy="126958"/>
          </a:xfrm>
          <a:prstGeom prst="rect">
            <a:avLst/>
          </a:prstGeom>
          <a:noFill/>
        </p:spPr>
        <p:txBody>
          <a:bodyPr wrap="square" lIns="0" tIns="0" rIns="0" bIns="0" rtlCol="0" anchor="b">
            <a:noAutofit/>
          </a:bodyPr>
          <a:lstStyle/>
          <a:p>
            <a:pPr marL="0" marR="0" lvl="0" indent="0" algn="l" defTabSz="816364" rtl="0" eaLnBrk="1" fontAlgn="auto" latinLnBrk="0" hangingPunct="1">
              <a:lnSpc>
                <a:spcPct val="100000"/>
              </a:lnSpc>
              <a:spcBef>
                <a:spcPts val="900"/>
              </a:spcBef>
              <a:spcAft>
                <a:spcPts val="0"/>
              </a:spcAft>
              <a:buClrTx/>
              <a:buSzTx/>
              <a:buFontTx/>
              <a:buNone/>
              <a:tabLst/>
              <a:defRPr/>
            </a:pPr>
            <a:r>
              <a:rPr lang="en-US" sz="825" b="0" kern="1200" dirty="0">
                <a:solidFill>
                  <a:schemeClr val="tx1"/>
                </a:solidFill>
                <a:latin typeface="Arial"/>
                <a:ea typeface="Arial Unicode MS" panose="020B0604020202020204" pitchFamily="34" charset="-128"/>
                <a:cs typeface="+mn-cs"/>
              </a:rPr>
              <a:t>Follow us</a:t>
            </a:r>
          </a:p>
        </p:txBody>
      </p:sp>
      <p:pic>
        <p:nvPicPr>
          <p:cNvPr id="10" name="Linkedin icon with link">
            <a:hlinkClick r:id="rId5"/>
            <a:extLst>
              <a:ext uri="{FF2B5EF4-FFF2-40B4-BE49-F238E27FC236}">
                <a16:creationId xmlns:a16="http://schemas.microsoft.com/office/drawing/2014/main" id="{D03BED7D-4C1C-D348-B7EC-3275C42250B4}"/>
              </a:ext>
            </a:extLst>
          </p:cNvPr>
          <p:cNvPicPr>
            <a:picLocks noChangeAspect="1"/>
          </p:cNvPicPr>
          <p:nvPr/>
        </p:nvPicPr>
        <p:blipFill>
          <a:blip r:embed="rId6"/>
          <a:srcRect/>
          <a:stretch/>
        </p:blipFill>
        <p:spPr>
          <a:xfrm>
            <a:off x="1692675" y="1312470"/>
            <a:ext cx="271286" cy="271357"/>
          </a:xfrm>
          <a:prstGeom prst="rect">
            <a:avLst/>
          </a:prstGeom>
        </p:spPr>
      </p:pic>
      <p:pic>
        <p:nvPicPr>
          <p:cNvPr id="11" name="YouTube icon with link">
            <a:hlinkClick r:id="rId7"/>
            <a:extLst>
              <a:ext uri="{FF2B5EF4-FFF2-40B4-BE49-F238E27FC236}">
                <a16:creationId xmlns:a16="http://schemas.microsoft.com/office/drawing/2014/main" id="{4550E8CF-5571-DB45-85AB-8ACD63D7F0D9}"/>
              </a:ext>
            </a:extLst>
          </p:cNvPr>
          <p:cNvPicPr>
            <a:picLocks noChangeAspect="1"/>
          </p:cNvPicPr>
          <p:nvPr/>
        </p:nvPicPr>
        <p:blipFill>
          <a:blip r:embed="rId8"/>
          <a:srcRect/>
          <a:stretch/>
        </p:blipFill>
        <p:spPr>
          <a:xfrm>
            <a:off x="1249888" y="1311797"/>
            <a:ext cx="272629" cy="272700"/>
          </a:xfrm>
          <a:prstGeom prst="rect">
            <a:avLst/>
          </a:prstGeom>
        </p:spPr>
      </p:pic>
      <p:pic>
        <p:nvPicPr>
          <p:cNvPr id="12" name="Twitter icon with link">
            <a:hlinkClick r:id="rId9" tooltip="https://twitter.com/sap"/>
            <a:extLst>
              <a:ext uri="{FF2B5EF4-FFF2-40B4-BE49-F238E27FC236}">
                <a16:creationId xmlns:a16="http://schemas.microsoft.com/office/drawing/2014/main" id="{3A3DEA53-744B-5D49-B9C4-B3DD2B6F8890}"/>
              </a:ext>
            </a:extLst>
          </p:cNvPr>
          <p:cNvPicPr>
            <a:picLocks noChangeAspect="1"/>
          </p:cNvPicPr>
          <p:nvPr/>
        </p:nvPicPr>
        <p:blipFill>
          <a:blip r:embed="rId10"/>
          <a:srcRect/>
          <a:stretch/>
        </p:blipFill>
        <p:spPr>
          <a:xfrm>
            <a:off x="808444" y="1312470"/>
            <a:ext cx="271286" cy="271357"/>
          </a:xfrm>
          <a:prstGeom prst="rect">
            <a:avLst/>
          </a:prstGeom>
        </p:spPr>
      </p:pic>
      <p:pic>
        <p:nvPicPr>
          <p:cNvPr id="13" name="Facebook icon with link">
            <a:hlinkClick r:id="rId11"/>
            <a:extLst>
              <a:ext uri="{FF2B5EF4-FFF2-40B4-BE49-F238E27FC236}">
                <a16:creationId xmlns:a16="http://schemas.microsoft.com/office/drawing/2014/main" id="{0574D7D9-99A0-C642-8DCC-BBDFBACB0C47}"/>
              </a:ext>
            </a:extLst>
          </p:cNvPr>
          <p:cNvPicPr>
            <a:picLocks noChangeAspect="1"/>
          </p:cNvPicPr>
          <p:nvPr/>
        </p:nvPicPr>
        <p:blipFill>
          <a:blip r:embed="rId12"/>
          <a:srcRect/>
          <a:stretch/>
        </p:blipFill>
        <p:spPr>
          <a:xfrm>
            <a:off x="365657" y="1311797"/>
            <a:ext cx="272629" cy="272700"/>
          </a:xfrm>
          <a:prstGeom prst="rect">
            <a:avLst/>
          </a:prstGeom>
        </p:spPr>
      </p:pic>
      <p:pic>
        <p:nvPicPr>
          <p:cNvPr id="14" name="SAP Logo" descr="SAP Logo" title="SAP Logo">
            <a:extLst>
              <a:ext uri="{FF2B5EF4-FFF2-40B4-BE49-F238E27FC236}">
                <a16:creationId xmlns:a16="http://schemas.microsoft.com/office/drawing/2014/main" id="{36D58E86-213C-4EF6-ADDE-9ABA1B966BF4}"/>
              </a:ext>
            </a:extLst>
          </p:cNvPr>
          <p:cNvPicPr>
            <a:picLocks noChangeAspect="1"/>
          </p:cNvPicPr>
          <p:nvPr userDrawn="1"/>
        </p:nvPicPr>
        <p:blipFill>
          <a:blip r:embed="rId2"/>
          <a:stretch>
            <a:fillRect/>
          </a:stretch>
        </p:blipFill>
        <p:spPr>
          <a:xfrm>
            <a:off x="7292275" y="4495500"/>
            <a:ext cx="1472343" cy="270000"/>
          </a:xfrm>
          <a:prstGeom prst="rect">
            <a:avLst/>
          </a:prstGeom>
        </p:spPr>
      </p:pic>
      <p:sp>
        <p:nvSpPr>
          <p:cNvPr id="15" name="Copyright information English">
            <a:extLst>
              <a:ext uri="{FF2B5EF4-FFF2-40B4-BE49-F238E27FC236}">
                <a16:creationId xmlns:a16="http://schemas.microsoft.com/office/drawing/2014/main" id="{25C008BF-CDFA-481A-92D6-0CFFA17DADE1}"/>
              </a:ext>
            </a:extLst>
          </p:cNvPr>
          <p:cNvSpPr txBox="1"/>
          <p:nvPr userDrawn="1"/>
        </p:nvSpPr>
        <p:spPr bwMode="black">
          <a:xfrm>
            <a:off x="377330" y="1983969"/>
            <a:ext cx="4403086" cy="2781531"/>
          </a:xfrm>
          <a:prstGeom prst="rect">
            <a:avLst/>
          </a:prstGeom>
          <a:noFill/>
        </p:spPr>
        <p:txBody>
          <a:bodyPr wrap="square" lIns="0" tIns="0" rIns="0" bIns="0" rtlCol="0" anchor="b">
            <a:noAutofit/>
          </a:bodyPr>
          <a:lstStyle/>
          <a:p>
            <a:pPr marL="0" marR="0" lvl="0" indent="0" algn="l" defTabSz="816364" rtl="0" eaLnBrk="1" fontAlgn="auto" latinLnBrk="0" hangingPunct="1">
              <a:lnSpc>
                <a:spcPct val="100000"/>
              </a:lnSpc>
              <a:spcBef>
                <a:spcPts val="900"/>
              </a:spcBef>
              <a:spcAft>
                <a:spcPts val="0"/>
              </a:spcAft>
              <a:buClrTx/>
              <a:buSzTx/>
              <a:buFontTx/>
              <a:buNone/>
              <a:tabLst/>
              <a:defRPr/>
            </a:pPr>
            <a:r>
              <a:rPr lang="en-US" sz="600" b="0" noProof="0" dirty="0"/>
              <a:t>© 2021 SAP SE or an SAP affiliate company. All rights reserved.</a:t>
            </a:r>
            <a:endParaRPr lang="de-DE" sz="600" kern="0" dirty="0">
              <a:ea typeface="Arial Unicode MS" pitchFamily="34" charset="-128"/>
              <a:cs typeface="Arial Unicode MS" pitchFamily="34" charset="-128"/>
            </a:endParaRPr>
          </a:p>
          <a:p>
            <a:pPr>
              <a:spcBef>
                <a:spcPts val="450"/>
              </a:spcBef>
            </a:pPr>
            <a:r>
              <a:rPr lang="en-US" sz="6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450"/>
              </a:spcBef>
            </a:pPr>
            <a:r>
              <a:rPr lang="en-US" sz="6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450"/>
              </a:spcBef>
            </a:pPr>
            <a:r>
              <a:rPr lang="en-US" sz="6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450"/>
              </a:spcBef>
            </a:pPr>
            <a:r>
              <a:rPr lang="en-US" sz="6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600" kern="1200" baseline="0" dirty="0">
                <a:solidFill>
                  <a:schemeClr val="tx1"/>
                </a:solidFill>
                <a:latin typeface="Arial"/>
                <a:ea typeface="Arial Unicode MS" panose="020B0604020202020204" pitchFamily="34" charset="-128"/>
                <a:cs typeface="+mn-cs"/>
              </a:rPr>
              <a:t> </a:t>
            </a:r>
            <a:r>
              <a:rPr lang="en-US" sz="6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450"/>
              </a:spcBef>
            </a:pPr>
            <a:r>
              <a:rPr lang="en-US" sz="6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450"/>
              </a:spcBef>
            </a:pPr>
            <a:r>
              <a:rPr lang="en-US" sz="600" kern="1200" dirty="0">
                <a:solidFill>
                  <a:schemeClr val="tx1"/>
                </a:solidFill>
                <a:latin typeface="Arial"/>
                <a:ea typeface="Arial Unicode MS" panose="020B0604020202020204" pitchFamily="34" charset="-128"/>
                <a:cs typeface="+mn-cs"/>
              </a:rPr>
              <a:t>See </a:t>
            </a:r>
            <a:r>
              <a:rPr lang="en-US" sz="600" kern="1200" dirty="0">
                <a:solidFill>
                  <a:schemeClr val="tx1"/>
                </a:solidFill>
                <a:latin typeface="Arial"/>
                <a:ea typeface="Arial Unicode MS" panose="020B0604020202020204" pitchFamily="34" charset="-128"/>
                <a:cs typeface="+mn-cs"/>
                <a:hlinkClick r:id="rId3"/>
              </a:rPr>
              <a:t>www.sap.com/trademark</a:t>
            </a:r>
            <a:r>
              <a:rPr lang="en-US" sz="600" kern="1200" dirty="0">
                <a:solidFill>
                  <a:schemeClr val="tx1"/>
                </a:solidFill>
                <a:latin typeface="Arial"/>
                <a:ea typeface="Arial Unicode MS" panose="020B0604020202020204" pitchFamily="34" charset="-128"/>
                <a:cs typeface="+mn-cs"/>
              </a:rPr>
              <a:t> for additional trademark information and notices.</a:t>
            </a:r>
          </a:p>
        </p:txBody>
      </p:sp>
      <p:sp>
        <p:nvSpPr>
          <p:cNvPr id="17" name="www.sap.com - contact SAP link">
            <a:hlinkClick r:id="rId4" tooltip="www.sap.com/contactsap"/>
            <a:extLst>
              <a:ext uri="{FF2B5EF4-FFF2-40B4-BE49-F238E27FC236}">
                <a16:creationId xmlns:a16="http://schemas.microsoft.com/office/drawing/2014/main" id="{810E1909-EEE5-4D7B-8C68-43888C62339B}"/>
              </a:ext>
            </a:extLst>
          </p:cNvPr>
          <p:cNvSpPr txBox="1"/>
          <p:nvPr userDrawn="1"/>
        </p:nvSpPr>
        <p:spPr bwMode="black">
          <a:xfrm>
            <a:off x="377330" y="1846049"/>
            <a:ext cx="1661110" cy="126958"/>
          </a:xfrm>
          <a:prstGeom prst="rect">
            <a:avLst/>
          </a:prstGeom>
          <a:noFill/>
        </p:spPr>
        <p:txBody>
          <a:bodyPr wrap="square" lIns="0" tIns="0" rIns="0" bIns="0" rtlCol="0" anchor="b">
            <a:noAutofit/>
          </a:bodyPr>
          <a:lstStyle/>
          <a:p>
            <a:pPr marL="0" marR="0" lvl="0" indent="0" algn="l" defTabSz="816364" rtl="0" eaLnBrk="1" fontAlgn="auto" latinLnBrk="0" hangingPunct="1">
              <a:lnSpc>
                <a:spcPct val="100000"/>
              </a:lnSpc>
              <a:spcBef>
                <a:spcPts val="900"/>
              </a:spcBef>
              <a:spcAft>
                <a:spcPts val="0"/>
              </a:spcAft>
              <a:buClrTx/>
              <a:buSzTx/>
              <a:buFontTx/>
              <a:buNone/>
              <a:tabLst/>
              <a:defRPr/>
            </a:pPr>
            <a:r>
              <a:rPr lang="en-US" sz="825" b="1" kern="1200" dirty="0">
                <a:solidFill>
                  <a:schemeClr val="accent1"/>
                </a:solidFill>
                <a:latin typeface="Arial"/>
                <a:ea typeface="Arial Unicode MS" panose="020B0604020202020204" pitchFamily="34" charset="-128"/>
                <a:cs typeface="+mn-cs"/>
              </a:rPr>
              <a:t>www.sap.com</a:t>
            </a:r>
            <a:r>
              <a:rPr lang="en-US" sz="825" b="1" kern="1200" dirty="0">
                <a:solidFill>
                  <a:schemeClr val="tx1"/>
                </a:solidFill>
                <a:latin typeface="Arial"/>
                <a:ea typeface="Arial Unicode MS" panose="020B0604020202020204" pitchFamily="34" charset="-128"/>
                <a:cs typeface="+mn-cs"/>
              </a:rPr>
              <a:t>/contactsap</a:t>
            </a:r>
          </a:p>
        </p:txBody>
      </p:sp>
      <p:sp>
        <p:nvSpPr>
          <p:cNvPr id="18" name="Follow all of SAP">
            <a:extLst>
              <a:ext uri="{FF2B5EF4-FFF2-40B4-BE49-F238E27FC236}">
                <a16:creationId xmlns:a16="http://schemas.microsoft.com/office/drawing/2014/main" id="{BD12680F-7182-48F2-B394-A24DBAA68AC4}"/>
              </a:ext>
            </a:extLst>
          </p:cNvPr>
          <p:cNvSpPr txBox="1"/>
          <p:nvPr userDrawn="1"/>
        </p:nvSpPr>
        <p:spPr bwMode="black">
          <a:xfrm>
            <a:off x="377331" y="1095751"/>
            <a:ext cx="921172" cy="126958"/>
          </a:xfrm>
          <a:prstGeom prst="rect">
            <a:avLst/>
          </a:prstGeom>
          <a:noFill/>
        </p:spPr>
        <p:txBody>
          <a:bodyPr wrap="square" lIns="0" tIns="0" rIns="0" bIns="0" rtlCol="0" anchor="b">
            <a:noAutofit/>
          </a:bodyPr>
          <a:lstStyle/>
          <a:p>
            <a:pPr marL="0" marR="0" lvl="0" indent="0" algn="l" defTabSz="816364" rtl="0" eaLnBrk="1" fontAlgn="auto" latinLnBrk="0" hangingPunct="1">
              <a:lnSpc>
                <a:spcPct val="100000"/>
              </a:lnSpc>
              <a:spcBef>
                <a:spcPts val="900"/>
              </a:spcBef>
              <a:spcAft>
                <a:spcPts val="0"/>
              </a:spcAft>
              <a:buClrTx/>
              <a:buSzTx/>
              <a:buFontTx/>
              <a:buNone/>
              <a:tabLst/>
              <a:defRPr/>
            </a:pPr>
            <a:r>
              <a:rPr lang="en-US" sz="825" b="0" kern="1200" dirty="0">
                <a:solidFill>
                  <a:schemeClr val="tx1"/>
                </a:solidFill>
                <a:latin typeface="Arial"/>
                <a:ea typeface="Arial Unicode MS" panose="020B0604020202020204" pitchFamily="34" charset="-128"/>
                <a:cs typeface="+mn-cs"/>
              </a:rPr>
              <a:t>Follow us</a:t>
            </a:r>
          </a:p>
        </p:txBody>
      </p:sp>
      <p:pic>
        <p:nvPicPr>
          <p:cNvPr id="20" name="Linkedin icon with link">
            <a:hlinkClick r:id="rId5"/>
            <a:extLst>
              <a:ext uri="{FF2B5EF4-FFF2-40B4-BE49-F238E27FC236}">
                <a16:creationId xmlns:a16="http://schemas.microsoft.com/office/drawing/2014/main" id="{75344C72-E3AD-417D-AF62-FEAE7C6A2F33}"/>
              </a:ext>
            </a:extLst>
          </p:cNvPr>
          <p:cNvPicPr>
            <a:picLocks noChangeAspect="1"/>
          </p:cNvPicPr>
          <p:nvPr userDrawn="1"/>
        </p:nvPicPr>
        <p:blipFill>
          <a:blip r:embed="rId6"/>
          <a:srcRect/>
          <a:stretch/>
        </p:blipFill>
        <p:spPr>
          <a:xfrm>
            <a:off x="1692675" y="1312470"/>
            <a:ext cx="271286" cy="271357"/>
          </a:xfrm>
          <a:prstGeom prst="rect">
            <a:avLst/>
          </a:prstGeom>
        </p:spPr>
      </p:pic>
      <p:pic>
        <p:nvPicPr>
          <p:cNvPr id="21" name="YouTube icon with link">
            <a:hlinkClick r:id="rId7"/>
            <a:extLst>
              <a:ext uri="{FF2B5EF4-FFF2-40B4-BE49-F238E27FC236}">
                <a16:creationId xmlns:a16="http://schemas.microsoft.com/office/drawing/2014/main" id="{06CC770C-0315-4B20-AEAD-2C9EA0A328CD}"/>
              </a:ext>
            </a:extLst>
          </p:cNvPr>
          <p:cNvPicPr>
            <a:picLocks noChangeAspect="1"/>
          </p:cNvPicPr>
          <p:nvPr userDrawn="1"/>
        </p:nvPicPr>
        <p:blipFill>
          <a:blip r:embed="rId8"/>
          <a:srcRect/>
          <a:stretch/>
        </p:blipFill>
        <p:spPr>
          <a:xfrm>
            <a:off x="1249888" y="1311797"/>
            <a:ext cx="272629" cy="272700"/>
          </a:xfrm>
          <a:prstGeom prst="rect">
            <a:avLst/>
          </a:prstGeom>
        </p:spPr>
      </p:pic>
      <p:pic>
        <p:nvPicPr>
          <p:cNvPr id="22" name="Twitter icon with link">
            <a:hlinkClick r:id="rId9" tooltip="https://twitter.com/sap"/>
            <a:extLst>
              <a:ext uri="{FF2B5EF4-FFF2-40B4-BE49-F238E27FC236}">
                <a16:creationId xmlns:a16="http://schemas.microsoft.com/office/drawing/2014/main" id="{7B8CFFBC-C15F-49E4-B7BA-003815D64948}"/>
              </a:ext>
            </a:extLst>
          </p:cNvPr>
          <p:cNvPicPr>
            <a:picLocks noChangeAspect="1"/>
          </p:cNvPicPr>
          <p:nvPr userDrawn="1"/>
        </p:nvPicPr>
        <p:blipFill>
          <a:blip r:embed="rId10"/>
          <a:srcRect/>
          <a:stretch/>
        </p:blipFill>
        <p:spPr>
          <a:xfrm>
            <a:off x="808444" y="1312470"/>
            <a:ext cx="271286" cy="271357"/>
          </a:xfrm>
          <a:prstGeom prst="rect">
            <a:avLst/>
          </a:prstGeom>
        </p:spPr>
      </p:pic>
      <p:pic>
        <p:nvPicPr>
          <p:cNvPr id="23" name="Facebook icon with link">
            <a:hlinkClick r:id="rId11"/>
            <a:extLst>
              <a:ext uri="{FF2B5EF4-FFF2-40B4-BE49-F238E27FC236}">
                <a16:creationId xmlns:a16="http://schemas.microsoft.com/office/drawing/2014/main" id="{35D09E35-C51F-4E39-A9B1-D55015BCD9B1}"/>
              </a:ext>
            </a:extLst>
          </p:cNvPr>
          <p:cNvPicPr>
            <a:picLocks noChangeAspect="1"/>
          </p:cNvPicPr>
          <p:nvPr userDrawn="1"/>
        </p:nvPicPr>
        <p:blipFill>
          <a:blip r:embed="rId12"/>
          <a:srcRect/>
          <a:stretch/>
        </p:blipFill>
        <p:spPr>
          <a:xfrm>
            <a:off x="365657" y="1311797"/>
            <a:ext cx="272629" cy="272700"/>
          </a:xfrm>
          <a:prstGeom prst="rect">
            <a:avLst/>
          </a:prstGeom>
        </p:spPr>
      </p:pic>
    </p:spTree>
    <p:extLst>
      <p:ext uri="{BB962C8B-B14F-4D97-AF65-F5344CB8AC3E}">
        <p14:creationId xmlns:p14="http://schemas.microsoft.com/office/powerpoint/2010/main" val="2044979028"/>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p:nvSpPr>
        <p:spPr bwMode="black">
          <a:xfrm>
            <a:off x="377330" y="1846049"/>
            <a:ext cx="1934976" cy="126958"/>
          </a:xfrm>
          <a:prstGeom prst="rect">
            <a:avLst/>
          </a:prstGeom>
          <a:noFill/>
        </p:spPr>
        <p:txBody>
          <a:bodyPr wrap="square" lIns="0" tIns="0" rIns="0" bIns="0" rtlCol="0" anchor="b">
            <a:noAutofit/>
          </a:bodyPr>
          <a:lstStyle/>
          <a:p>
            <a:pPr marL="0" marR="0" lvl="0" indent="0" algn="l" defTabSz="816364" rtl="0" eaLnBrk="1" fontAlgn="auto" latinLnBrk="0" hangingPunct="1">
              <a:lnSpc>
                <a:spcPct val="100000"/>
              </a:lnSpc>
              <a:spcBef>
                <a:spcPts val="900"/>
              </a:spcBef>
              <a:spcAft>
                <a:spcPts val="0"/>
              </a:spcAft>
              <a:buClrTx/>
              <a:buSzTx/>
              <a:buFontTx/>
              <a:buNone/>
              <a:tabLst/>
              <a:defRPr/>
            </a:pPr>
            <a:r>
              <a:rPr lang="en-US" sz="825" b="1" kern="1200" dirty="0">
                <a:solidFill>
                  <a:schemeClr val="accent1"/>
                </a:solidFill>
                <a:latin typeface="Arial"/>
                <a:ea typeface="Arial Unicode MS" panose="020B0604020202020204" pitchFamily="34" charset="-128"/>
                <a:cs typeface="+mn-cs"/>
              </a:rPr>
              <a:t>www.sap.com/germany</a:t>
            </a:r>
            <a:r>
              <a:rPr lang="en-US" sz="825"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p:nvPicPr>
        <p:blipFill>
          <a:blip r:embed="rId3"/>
          <a:stretch>
            <a:fillRect/>
          </a:stretch>
        </p:blipFill>
        <p:spPr>
          <a:xfrm>
            <a:off x="7292275" y="4495500"/>
            <a:ext cx="1472343" cy="270000"/>
          </a:xfrm>
          <a:prstGeom prst="rect">
            <a:avLst/>
          </a:prstGeom>
        </p:spPr>
      </p:pic>
      <p:sp>
        <p:nvSpPr>
          <p:cNvPr id="32" name="Copyright information-German"/>
          <p:cNvSpPr txBox="1"/>
          <p:nvPr/>
        </p:nvSpPr>
        <p:spPr bwMode="black">
          <a:xfrm>
            <a:off x="377900" y="1983969"/>
            <a:ext cx="4556419" cy="2781531"/>
          </a:xfrm>
          <a:prstGeom prst="rect">
            <a:avLst/>
          </a:prstGeom>
          <a:noFill/>
        </p:spPr>
        <p:txBody>
          <a:bodyPr wrap="square" lIns="0" tIns="0" rIns="0" bIns="0" rtlCol="0" anchor="b">
            <a:noAutofit/>
          </a:bodyPr>
          <a:lstStyle/>
          <a:p>
            <a:pPr marL="0" marR="0" lvl="0" indent="0" algn="l" defTabSz="816364" rtl="0" eaLnBrk="1" fontAlgn="auto" latinLnBrk="0" hangingPunct="1">
              <a:lnSpc>
                <a:spcPct val="100000"/>
              </a:lnSpc>
              <a:spcBef>
                <a:spcPts val="900"/>
              </a:spcBef>
              <a:spcAft>
                <a:spcPts val="0"/>
              </a:spcAft>
              <a:buClrTx/>
              <a:buSzTx/>
              <a:buFontTx/>
              <a:buNone/>
              <a:tabLst/>
              <a:defRPr/>
            </a:pPr>
            <a:r>
              <a:rPr lang="en-US" sz="600" b="0" noProof="0" dirty="0"/>
              <a:t>© 2021 SAP SE </a:t>
            </a:r>
            <a:r>
              <a:rPr lang="de-DE" sz="600" b="0" noProof="0" dirty="0"/>
              <a:t>oder ein SAP-Konzernunternehmen. Alle Rechte vorbehalten</a:t>
            </a:r>
            <a:r>
              <a:rPr lang="en-US" sz="600" b="0" noProof="0" dirty="0"/>
              <a:t>.</a:t>
            </a:r>
            <a:endParaRPr lang="de-DE" sz="600" kern="0" dirty="0">
              <a:ea typeface="Arial Unicode MS" pitchFamily="34" charset="-128"/>
              <a:cs typeface="Arial Unicode MS" pitchFamily="34" charset="-128"/>
            </a:endParaRPr>
          </a:p>
          <a:p>
            <a:pPr>
              <a:spcBef>
                <a:spcPts val="450"/>
              </a:spcBef>
            </a:pPr>
            <a:r>
              <a:rPr lang="de-DE" sz="6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450"/>
              </a:spcBef>
            </a:pPr>
            <a:r>
              <a:rPr lang="de-DE" sz="6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450"/>
              </a:spcBef>
            </a:pPr>
            <a:r>
              <a:rPr lang="de-DE" sz="6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450"/>
              </a:spcBef>
            </a:pPr>
            <a:r>
              <a:rPr lang="de-DE" sz="6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450"/>
              </a:spcBef>
            </a:pPr>
            <a:r>
              <a:rPr lang="de-DE" sz="6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600" kern="1200" baseline="0" noProof="0" dirty="0">
                <a:solidFill>
                  <a:schemeClr val="tx1"/>
                </a:solidFill>
                <a:effectLst/>
                <a:latin typeface="Arial"/>
                <a:ea typeface="+mn-ea"/>
                <a:cs typeface="+mn-cs"/>
              </a:rPr>
              <a:t> </a:t>
            </a:r>
            <a:r>
              <a:rPr lang="de-DE" sz="600" kern="1200" noProof="0" dirty="0">
                <a:solidFill>
                  <a:schemeClr val="tx1"/>
                </a:solidFill>
                <a:effectLst/>
                <a:latin typeface="Arial"/>
                <a:ea typeface="+mn-ea"/>
                <a:cs typeface="+mn-cs"/>
              </a:rPr>
              <a:t>Alle anderen Namen von Produkten und Dienstleistungen sind Marken der jeweiligen Firmen. </a:t>
            </a:r>
          </a:p>
          <a:p>
            <a:pPr>
              <a:spcBef>
                <a:spcPts val="450"/>
              </a:spcBef>
            </a:pPr>
            <a:r>
              <a:rPr lang="de-DE" sz="600" kern="1200" noProof="0" dirty="0">
                <a:solidFill>
                  <a:schemeClr val="tx1"/>
                </a:solidFill>
                <a:effectLst/>
                <a:latin typeface="Arial"/>
                <a:ea typeface="+mn-ea"/>
                <a:cs typeface="+mn-cs"/>
              </a:rPr>
              <a:t>Zusätzliche Informationen zur Marke und Vermerke finden Sie auf der Seite </a:t>
            </a:r>
            <a:r>
              <a:rPr lang="de-DE" sz="600" kern="1200" noProof="0" dirty="0">
                <a:solidFill>
                  <a:schemeClr val="tx1"/>
                </a:solidFill>
                <a:effectLst/>
                <a:latin typeface="Arial"/>
                <a:ea typeface="+mn-ea"/>
                <a:cs typeface="+mn-cs"/>
                <a:hlinkClick r:id="rId4"/>
              </a:rPr>
              <a:t>www.sap.de/trademark</a:t>
            </a:r>
            <a:r>
              <a:rPr lang="de-DE" sz="600" kern="1200" noProof="0" dirty="0">
                <a:solidFill>
                  <a:schemeClr val="tx1"/>
                </a:solidFill>
                <a:effectLst/>
                <a:latin typeface="Arial"/>
                <a:ea typeface="+mn-ea"/>
                <a:cs typeface="+mn-cs"/>
              </a:rPr>
              <a:t>.</a:t>
            </a:r>
          </a:p>
        </p:txBody>
      </p:sp>
      <p:sp>
        <p:nvSpPr>
          <p:cNvPr id="20" name="SAP folgen auf"/>
          <p:cNvSpPr txBox="1"/>
          <p:nvPr/>
        </p:nvSpPr>
        <p:spPr bwMode="black">
          <a:xfrm>
            <a:off x="377900" y="1095751"/>
            <a:ext cx="921172" cy="126958"/>
          </a:xfrm>
          <a:prstGeom prst="rect">
            <a:avLst/>
          </a:prstGeom>
          <a:noFill/>
        </p:spPr>
        <p:txBody>
          <a:bodyPr wrap="square" lIns="0" tIns="0" rIns="0" bIns="0" rtlCol="0" anchor="b">
            <a:noAutofit/>
          </a:bodyPr>
          <a:lstStyle/>
          <a:p>
            <a:pPr marL="0" marR="0" lvl="0" indent="0" algn="l" defTabSz="816364" rtl="0" eaLnBrk="1" fontAlgn="auto" latinLnBrk="0" hangingPunct="1">
              <a:lnSpc>
                <a:spcPct val="100000"/>
              </a:lnSpc>
              <a:spcBef>
                <a:spcPts val="900"/>
              </a:spcBef>
              <a:spcAft>
                <a:spcPts val="0"/>
              </a:spcAft>
              <a:buClrTx/>
              <a:buSzTx/>
              <a:buFontTx/>
              <a:buNone/>
              <a:tabLst/>
              <a:defRPr/>
            </a:pPr>
            <a:r>
              <a:rPr lang="de-DE" sz="825" b="0" kern="1200" noProof="0" dirty="0">
                <a:solidFill>
                  <a:schemeClr val="tx1"/>
                </a:solidFill>
                <a:latin typeface="Arial"/>
                <a:ea typeface="Arial Unicode MS" panose="020B0604020202020204" pitchFamily="34" charset="-128"/>
                <a:cs typeface="+mn-cs"/>
              </a:rPr>
              <a:t>SAP folgen auf</a:t>
            </a:r>
          </a:p>
        </p:txBody>
      </p:sp>
      <p:pic>
        <p:nvPicPr>
          <p:cNvPr id="10" name="Linkedin icon with link">
            <a:hlinkClick r:id="rId5"/>
            <a:extLst>
              <a:ext uri="{FF2B5EF4-FFF2-40B4-BE49-F238E27FC236}">
                <a16:creationId xmlns:a16="http://schemas.microsoft.com/office/drawing/2014/main" id="{7D1F0187-E2B3-E84B-B66C-2F4329298216}"/>
              </a:ext>
            </a:extLst>
          </p:cNvPr>
          <p:cNvPicPr>
            <a:picLocks noChangeAspect="1"/>
          </p:cNvPicPr>
          <p:nvPr/>
        </p:nvPicPr>
        <p:blipFill>
          <a:blip r:embed="rId6"/>
          <a:srcRect/>
          <a:stretch/>
        </p:blipFill>
        <p:spPr>
          <a:xfrm>
            <a:off x="1692675" y="1312470"/>
            <a:ext cx="271286" cy="271357"/>
          </a:xfrm>
          <a:prstGeom prst="rect">
            <a:avLst/>
          </a:prstGeom>
        </p:spPr>
      </p:pic>
      <p:pic>
        <p:nvPicPr>
          <p:cNvPr id="12" name="YouTube icon with link">
            <a:hlinkClick r:id="rId7"/>
            <a:extLst>
              <a:ext uri="{FF2B5EF4-FFF2-40B4-BE49-F238E27FC236}">
                <a16:creationId xmlns:a16="http://schemas.microsoft.com/office/drawing/2014/main" id="{E3EFD77E-732B-3042-869E-DD34D616C8DC}"/>
              </a:ext>
            </a:extLst>
          </p:cNvPr>
          <p:cNvPicPr>
            <a:picLocks noChangeAspect="1"/>
          </p:cNvPicPr>
          <p:nvPr/>
        </p:nvPicPr>
        <p:blipFill>
          <a:blip r:embed="rId8"/>
          <a:srcRect/>
          <a:stretch/>
        </p:blipFill>
        <p:spPr>
          <a:xfrm>
            <a:off x="1249888" y="1311797"/>
            <a:ext cx="272629" cy="272700"/>
          </a:xfrm>
          <a:prstGeom prst="rect">
            <a:avLst/>
          </a:prstGeom>
        </p:spPr>
      </p:pic>
      <p:pic>
        <p:nvPicPr>
          <p:cNvPr id="13" name="Twitter icon with link">
            <a:hlinkClick r:id="rId9" tooltip="https://twitter.com/sap"/>
            <a:extLst>
              <a:ext uri="{FF2B5EF4-FFF2-40B4-BE49-F238E27FC236}">
                <a16:creationId xmlns:a16="http://schemas.microsoft.com/office/drawing/2014/main" id="{F964F380-9DA3-B140-A34E-13AB1317334E}"/>
              </a:ext>
            </a:extLst>
          </p:cNvPr>
          <p:cNvPicPr>
            <a:picLocks noChangeAspect="1"/>
          </p:cNvPicPr>
          <p:nvPr/>
        </p:nvPicPr>
        <p:blipFill>
          <a:blip r:embed="rId10"/>
          <a:srcRect/>
          <a:stretch/>
        </p:blipFill>
        <p:spPr>
          <a:xfrm>
            <a:off x="808444" y="1312470"/>
            <a:ext cx="271286" cy="271357"/>
          </a:xfrm>
          <a:prstGeom prst="rect">
            <a:avLst/>
          </a:prstGeom>
        </p:spPr>
      </p:pic>
      <p:pic>
        <p:nvPicPr>
          <p:cNvPr id="14" name="Facebook icon with link">
            <a:hlinkClick r:id="rId11"/>
            <a:extLst>
              <a:ext uri="{FF2B5EF4-FFF2-40B4-BE49-F238E27FC236}">
                <a16:creationId xmlns:a16="http://schemas.microsoft.com/office/drawing/2014/main" id="{2F0BB96A-1F55-4D49-8BC7-DCE332FFA2FB}"/>
              </a:ext>
            </a:extLst>
          </p:cNvPr>
          <p:cNvPicPr>
            <a:picLocks noChangeAspect="1"/>
          </p:cNvPicPr>
          <p:nvPr/>
        </p:nvPicPr>
        <p:blipFill>
          <a:blip r:embed="rId12"/>
          <a:srcRect/>
          <a:stretch/>
        </p:blipFill>
        <p:spPr>
          <a:xfrm>
            <a:off x="365657" y="1311797"/>
            <a:ext cx="272629" cy="272700"/>
          </a:xfrm>
          <a:prstGeom prst="rect">
            <a:avLst/>
          </a:prstGeom>
        </p:spPr>
      </p:pic>
      <p:sp>
        <p:nvSpPr>
          <p:cNvPr id="15" name="Copyright information">
            <a:hlinkClick r:id="rId2" tooltip="www.sap.com/contactsap"/>
            <a:extLst>
              <a:ext uri="{FF2B5EF4-FFF2-40B4-BE49-F238E27FC236}">
                <a16:creationId xmlns:a16="http://schemas.microsoft.com/office/drawing/2014/main" id="{90095CC2-517F-48F8-BBA1-EAC01FFAD389}"/>
              </a:ext>
            </a:extLst>
          </p:cNvPr>
          <p:cNvSpPr txBox="1"/>
          <p:nvPr userDrawn="1"/>
        </p:nvSpPr>
        <p:spPr bwMode="black">
          <a:xfrm>
            <a:off x="377330" y="1846049"/>
            <a:ext cx="1934976" cy="126958"/>
          </a:xfrm>
          <a:prstGeom prst="rect">
            <a:avLst/>
          </a:prstGeom>
          <a:noFill/>
        </p:spPr>
        <p:txBody>
          <a:bodyPr wrap="square" lIns="0" tIns="0" rIns="0" bIns="0" rtlCol="0" anchor="b">
            <a:noAutofit/>
          </a:bodyPr>
          <a:lstStyle/>
          <a:p>
            <a:pPr marL="0" marR="0" lvl="0" indent="0" algn="l" defTabSz="816364" rtl="0" eaLnBrk="1" fontAlgn="auto" latinLnBrk="0" hangingPunct="1">
              <a:lnSpc>
                <a:spcPct val="100000"/>
              </a:lnSpc>
              <a:spcBef>
                <a:spcPts val="900"/>
              </a:spcBef>
              <a:spcAft>
                <a:spcPts val="0"/>
              </a:spcAft>
              <a:buClrTx/>
              <a:buSzTx/>
              <a:buFontTx/>
              <a:buNone/>
              <a:tabLst/>
              <a:defRPr/>
            </a:pPr>
            <a:r>
              <a:rPr lang="en-US" sz="825" b="1" kern="1200" dirty="0">
                <a:solidFill>
                  <a:schemeClr val="accent1"/>
                </a:solidFill>
                <a:latin typeface="Arial"/>
                <a:ea typeface="Arial Unicode MS" panose="020B0604020202020204" pitchFamily="34" charset="-128"/>
                <a:cs typeface="+mn-cs"/>
              </a:rPr>
              <a:t>www.sap.com/germany</a:t>
            </a:r>
            <a:r>
              <a:rPr lang="en-US" sz="825" b="1" kern="1200" dirty="0">
                <a:solidFill>
                  <a:schemeClr val="tx1"/>
                </a:solidFill>
                <a:latin typeface="Arial"/>
                <a:ea typeface="Arial Unicode MS" panose="020B0604020202020204" pitchFamily="34" charset="-128"/>
                <a:cs typeface="+mn-cs"/>
              </a:rPr>
              <a:t>/contactsap</a:t>
            </a:r>
          </a:p>
        </p:txBody>
      </p:sp>
      <p:pic>
        <p:nvPicPr>
          <p:cNvPr id="16" name="SAP Logo" descr="SAP Logo" title="SAP Logo">
            <a:extLst>
              <a:ext uri="{FF2B5EF4-FFF2-40B4-BE49-F238E27FC236}">
                <a16:creationId xmlns:a16="http://schemas.microsoft.com/office/drawing/2014/main" id="{00C091D0-F23D-4E91-9EBD-D614BC9CA14C}"/>
              </a:ext>
            </a:extLst>
          </p:cNvPr>
          <p:cNvPicPr>
            <a:picLocks noChangeAspect="1"/>
          </p:cNvPicPr>
          <p:nvPr userDrawn="1"/>
        </p:nvPicPr>
        <p:blipFill>
          <a:blip r:embed="rId3"/>
          <a:stretch>
            <a:fillRect/>
          </a:stretch>
        </p:blipFill>
        <p:spPr>
          <a:xfrm>
            <a:off x="7292275" y="4495500"/>
            <a:ext cx="1472343" cy="270000"/>
          </a:xfrm>
          <a:prstGeom prst="rect">
            <a:avLst/>
          </a:prstGeom>
        </p:spPr>
      </p:pic>
      <p:sp>
        <p:nvSpPr>
          <p:cNvPr id="18" name="Copyright information-German">
            <a:extLst>
              <a:ext uri="{FF2B5EF4-FFF2-40B4-BE49-F238E27FC236}">
                <a16:creationId xmlns:a16="http://schemas.microsoft.com/office/drawing/2014/main" id="{B77D970E-9255-4F3D-BFC2-EA0592E1CF5C}"/>
              </a:ext>
            </a:extLst>
          </p:cNvPr>
          <p:cNvSpPr txBox="1"/>
          <p:nvPr userDrawn="1"/>
        </p:nvSpPr>
        <p:spPr bwMode="black">
          <a:xfrm>
            <a:off x="377900" y="1983969"/>
            <a:ext cx="4556419" cy="2781531"/>
          </a:xfrm>
          <a:prstGeom prst="rect">
            <a:avLst/>
          </a:prstGeom>
          <a:noFill/>
        </p:spPr>
        <p:txBody>
          <a:bodyPr wrap="square" lIns="0" tIns="0" rIns="0" bIns="0" rtlCol="0" anchor="b">
            <a:noAutofit/>
          </a:bodyPr>
          <a:lstStyle/>
          <a:p>
            <a:pPr marL="0" marR="0" lvl="0" indent="0" algn="l" defTabSz="816364" rtl="0" eaLnBrk="1" fontAlgn="auto" latinLnBrk="0" hangingPunct="1">
              <a:lnSpc>
                <a:spcPct val="100000"/>
              </a:lnSpc>
              <a:spcBef>
                <a:spcPts val="900"/>
              </a:spcBef>
              <a:spcAft>
                <a:spcPts val="0"/>
              </a:spcAft>
              <a:buClrTx/>
              <a:buSzTx/>
              <a:buFontTx/>
              <a:buNone/>
              <a:tabLst/>
              <a:defRPr/>
            </a:pPr>
            <a:r>
              <a:rPr lang="en-US" sz="600" b="0" noProof="0" dirty="0"/>
              <a:t>© 2021 SAP SE </a:t>
            </a:r>
            <a:r>
              <a:rPr lang="de-DE" sz="600" b="0" noProof="0" dirty="0"/>
              <a:t>oder ein SAP-Konzernunternehmen. Alle Rechte vorbehalten</a:t>
            </a:r>
            <a:r>
              <a:rPr lang="en-US" sz="600" b="0" noProof="0" dirty="0"/>
              <a:t>.</a:t>
            </a:r>
            <a:endParaRPr lang="de-DE" sz="600" kern="0" dirty="0">
              <a:ea typeface="Arial Unicode MS" pitchFamily="34" charset="-128"/>
              <a:cs typeface="Arial Unicode MS" pitchFamily="34" charset="-128"/>
            </a:endParaRPr>
          </a:p>
          <a:p>
            <a:pPr>
              <a:spcBef>
                <a:spcPts val="450"/>
              </a:spcBef>
            </a:pPr>
            <a:r>
              <a:rPr lang="de-DE" sz="6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450"/>
              </a:spcBef>
            </a:pPr>
            <a:r>
              <a:rPr lang="de-DE" sz="6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450"/>
              </a:spcBef>
            </a:pPr>
            <a:r>
              <a:rPr lang="de-DE" sz="6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450"/>
              </a:spcBef>
            </a:pPr>
            <a:r>
              <a:rPr lang="de-DE" sz="6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450"/>
              </a:spcBef>
            </a:pPr>
            <a:r>
              <a:rPr lang="de-DE" sz="6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600" kern="1200" baseline="0" noProof="0" dirty="0">
                <a:solidFill>
                  <a:schemeClr val="tx1"/>
                </a:solidFill>
                <a:effectLst/>
                <a:latin typeface="Arial"/>
                <a:ea typeface="+mn-ea"/>
                <a:cs typeface="+mn-cs"/>
              </a:rPr>
              <a:t> </a:t>
            </a:r>
            <a:r>
              <a:rPr lang="de-DE" sz="600" kern="1200" noProof="0" dirty="0">
                <a:solidFill>
                  <a:schemeClr val="tx1"/>
                </a:solidFill>
                <a:effectLst/>
                <a:latin typeface="Arial"/>
                <a:ea typeface="+mn-ea"/>
                <a:cs typeface="+mn-cs"/>
              </a:rPr>
              <a:t>Alle anderen Namen von Produkten und Dienstleistungen sind Marken der jeweiligen Firmen. </a:t>
            </a:r>
          </a:p>
          <a:p>
            <a:pPr>
              <a:spcBef>
                <a:spcPts val="450"/>
              </a:spcBef>
            </a:pPr>
            <a:r>
              <a:rPr lang="de-DE" sz="600" kern="1200" noProof="0" dirty="0">
                <a:solidFill>
                  <a:schemeClr val="tx1"/>
                </a:solidFill>
                <a:effectLst/>
                <a:latin typeface="Arial"/>
                <a:ea typeface="+mn-ea"/>
                <a:cs typeface="+mn-cs"/>
              </a:rPr>
              <a:t>Zusätzliche Informationen zur Marke und Vermerke finden Sie auf der Seite </a:t>
            </a:r>
            <a:r>
              <a:rPr lang="de-DE" sz="600" kern="1200" noProof="0" dirty="0">
                <a:solidFill>
                  <a:schemeClr val="tx1"/>
                </a:solidFill>
                <a:effectLst/>
                <a:latin typeface="Arial"/>
                <a:ea typeface="+mn-ea"/>
                <a:cs typeface="+mn-cs"/>
                <a:hlinkClick r:id="rId4"/>
              </a:rPr>
              <a:t>www.sap.de/trademark</a:t>
            </a:r>
            <a:r>
              <a:rPr lang="de-DE" sz="600" kern="1200" noProof="0" dirty="0">
                <a:solidFill>
                  <a:schemeClr val="tx1"/>
                </a:solidFill>
                <a:effectLst/>
                <a:latin typeface="Arial"/>
                <a:ea typeface="+mn-ea"/>
                <a:cs typeface="+mn-cs"/>
              </a:rPr>
              <a:t>.</a:t>
            </a:r>
          </a:p>
        </p:txBody>
      </p:sp>
      <p:sp>
        <p:nvSpPr>
          <p:cNvPr id="19" name="SAP folgen auf">
            <a:extLst>
              <a:ext uri="{FF2B5EF4-FFF2-40B4-BE49-F238E27FC236}">
                <a16:creationId xmlns:a16="http://schemas.microsoft.com/office/drawing/2014/main" id="{B71D9C69-B45D-4F46-815C-17C0760AE2CB}"/>
              </a:ext>
            </a:extLst>
          </p:cNvPr>
          <p:cNvSpPr txBox="1"/>
          <p:nvPr userDrawn="1"/>
        </p:nvSpPr>
        <p:spPr bwMode="black">
          <a:xfrm>
            <a:off x="377900" y="1095751"/>
            <a:ext cx="921172" cy="126958"/>
          </a:xfrm>
          <a:prstGeom prst="rect">
            <a:avLst/>
          </a:prstGeom>
          <a:noFill/>
        </p:spPr>
        <p:txBody>
          <a:bodyPr wrap="square" lIns="0" tIns="0" rIns="0" bIns="0" rtlCol="0" anchor="b">
            <a:noAutofit/>
          </a:bodyPr>
          <a:lstStyle/>
          <a:p>
            <a:pPr marL="0" marR="0" lvl="0" indent="0" algn="l" defTabSz="816364" rtl="0" eaLnBrk="1" fontAlgn="auto" latinLnBrk="0" hangingPunct="1">
              <a:lnSpc>
                <a:spcPct val="100000"/>
              </a:lnSpc>
              <a:spcBef>
                <a:spcPts val="900"/>
              </a:spcBef>
              <a:spcAft>
                <a:spcPts val="0"/>
              </a:spcAft>
              <a:buClrTx/>
              <a:buSzTx/>
              <a:buFontTx/>
              <a:buNone/>
              <a:tabLst/>
              <a:defRPr/>
            </a:pPr>
            <a:r>
              <a:rPr lang="de-DE" sz="825" b="0" kern="1200" noProof="0" dirty="0">
                <a:solidFill>
                  <a:schemeClr val="tx1"/>
                </a:solidFill>
                <a:latin typeface="Arial"/>
                <a:ea typeface="Arial Unicode MS" panose="020B0604020202020204" pitchFamily="34" charset="-128"/>
                <a:cs typeface="+mn-cs"/>
              </a:rPr>
              <a:t>SAP folgen auf</a:t>
            </a:r>
          </a:p>
        </p:txBody>
      </p:sp>
      <p:pic>
        <p:nvPicPr>
          <p:cNvPr id="21" name="Linkedin icon with link">
            <a:hlinkClick r:id="rId5"/>
            <a:extLst>
              <a:ext uri="{FF2B5EF4-FFF2-40B4-BE49-F238E27FC236}">
                <a16:creationId xmlns:a16="http://schemas.microsoft.com/office/drawing/2014/main" id="{3CDAAEF0-69FC-474A-84F2-B8C40A1BE807}"/>
              </a:ext>
            </a:extLst>
          </p:cNvPr>
          <p:cNvPicPr>
            <a:picLocks noChangeAspect="1"/>
          </p:cNvPicPr>
          <p:nvPr userDrawn="1"/>
        </p:nvPicPr>
        <p:blipFill>
          <a:blip r:embed="rId6"/>
          <a:srcRect/>
          <a:stretch/>
        </p:blipFill>
        <p:spPr>
          <a:xfrm>
            <a:off x="1692675" y="1312470"/>
            <a:ext cx="271286" cy="271357"/>
          </a:xfrm>
          <a:prstGeom prst="rect">
            <a:avLst/>
          </a:prstGeom>
        </p:spPr>
      </p:pic>
      <p:pic>
        <p:nvPicPr>
          <p:cNvPr id="22" name="YouTube icon with link">
            <a:hlinkClick r:id="rId7"/>
            <a:extLst>
              <a:ext uri="{FF2B5EF4-FFF2-40B4-BE49-F238E27FC236}">
                <a16:creationId xmlns:a16="http://schemas.microsoft.com/office/drawing/2014/main" id="{21873F96-D4B1-4C94-8379-BDE17A7233D6}"/>
              </a:ext>
            </a:extLst>
          </p:cNvPr>
          <p:cNvPicPr>
            <a:picLocks noChangeAspect="1"/>
          </p:cNvPicPr>
          <p:nvPr userDrawn="1"/>
        </p:nvPicPr>
        <p:blipFill>
          <a:blip r:embed="rId8"/>
          <a:srcRect/>
          <a:stretch/>
        </p:blipFill>
        <p:spPr>
          <a:xfrm>
            <a:off x="1249888" y="1311797"/>
            <a:ext cx="272629" cy="272700"/>
          </a:xfrm>
          <a:prstGeom prst="rect">
            <a:avLst/>
          </a:prstGeom>
        </p:spPr>
      </p:pic>
      <p:pic>
        <p:nvPicPr>
          <p:cNvPr id="23" name="Twitter icon with link">
            <a:hlinkClick r:id="rId9" tooltip="https://twitter.com/sap"/>
            <a:extLst>
              <a:ext uri="{FF2B5EF4-FFF2-40B4-BE49-F238E27FC236}">
                <a16:creationId xmlns:a16="http://schemas.microsoft.com/office/drawing/2014/main" id="{9CDAD3DE-8EBE-4DB0-AE69-6F51384B5C72}"/>
              </a:ext>
            </a:extLst>
          </p:cNvPr>
          <p:cNvPicPr>
            <a:picLocks noChangeAspect="1"/>
          </p:cNvPicPr>
          <p:nvPr userDrawn="1"/>
        </p:nvPicPr>
        <p:blipFill>
          <a:blip r:embed="rId10"/>
          <a:srcRect/>
          <a:stretch/>
        </p:blipFill>
        <p:spPr>
          <a:xfrm>
            <a:off x="808444" y="1312470"/>
            <a:ext cx="271286" cy="271357"/>
          </a:xfrm>
          <a:prstGeom prst="rect">
            <a:avLst/>
          </a:prstGeom>
        </p:spPr>
      </p:pic>
      <p:pic>
        <p:nvPicPr>
          <p:cNvPr id="24" name="Facebook icon with link">
            <a:hlinkClick r:id="rId11"/>
            <a:extLst>
              <a:ext uri="{FF2B5EF4-FFF2-40B4-BE49-F238E27FC236}">
                <a16:creationId xmlns:a16="http://schemas.microsoft.com/office/drawing/2014/main" id="{D3D045A0-1772-4E13-8689-493857A19634}"/>
              </a:ext>
            </a:extLst>
          </p:cNvPr>
          <p:cNvPicPr>
            <a:picLocks noChangeAspect="1"/>
          </p:cNvPicPr>
          <p:nvPr userDrawn="1"/>
        </p:nvPicPr>
        <p:blipFill>
          <a:blip r:embed="rId12"/>
          <a:srcRect/>
          <a:stretch/>
        </p:blipFill>
        <p:spPr>
          <a:xfrm>
            <a:off x="365657" y="1311797"/>
            <a:ext cx="272629" cy="272700"/>
          </a:xfrm>
          <a:prstGeom prst="rect">
            <a:avLst/>
          </a:prstGeom>
        </p:spPr>
      </p:pic>
    </p:spTree>
    <p:extLst>
      <p:ext uri="{BB962C8B-B14F-4D97-AF65-F5344CB8AC3E}">
        <p14:creationId xmlns:p14="http://schemas.microsoft.com/office/powerpoint/2010/main" val="371231817"/>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_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7459999" y="4663251"/>
            <a:ext cx="1472343" cy="270000"/>
          </a:xfrm>
          <a:prstGeom prst="rect">
            <a:avLst/>
          </a:prstGeom>
        </p:spPr>
      </p:pic>
      <p:sp>
        <p:nvSpPr>
          <p:cNvPr id="13" name="Classification"/>
          <p:cNvSpPr txBox="1"/>
          <p:nvPr userDrawn="1"/>
        </p:nvSpPr>
        <p:spPr>
          <a:xfrm>
            <a:off x="215944" y="4327250"/>
            <a:ext cx="3152820" cy="103874"/>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675" b="0"/>
              <a:t>CONFIDENTIAL</a:t>
            </a:r>
            <a:endParaRPr lang="en-US" sz="675" b="0" dirty="0"/>
          </a:p>
        </p:txBody>
      </p:sp>
      <p:sp>
        <p:nvSpPr>
          <p:cNvPr id="19" name="Speaker"/>
          <p:cNvSpPr>
            <a:spLocks noGrp="1"/>
          </p:cNvSpPr>
          <p:nvPr userDrawn="1">
            <p:ph type="subTitle" idx="1" hasCustomPrompt="1"/>
          </p:nvPr>
        </p:nvSpPr>
        <p:spPr bwMode="black">
          <a:xfrm>
            <a:off x="215944" y="3847867"/>
            <a:ext cx="8172252" cy="323165"/>
          </a:xfrm>
        </p:spPr>
        <p:txBody>
          <a:bodyPr wrap="square" anchor="t" anchorCtr="0">
            <a:noAutofit/>
          </a:bodyPr>
          <a:lstStyle>
            <a:lvl1pPr marL="0" marR="0" indent="0" algn="l" defTabSz="816201" rtl="0" eaLnBrk="1" fontAlgn="auto" latinLnBrk="0" hangingPunct="1">
              <a:lnSpc>
                <a:spcPct val="100000"/>
              </a:lnSpc>
              <a:spcBef>
                <a:spcPts val="0"/>
              </a:spcBef>
              <a:spcAft>
                <a:spcPts val="0"/>
              </a:spcAft>
              <a:buClr>
                <a:schemeClr val="accent1"/>
              </a:buClr>
              <a:buSzPct val="80000"/>
              <a:buFontTx/>
              <a:buNone/>
              <a:tabLst/>
              <a:defRPr sz="1050" b="0" baseline="0">
                <a:solidFill>
                  <a:schemeClr val="tx1"/>
                </a:solidFill>
              </a:defRPr>
            </a:lvl1pPr>
            <a:lvl2pPr marL="408100" indent="0" algn="ctr">
              <a:buNone/>
              <a:defRPr>
                <a:solidFill>
                  <a:schemeClr val="tx1">
                    <a:tint val="75000"/>
                  </a:schemeClr>
                </a:solidFill>
              </a:defRPr>
            </a:lvl2pPr>
            <a:lvl3pPr marL="816201" indent="0" algn="ctr">
              <a:buNone/>
              <a:defRPr>
                <a:solidFill>
                  <a:schemeClr val="tx1">
                    <a:tint val="75000"/>
                  </a:schemeClr>
                </a:solidFill>
              </a:defRPr>
            </a:lvl3pPr>
            <a:lvl4pPr marL="1224301" indent="0" algn="ctr">
              <a:buNone/>
              <a:defRPr>
                <a:solidFill>
                  <a:schemeClr val="tx1">
                    <a:tint val="75000"/>
                  </a:schemeClr>
                </a:solidFill>
              </a:defRPr>
            </a:lvl4pPr>
            <a:lvl5pPr marL="1632402" indent="0" algn="ctr">
              <a:buNone/>
              <a:defRPr>
                <a:solidFill>
                  <a:schemeClr val="tx1">
                    <a:tint val="75000"/>
                  </a:schemeClr>
                </a:solidFill>
              </a:defRPr>
            </a:lvl5pPr>
            <a:lvl6pPr marL="2040503" indent="0" algn="ctr">
              <a:buNone/>
              <a:defRPr>
                <a:solidFill>
                  <a:schemeClr val="tx1">
                    <a:tint val="75000"/>
                  </a:schemeClr>
                </a:solidFill>
              </a:defRPr>
            </a:lvl6pPr>
            <a:lvl7pPr marL="2448603" indent="0" algn="ctr">
              <a:buNone/>
              <a:defRPr>
                <a:solidFill>
                  <a:schemeClr val="tx1">
                    <a:tint val="75000"/>
                  </a:schemeClr>
                </a:solidFill>
              </a:defRPr>
            </a:lvl7pPr>
            <a:lvl8pPr marL="2856704" indent="0" algn="ctr">
              <a:buNone/>
              <a:defRPr>
                <a:solidFill>
                  <a:schemeClr val="tx1">
                    <a:tint val="75000"/>
                  </a:schemeClr>
                </a:solidFill>
              </a:defRPr>
            </a:lvl8pPr>
            <a:lvl9pPr marL="3264804" indent="0" algn="ctr">
              <a:buNone/>
              <a:defRPr>
                <a:solidFill>
                  <a:schemeClr val="tx1">
                    <a:tint val="75000"/>
                  </a:schemeClr>
                </a:solidFill>
              </a:defRPr>
            </a:lvl9pPr>
          </a:lstStyle>
          <a:p>
            <a:r>
              <a:rPr lang="en-US" dirty="0"/>
              <a:t>Speaker’s Name, SAP</a:t>
            </a:r>
          </a:p>
          <a:p>
            <a:pPr marL="0" marR="0" lvl="0" indent="0" algn="l" defTabSz="816201"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3" name="Title"/>
          <p:cNvSpPr>
            <a:spLocks noGrp="1"/>
          </p:cNvSpPr>
          <p:nvPr>
            <p:ph type="title" hasCustomPrompt="1"/>
          </p:nvPr>
        </p:nvSpPr>
        <p:spPr>
          <a:xfrm>
            <a:off x="215944" y="3018323"/>
            <a:ext cx="8172252" cy="747897"/>
          </a:xfrm>
        </p:spPr>
        <p:txBody>
          <a:bodyPr vert="horz" wrap="square" lIns="0" tIns="0" rIns="0" bIns="0" rtlCol="0">
            <a:noAutofit/>
          </a:bodyPr>
          <a:lstStyle>
            <a:lvl1pPr>
              <a:lnSpc>
                <a:spcPct val="90000"/>
              </a:lnSpc>
              <a:defRPr lang="de-DE" sz="2699"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9143999" cy="2572505"/>
          </a:xfrm>
          <a:noFill/>
        </p:spPr>
        <p:txBody>
          <a:bodyPr tIns="504000"/>
          <a:lstStyle>
            <a:lvl1pPr algn="ctr">
              <a:defRPr sz="12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73808749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p15:clr>
            <a:srgbClr val="FBAE40"/>
          </p15:clr>
        </p15:guide>
        <p15:guide id="2" orient="horz" pos="4144">
          <p15:clr>
            <a:srgbClr val="FBAE40"/>
          </p15:clr>
        </p15:guide>
        <p15:guide id="3" orient="horz" pos="2162">
          <p15:clr>
            <a:srgbClr val="FBAE40"/>
          </p15:clr>
        </p15:guide>
        <p15:guide id="4" pos="181">
          <p15:clr>
            <a:srgbClr val="FBAE40"/>
          </p15:clr>
        </p15:guide>
        <p15:guide id="5" orient="horz" pos="2534">
          <p15:clr>
            <a:srgbClr val="FBAE40"/>
          </p15:clr>
        </p15:guide>
        <p15:guide id="6" orient="horz" pos="3164">
          <p15:clr>
            <a:srgbClr val="FBAE40"/>
          </p15:clr>
        </p15:guide>
        <p15:guide id="7" orient="horz" pos="3232">
          <p15:clr>
            <a:srgbClr val="FBAE40"/>
          </p15:clr>
        </p15:guide>
        <p15:guide id="8" orient="horz" pos="350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5214783" y="722250"/>
            <a:ext cx="3698037" cy="3699000"/>
          </a:xfrm>
        </p:spPr>
        <p:txBody>
          <a:bodyPr/>
          <a:lstStyle/>
          <a:p>
            <a:r>
              <a:rPr lang="en-US" altLang="zh-TW"/>
              <a:t>Click icon to add picture</a:t>
            </a:r>
            <a:endParaRPr lang="de-DE" dirty="0"/>
          </a:p>
        </p:txBody>
      </p:sp>
      <p:sp>
        <p:nvSpPr>
          <p:cNvPr id="24" name="Classification"/>
          <p:cNvSpPr txBox="1"/>
          <p:nvPr userDrawn="1"/>
        </p:nvSpPr>
        <p:spPr>
          <a:xfrm>
            <a:off x="215944" y="3820399"/>
            <a:ext cx="3152820" cy="11538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675" b="0"/>
              <a:t>CONFIDENTIAL</a:t>
            </a:r>
            <a:endParaRPr lang="en-US" sz="675" b="0" dirty="0"/>
          </a:p>
        </p:txBody>
      </p:sp>
      <p:sp>
        <p:nvSpPr>
          <p:cNvPr id="6" name="Speaker"/>
          <p:cNvSpPr>
            <a:spLocks noGrp="1"/>
          </p:cNvSpPr>
          <p:nvPr userDrawn="1">
            <p:ph type="subTitle" idx="1" hasCustomPrompt="1"/>
          </p:nvPr>
        </p:nvSpPr>
        <p:spPr bwMode="black">
          <a:xfrm>
            <a:off x="215945" y="3201378"/>
            <a:ext cx="4778828" cy="323165"/>
          </a:xfrm>
        </p:spPr>
        <p:txBody>
          <a:bodyPr wrap="square" anchor="t" anchorCtr="0">
            <a:noAutofit/>
          </a:bodyPr>
          <a:lstStyle>
            <a:lvl1pPr marL="0" marR="0" indent="0" algn="l" defTabSz="816201" rtl="0" eaLnBrk="1" fontAlgn="auto" latinLnBrk="0" hangingPunct="1">
              <a:lnSpc>
                <a:spcPct val="100000"/>
              </a:lnSpc>
              <a:spcBef>
                <a:spcPts val="0"/>
              </a:spcBef>
              <a:spcAft>
                <a:spcPts val="0"/>
              </a:spcAft>
              <a:buClr>
                <a:schemeClr val="accent1"/>
              </a:buClr>
              <a:buSzPct val="80000"/>
              <a:buFontTx/>
              <a:buNone/>
              <a:tabLst/>
              <a:defRPr sz="1050" b="0" baseline="0">
                <a:solidFill>
                  <a:schemeClr val="tx1"/>
                </a:solidFill>
              </a:defRPr>
            </a:lvl1pPr>
            <a:lvl2pPr marL="408100" indent="0" algn="ctr">
              <a:buNone/>
              <a:defRPr>
                <a:solidFill>
                  <a:schemeClr val="tx1">
                    <a:tint val="75000"/>
                  </a:schemeClr>
                </a:solidFill>
              </a:defRPr>
            </a:lvl2pPr>
            <a:lvl3pPr marL="816201" indent="0" algn="ctr">
              <a:buNone/>
              <a:defRPr>
                <a:solidFill>
                  <a:schemeClr val="tx1">
                    <a:tint val="75000"/>
                  </a:schemeClr>
                </a:solidFill>
              </a:defRPr>
            </a:lvl3pPr>
            <a:lvl4pPr marL="1224301" indent="0" algn="ctr">
              <a:buNone/>
              <a:defRPr>
                <a:solidFill>
                  <a:schemeClr val="tx1">
                    <a:tint val="75000"/>
                  </a:schemeClr>
                </a:solidFill>
              </a:defRPr>
            </a:lvl4pPr>
            <a:lvl5pPr marL="1632402" indent="0" algn="ctr">
              <a:buNone/>
              <a:defRPr>
                <a:solidFill>
                  <a:schemeClr val="tx1">
                    <a:tint val="75000"/>
                  </a:schemeClr>
                </a:solidFill>
              </a:defRPr>
            </a:lvl5pPr>
            <a:lvl6pPr marL="2040503" indent="0" algn="ctr">
              <a:buNone/>
              <a:defRPr>
                <a:solidFill>
                  <a:schemeClr val="tx1">
                    <a:tint val="75000"/>
                  </a:schemeClr>
                </a:solidFill>
              </a:defRPr>
            </a:lvl6pPr>
            <a:lvl7pPr marL="2448603" indent="0" algn="ctr">
              <a:buNone/>
              <a:defRPr>
                <a:solidFill>
                  <a:schemeClr val="tx1">
                    <a:tint val="75000"/>
                  </a:schemeClr>
                </a:solidFill>
              </a:defRPr>
            </a:lvl7pPr>
            <a:lvl8pPr marL="2856704" indent="0" algn="ctr">
              <a:buNone/>
              <a:defRPr>
                <a:solidFill>
                  <a:schemeClr val="tx1">
                    <a:tint val="75000"/>
                  </a:schemeClr>
                </a:solidFill>
              </a:defRPr>
            </a:lvl8pPr>
            <a:lvl9pPr marL="3264804" indent="0" algn="ctr">
              <a:buNone/>
              <a:defRPr>
                <a:solidFill>
                  <a:schemeClr val="tx1">
                    <a:tint val="75000"/>
                  </a:schemeClr>
                </a:solidFill>
              </a:defRPr>
            </a:lvl9pPr>
          </a:lstStyle>
          <a:p>
            <a:r>
              <a:rPr lang="en-US" dirty="0"/>
              <a:t>Speaker’s Name, SAP</a:t>
            </a:r>
          </a:p>
          <a:p>
            <a:pPr marL="0" marR="0" lvl="0" indent="0" algn="l" defTabSz="816201"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8" name="Title 4"/>
          <p:cNvSpPr>
            <a:spLocks noGrp="1"/>
          </p:cNvSpPr>
          <p:nvPr>
            <p:ph type="title" hasCustomPrompt="1"/>
          </p:nvPr>
        </p:nvSpPr>
        <p:spPr>
          <a:xfrm>
            <a:off x="215944" y="2029738"/>
            <a:ext cx="4777756" cy="747897"/>
          </a:xfrm>
        </p:spPr>
        <p:txBody>
          <a:bodyPr>
            <a:noAutofit/>
          </a:bodyPr>
          <a:lstStyle>
            <a:lvl1pPr>
              <a:lnSpc>
                <a:spcPct val="90000"/>
              </a:lnSpc>
              <a:defRPr sz="2699"/>
            </a:lvl1pPr>
          </a:lstStyle>
          <a:p>
            <a:pPr fontAlgn="base">
              <a:spcBef>
                <a:spcPct val="50000"/>
              </a:spcBef>
              <a:spcAft>
                <a:spcPct val="0"/>
              </a:spcAft>
              <a:buClr>
                <a:srgbClr val="F0AB00"/>
              </a:buClr>
              <a:buSzPct val="80000"/>
            </a:pPr>
            <a:r>
              <a:rPr lang="en-US" sz="2699" dirty="0"/>
              <a:t>Presentation Title </a:t>
            </a:r>
            <a:br>
              <a:rPr lang="en-US" sz="2699" dirty="0"/>
            </a:br>
            <a:r>
              <a:rPr lang="en-US" sz="2699" dirty="0"/>
              <a:t>Goes Here and Here.</a:t>
            </a:r>
            <a:endParaRPr lang="de-DE" sz="2699"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7459999" y="4663251"/>
            <a:ext cx="1472343" cy="270000"/>
          </a:xfrm>
          <a:prstGeom prst="rect">
            <a:avLst/>
          </a:prstGeom>
        </p:spPr>
      </p:pic>
    </p:spTree>
    <p:extLst>
      <p:ext uri="{BB962C8B-B14F-4D97-AF65-F5344CB8AC3E}">
        <p14:creationId xmlns:p14="http://schemas.microsoft.com/office/powerpoint/2010/main" val="215743875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pos="4196">
          <p15:clr>
            <a:srgbClr val="FBAE40"/>
          </p15:clr>
        </p15:guide>
        <p15:guide id="4" orient="horz" pos="2688">
          <p15:clr>
            <a:srgbClr val="FBAE40"/>
          </p15:clr>
        </p15:guide>
        <p15:guide id="5" orient="horz" pos="2335">
          <p15:clr>
            <a:srgbClr val="FBAE40"/>
          </p15:clr>
        </p15:guide>
        <p15:guide id="6" orient="horz" pos="2960">
          <p15:clr>
            <a:srgbClr val="FBAE40"/>
          </p15:clr>
        </p15:guide>
        <p15:guide id="7" orient="horz" pos="414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1594" y="1198"/>
          <a:ext cx="1586" cy="1190"/>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3" name="Object 2" hidden="1"/>
                      <p:cNvPicPr/>
                      <p:nvPr/>
                    </p:nvPicPr>
                    <p:blipFill>
                      <a:blip r:embed="rId5"/>
                      <a:stretch>
                        <a:fillRect/>
                      </a:stretch>
                    </p:blipFill>
                    <p:spPr>
                      <a:xfrm>
                        <a:off x="1594" y="1198"/>
                        <a:ext cx="1586" cy="1190"/>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0C7F546B-4F83-4538-BA5D-30831D737FF9}"/>
              </a:ext>
            </a:extLst>
          </p:cNvPr>
          <p:cNvSpPr/>
          <p:nvPr>
            <p:custDataLst>
              <p:tags r:id="rId2"/>
            </p:custDataLst>
          </p:nvPr>
        </p:nvSpPr>
        <p:spPr>
          <a:xfrm>
            <a:off x="0" y="0"/>
            <a:ext cx="161984" cy="121481"/>
          </a:xfrm>
          <a:prstGeom prst="rect">
            <a:avLst/>
          </a:prstGeom>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135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 name="Title 1"/>
          <p:cNvSpPr>
            <a:spLocks noGrp="1"/>
          </p:cNvSpPr>
          <p:nvPr>
            <p:ph type="title"/>
          </p:nvPr>
        </p:nvSpPr>
        <p:spPr>
          <a:xfrm>
            <a:off x="596174" y="165487"/>
            <a:ext cx="7792589" cy="207749"/>
          </a:xfrm>
        </p:spPr>
        <p:txBody>
          <a:bodyPr/>
          <a:lstStyle/>
          <a:p>
            <a:r>
              <a:rPr lang="en-US" dirty="0"/>
              <a:t>Click to edit Master title style</a:t>
            </a:r>
          </a:p>
        </p:txBody>
      </p:sp>
      <p:grpSp>
        <p:nvGrpSpPr>
          <p:cNvPr id="9" name="Group 8">
            <a:extLst>
              <a:ext uri="{FF2B5EF4-FFF2-40B4-BE49-F238E27FC236}">
                <a16:creationId xmlns:a16="http://schemas.microsoft.com/office/drawing/2014/main" id="{3A91463B-6220-440A-ABDE-A70AD53F6E77}"/>
              </a:ext>
            </a:extLst>
          </p:cNvPr>
          <p:cNvGrpSpPr/>
          <p:nvPr userDrawn="1"/>
        </p:nvGrpSpPr>
        <p:grpSpPr>
          <a:xfrm>
            <a:off x="107933" y="108170"/>
            <a:ext cx="397436" cy="326233"/>
            <a:chOff x="138113" y="741362"/>
            <a:chExt cx="411956" cy="338138"/>
          </a:xfrm>
        </p:grpSpPr>
        <p:sp>
          <p:nvSpPr>
            <p:cNvPr id="10" name="Freeform 4">
              <a:extLst>
                <a:ext uri="{FF2B5EF4-FFF2-40B4-BE49-F238E27FC236}">
                  <a16:creationId xmlns:a16="http://schemas.microsoft.com/office/drawing/2014/main" id="{2A2D9579-49FE-471E-B5F7-4A2A57C2A26B}"/>
                </a:ext>
              </a:extLst>
            </p:cNvPr>
            <p:cNvSpPr/>
            <p:nvPr/>
          </p:nvSpPr>
          <p:spPr>
            <a:xfrm>
              <a:off x="138113" y="760413"/>
              <a:ext cx="226218" cy="319087"/>
            </a:xfrm>
            <a:custGeom>
              <a:avLst/>
              <a:gdLst>
                <a:gd name="connsiteX0" fmla="*/ 200025 w 226218"/>
                <a:gd name="connsiteY0" fmla="*/ 69056 h 319087"/>
                <a:gd name="connsiteX1" fmla="*/ 150018 w 226218"/>
                <a:gd name="connsiteY1" fmla="*/ 169068 h 319087"/>
                <a:gd name="connsiteX2" fmla="*/ 226218 w 226218"/>
                <a:gd name="connsiteY2" fmla="*/ 214312 h 319087"/>
                <a:gd name="connsiteX3" fmla="*/ 180975 w 226218"/>
                <a:gd name="connsiteY3" fmla="*/ 319087 h 319087"/>
                <a:gd name="connsiteX4" fmla="*/ 0 w 226218"/>
                <a:gd name="connsiteY4" fmla="*/ 211931 h 319087"/>
                <a:gd name="connsiteX5" fmla="*/ 83343 w 226218"/>
                <a:gd name="connsiteY5" fmla="*/ 0 h 319087"/>
                <a:gd name="connsiteX6" fmla="*/ 200025 w 226218"/>
                <a:gd name="connsiteY6" fmla="*/ 69056 h 319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6218" h="319087">
                  <a:moveTo>
                    <a:pt x="200025" y="69056"/>
                  </a:moveTo>
                  <a:lnTo>
                    <a:pt x="150018" y="169068"/>
                  </a:lnTo>
                  <a:lnTo>
                    <a:pt x="226218" y="214312"/>
                  </a:lnTo>
                  <a:lnTo>
                    <a:pt x="180975" y="319087"/>
                  </a:lnTo>
                  <a:lnTo>
                    <a:pt x="0" y="211931"/>
                  </a:lnTo>
                  <a:lnTo>
                    <a:pt x="83343" y="0"/>
                  </a:lnTo>
                  <a:lnTo>
                    <a:pt x="200025" y="69056"/>
                  </a:lnTo>
                  <a:close/>
                </a:path>
              </a:pathLst>
            </a:custGeom>
            <a:solidFill>
              <a:srgbClr val="FDF779"/>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11" name="Freeform 5">
              <a:extLst>
                <a:ext uri="{FF2B5EF4-FFF2-40B4-BE49-F238E27FC236}">
                  <a16:creationId xmlns:a16="http://schemas.microsoft.com/office/drawing/2014/main" id="{B074B1FF-8104-4BED-B1F1-9B36DBAFC580}"/>
                </a:ext>
              </a:extLst>
            </p:cNvPr>
            <p:cNvSpPr/>
            <p:nvPr/>
          </p:nvSpPr>
          <p:spPr>
            <a:xfrm>
              <a:off x="319088" y="848519"/>
              <a:ext cx="230981" cy="230981"/>
            </a:xfrm>
            <a:custGeom>
              <a:avLst/>
              <a:gdLst>
                <a:gd name="connsiteX0" fmla="*/ 0 w 230981"/>
                <a:gd name="connsiteY0" fmla="*/ 230981 h 230981"/>
                <a:gd name="connsiteX1" fmla="*/ 157162 w 230981"/>
                <a:gd name="connsiteY1" fmla="*/ 192881 h 230981"/>
                <a:gd name="connsiteX2" fmla="*/ 230981 w 230981"/>
                <a:gd name="connsiteY2" fmla="*/ 0 h 230981"/>
                <a:gd name="connsiteX3" fmla="*/ 88106 w 230981"/>
                <a:gd name="connsiteY3" fmla="*/ 23812 h 230981"/>
                <a:gd name="connsiteX4" fmla="*/ 0 w 230981"/>
                <a:gd name="connsiteY4" fmla="*/ 230981 h 230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981" h="230981">
                  <a:moveTo>
                    <a:pt x="0" y="230981"/>
                  </a:moveTo>
                  <a:lnTo>
                    <a:pt x="157162" y="192881"/>
                  </a:lnTo>
                  <a:lnTo>
                    <a:pt x="230981" y="0"/>
                  </a:lnTo>
                  <a:lnTo>
                    <a:pt x="88106" y="23812"/>
                  </a:lnTo>
                  <a:lnTo>
                    <a:pt x="0" y="230981"/>
                  </a:lnTo>
                  <a:close/>
                </a:path>
              </a:pathLst>
            </a:custGeom>
            <a:gradFill flip="none" rotWithShape="1">
              <a:gsLst>
                <a:gs pos="0">
                  <a:srgbClr val="EDE791"/>
                </a:gs>
                <a:gs pos="100000">
                  <a:srgbClr val="EDF192"/>
                </a:gs>
              </a:gsLst>
              <a:path path="circle">
                <a:fillToRect t="100000" r="100000"/>
              </a:path>
              <a:tileRect l="-100000" b="-100000"/>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12" name="Freeform 6">
              <a:extLst>
                <a:ext uri="{FF2B5EF4-FFF2-40B4-BE49-F238E27FC236}">
                  <a16:creationId xmlns:a16="http://schemas.microsoft.com/office/drawing/2014/main" id="{B0F7E18C-6606-4F9A-BB06-62A2A42E797C}"/>
                </a:ext>
              </a:extLst>
            </p:cNvPr>
            <p:cNvSpPr/>
            <p:nvPr/>
          </p:nvSpPr>
          <p:spPr>
            <a:xfrm>
              <a:off x="219075" y="741362"/>
              <a:ext cx="326231" cy="130969"/>
            </a:xfrm>
            <a:custGeom>
              <a:avLst/>
              <a:gdLst>
                <a:gd name="connsiteX0" fmla="*/ 0 w 326231"/>
                <a:gd name="connsiteY0" fmla="*/ 14288 h 130969"/>
                <a:gd name="connsiteX1" fmla="*/ 185738 w 326231"/>
                <a:gd name="connsiteY1" fmla="*/ 130969 h 130969"/>
                <a:gd name="connsiteX2" fmla="*/ 326231 w 326231"/>
                <a:gd name="connsiteY2" fmla="*/ 107156 h 130969"/>
                <a:gd name="connsiteX3" fmla="*/ 147638 w 326231"/>
                <a:gd name="connsiteY3" fmla="*/ 0 h 130969"/>
                <a:gd name="connsiteX4" fmla="*/ 0 w 326231"/>
                <a:gd name="connsiteY4" fmla="*/ 14288 h 130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231" h="130969">
                  <a:moveTo>
                    <a:pt x="0" y="14288"/>
                  </a:moveTo>
                  <a:lnTo>
                    <a:pt x="185738" y="130969"/>
                  </a:lnTo>
                  <a:lnTo>
                    <a:pt x="326231" y="107156"/>
                  </a:lnTo>
                  <a:lnTo>
                    <a:pt x="147638" y="0"/>
                  </a:lnTo>
                  <a:lnTo>
                    <a:pt x="0" y="14288"/>
                  </a:lnTo>
                  <a:close/>
                </a:path>
              </a:pathLst>
            </a:custGeom>
            <a:solidFill>
              <a:srgbClr val="00A199"/>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grpSp>
    </p:spTree>
    <p:extLst>
      <p:ext uri="{BB962C8B-B14F-4D97-AF65-F5344CB8AC3E}">
        <p14:creationId xmlns:p14="http://schemas.microsoft.com/office/powerpoint/2010/main" val="3296723921"/>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_Nur Titel">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pic>
        <p:nvPicPr>
          <p:cNvPr id="5" name="Graphic 4">
            <a:extLst>
              <a:ext uri="{FF2B5EF4-FFF2-40B4-BE49-F238E27FC236}">
                <a16:creationId xmlns:a16="http://schemas.microsoft.com/office/drawing/2014/main" id="{B4FF74E5-02F0-4146-B0FC-BA43B560797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rot="16200000">
            <a:off x="1141660" y="129205"/>
            <a:ext cx="128486" cy="128453"/>
          </a:xfrm>
          <a:prstGeom prst="rect">
            <a:avLst/>
          </a:prstGeom>
        </p:spPr>
      </p:pic>
      <p:pic>
        <p:nvPicPr>
          <p:cNvPr id="6" name="Graphic 5">
            <a:extLst>
              <a:ext uri="{FF2B5EF4-FFF2-40B4-BE49-F238E27FC236}">
                <a16:creationId xmlns:a16="http://schemas.microsoft.com/office/drawing/2014/main" id="{266C2068-D3AA-4CF4-8CA7-A09AF233A85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rot="16200000">
            <a:off x="3747470" y="129205"/>
            <a:ext cx="128486" cy="128453"/>
          </a:xfrm>
          <a:prstGeom prst="rect">
            <a:avLst/>
          </a:prstGeom>
        </p:spPr>
      </p:pic>
      <p:pic>
        <p:nvPicPr>
          <p:cNvPr id="7" name="Graphic 6">
            <a:extLst>
              <a:ext uri="{FF2B5EF4-FFF2-40B4-BE49-F238E27FC236}">
                <a16:creationId xmlns:a16="http://schemas.microsoft.com/office/drawing/2014/main" id="{371568F8-E4D0-4604-A5A1-0DABAC905ACA}"/>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rot="16200000">
            <a:off x="5434998" y="129205"/>
            <a:ext cx="128486" cy="128453"/>
          </a:xfrm>
          <a:prstGeom prst="rect">
            <a:avLst/>
          </a:prstGeom>
        </p:spPr>
      </p:pic>
      <p:pic>
        <p:nvPicPr>
          <p:cNvPr id="8" name="Graphic 7">
            <a:extLst>
              <a:ext uri="{FF2B5EF4-FFF2-40B4-BE49-F238E27FC236}">
                <a16:creationId xmlns:a16="http://schemas.microsoft.com/office/drawing/2014/main" id="{0D82BD6B-F4B3-49D3-8ECF-2FF12C4447F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rot="16200000">
            <a:off x="7656187" y="129205"/>
            <a:ext cx="128486" cy="128453"/>
          </a:xfrm>
          <a:prstGeom prst="rect">
            <a:avLst/>
          </a:prstGeom>
        </p:spPr>
      </p:pic>
      <p:sp>
        <p:nvSpPr>
          <p:cNvPr id="9" name="TextBox 8">
            <a:extLst>
              <a:ext uri="{FF2B5EF4-FFF2-40B4-BE49-F238E27FC236}">
                <a16:creationId xmlns:a16="http://schemas.microsoft.com/office/drawing/2014/main" id="{66FC173E-6F74-425E-876F-08B13994ABE5}"/>
              </a:ext>
            </a:extLst>
          </p:cNvPr>
          <p:cNvSpPr txBox="1"/>
          <p:nvPr userDrawn="1"/>
        </p:nvSpPr>
        <p:spPr>
          <a:xfrm>
            <a:off x="405408" y="89556"/>
            <a:ext cx="432811" cy="20774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zh-TW" altLang="en-US" sz="675" kern="0" dirty="0">
                <a:ea typeface="Arial Unicode MS" pitchFamily="34" charset="-128"/>
                <a:cs typeface="Arial Unicode MS" pitchFamily="34" charset="-128"/>
              </a:rPr>
              <a:t>現狀、挑戰</a:t>
            </a:r>
            <a:br>
              <a:rPr lang="en-US" altLang="zh-TW" sz="675" kern="0" dirty="0">
                <a:ea typeface="Arial Unicode MS" pitchFamily="34" charset="-128"/>
                <a:cs typeface="Arial Unicode MS" pitchFamily="34" charset="-128"/>
              </a:rPr>
            </a:br>
            <a:r>
              <a:rPr lang="zh-TW" altLang="en-US" sz="675" kern="0" dirty="0">
                <a:ea typeface="Arial Unicode MS" pitchFamily="34" charset="-128"/>
                <a:cs typeface="Arial Unicode MS" pitchFamily="34" charset="-128"/>
              </a:rPr>
              <a:t>、解決方案</a:t>
            </a:r>
            <a:endParaRPr lang="en-US" sz="675" kern="0" dirty="0" err="1">
              <a:ea typeface="Arial Unicode MS" pitchFamily="34" charset="-128"/>
              <a:cs typeface="Arial Unicode MS" pitchFamily="34" charset="-128"/>
            </a:endParaRPr>
          </a:p>
        </p:txBody>
      </p:sp>
      <p:sp>
        <p:nvSpPr>
          <p:cNvPr id="10" name="TextBox 9">
            <a:extLst>
              <a:ext uri="{FF2B5EF4-FFF2-40B4-BE49-F238E27FC236}">
                <a16:creationId xmlns:a16="http://schemas.microsoft.com/office/drawing/2014/main" id="{96F7F6B5-8B74-4625-A1C6-6C0B016DE411}"/>
              </a:ext>
            </a:extLst>
          </p:cNvPr>
          <p:cNvSpPr txBox="1"/>
          <p:nvPr userDrawn="1"/>
        </p:nvSpPr>
        <p:spPr>
          <a:xfrm>
            <a:off x="1573456" y="89556"/>
            <a:ext cx="1870705" cy="207749"/>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altLang="zh-TW" sz="675" kern="0" dirty="0">
                <a:ea typeface="Arial Unicode MS" pitchFamily="34" charset="-128"/>
                <a:cs typeface="Arial Unicode MS" pitchFamily="34" charset="-128"/>
              </a:rPr>
              <a:t>SAP Cloud Integration </a:t>
            </a:r>
            <a:r>
              <a:rPr lang="zh-TW" altLang="en-US" sz="675" kern="0" dirty="0">
                <a:ea typeface="Arial Unicode MS" pitchFamily="34" charset="-128"/>
                <a:cs typeface="Arial Unicode MS" pitchFamily="34" charset="-128"/>
              </a:rPr>
              <a:t>如何協助</a:t>
            </a:r>
            <a:br>
              <a:rPr lang="en-US" altLang="zh-TW" sz="675" kern="0" dirty="0">
                <a:ea typeface="Arial Unicode MS" pitchFamily="34" charset="-128"/>
                <a:cs typeface="Arial Unicode MS" pitchFamily="34" charset="-128"/>
              </a:rPr>
            </a:br>
            <a:r>
              <a:rPr lang="zh-TW" altLang="en-US" sz="675" kern="0" dirty="0">
                <a:ea typeface="Arial Unicode MS" pitchFamily="34" charset="-128"/>
                <a:cs typeface="Arial Unicode MS" pitchFamily="34" charset="-128"/>
              </a:rPr>
              <a:t>研華實現 </a:t>
            </a:r>
            <a:r>
              <a:rPr lang="en-US" altLang="zh-TW" sz="675" kern="0" dirty="0">
                <a:ea typeface="Arial Unicode MS" pitchFamily="34" charset="-128"/>
                <a:cs typeface="Arial Unicode MS" pitchFamily="34" charset="-128"/>
              </a:rPr>
              <a:t>SAP – SAP </a:t>
            </a:r>
            <a:r>
              <a:rPr lang="zh-TW" altLang="en-US" sz="675" kern="0" dirty="0">
                <a:ea typeface="Arial Unicode MS" pitchFamily="34" charset="-128"/>
                <a:cs typeface="Arial Unicode MS" pitchFamily="34" charset="-128"/>
              </a:rPr>
              <a:t>與 </a:t>
            </a:r>
            <a:r>
              <a:rPr lang="en-US" altLang="zh-TW" sz="675" kern="0" dirty="0">
                <a:ea typeface="Arial Unicode MS" pitchFamily="34" charset="-128"/>
                <a:cs typeface="Arial Unicode MS" pitchFamily="34" charset="-128"/>
              </a:rPr>
              <a:t>SAP – </a:t>
            </a:r>
            <a:r>
              <a:rPr lang="zh-TW" altLang="en-US" sz="675" kern="0" dirty="0">
                <a:ea typeface="Arial Unicode MS" pitchFamily="34" charset="-128"/>
                <a:cs typeface="Arial Unicode MS" pitchFamily="34" charset="-128"/>
              </a:rPr>
              <a:t>非 </a:t>
            </a:r>
            <a:r>
              <a:rPr lang="en-US" altLang="zh-TW" sz="675" kern="0" dirty="0">
                <a:ea typeface="Arial Unicode MS" pitchFamily="34" charset="-128"/>
                <a:cs typeface="Arial Unicode MS" pitchFamily="34" charset="-128"/>
              </a:rPr>
              <a:t>SAP</a:t>
            </a:r>
            <a:r>
              <a:rPr lang="zh-TW" altLang="en-US" sz="675" kern="0" dirty="0">
                <a:ea typeface="Arial Unicode MS" pitchFamily="34" charset="-128"/>
                <a:cs typeface="Arial Unicode MS" pitchFamily="34" charset="-128"/>
              </a:rPr>
              <a:t> 資料整合</a:t>
            </a:r>
            <a:endParaRPr lang="en-US" sz="675" kern="0" dirty="0">
              <a:ea typeface="Arial Unicode MS" pitchFamily="34" charset="-128"/>
              <a:cs typeface="Arial Unicode MS" pitchFamily="34" charset="-128"/>
            </a:endParaRPr>
          </a:p>
        </p:txBody>
      </p:sp>
      <p:sp>
        <p:nvSpPr>
          <p:cNvPr id="11" name="TextBox 10">
            <a:extLst>
              <a:ext uri="{FF2B5EF4-FFF2-40B4-BE49-F238E27FC236}">
                <a16:creationId xmlns:a16="http://schemas.microsoft.com/office/drawing/2014/main" id="{FAEEF4C8-D74F-424A-AB3B-693AEA789790}"/>
              </a:ext>
            </a:extLst>
          </p:cNvPr>
          <p:cNvSpPr txBox="1"/>
          <p:nvPr userDrawn="1"/>
        </p:nvSpPr>
        <p:spPr>
          <a:xfrm>
            <a:off x="4179385" y="89556"/>
            <a:ext cx="952184" cy="207749"/>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altLang="zh-TW" sz="675" kern="0" dirty="0">
                <a:ea typeface="Arial Unicode MS" pitchFamily="34" charset="-128"/>
                <a:cs typeface="Arial Unicode MS" pitchFamily="34" charset="-128"/>
              </a:rPr>
              <a:t>SAP CPQ </a:t>
            </a:r>
            <a:r>
              <a:rPr lang="zh-TW" altLang="en-US" sz="675" kern="0" dirty="0"/>
              <a:t>與 </a:t>
            </a:r>
            <a:r>
              <a:rPr lang="en-US" altLang="zh-TW" sz="675" kern="0" dirty="0">
                <a:ea typeface="Arial Unicode MS" pitchFamily="34" charset="-128"/>
              </a:rPr>
              <a:t>Salesforce </a:t>
            </a:r>
            <a:br>
              <a:rPr lang="en-US" altLang="zh-TW" sz="675" kern="0" dirty="0">
                <a:ea typeface="Arial Unicode MS" pitchFamily="34" charset="-128"/>
              </a:rPr>
            </a:br>
            <a:r>
              <a:rPr lang="zh-TW" altLang="en-US" sz="675" kern="0" dirty="0"/>
              <a:t>的內建整合模組介紹</a:t>
            </a:r>
            <a:endParaRPr lang="en-US" sz="675" kern="0" dirty="0">
              <a:ea typeface="Arial Unicode MS" pitchFamily="34" charset="-128"/>
            </a:endParaRPr>
          </a:p>
        </p:txBody>
      </p:sp>
      <p:sp>
        <p:nvSpPr>
          <p:cNvPr id="12" name="TextBox 11">
            <a:extLst>
              <a:ext uri="{FF2B5EF4-FFF2-40B4-BE49-F238E27FC236}">
                <a16:creationId xmlns:a16="http://schemas.microsoft.com/office/drawing/2014/main" id="{ED57EE19-CA9A-41EC-989B-B1C9A2B0795A}"/>
              </a:ext>
            </a:extLst>
          </p:cNvPr>
          <p:cNvSpPr txBox="1"/>
          <p:nvPr userDrawn="1"/>
        </p:nvSpPr>
        <p:spPr>
          <a:xfrm>
            <a:off x="5866843" y="89556"/>
            <a:ext cx="1485984" cy="207749"/>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zh-TW" altLang="en-US" sz="675" kern="0" dirty="0">
                <a:ea typeface="Arial Unicode MS" pitchFamily="34" charset="-128"/>
                <a:cs typeface="Arial Unicode MS" pitchFamily="34" charset="-128"/>
              </a:rPr>
              <a:t>整體效益，</a:t>
            </a:r>
            <a:br>
              <a:rPr lang="en-US" altLang="zh-TW" sz="675" kern="0" dirty="0">
                <a:ea typeface="Arial Unicode MS" pitchFamily="34" charset="-128"/>
                <a:cs typeface="Arial Unicode MS" pitchFamily="34" charset="-128"/>
              </a:rPr>
            </a:br>
            <a:r>
              <a:rPr lang="zh-TW" altLang="en-US" sz="675" kern="0" dirty="0">
                <a:ea typeface="Arial Unicode MS" pitchFamily="34" charset="-128"/>
                <a:cs typeface="Arial Unicode MS" pitchFamily="34" charset="-128"/>
              </a:rPr>
              <a:t>為什麼要選擇 </a:t>
            </a:r>
            <a:r>
              <a:rPr lang="en-US" altLang="zh-TW" sz="675" kern="0" dirty="0">
                <a:ea typeface="Arial Unicode MS" pitchFamily="34" charset="-128"/>
                <a:cs typeface="Arial Unicode MS" pitchFamily="34" charset="-128"/>
              </a:rPr>
              <a:t>SAP Cloud Integration</a:t>
            </a:r>
            <a:r>
              <a:rPr lang="zh-TW" altLang="en-US" sz="675" kern="0" dirty="0">
                <a:ea typeface="Arial Unicode MS" pitchFamily="34" charset="-128"/>
                <a:cs typeface="Arial Unicode MS" pitchFamily="34" charset="-128"/>
              </a:rPr>
              <a:t>？</a:t>
            </a:r>
            <a:endParaRPr lang="en-US" sz="675" kern="0" dirty="0" err="1">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4A9B6ED5-2CDB-4ED1-8B62-1E9383B5C5C8}"/>
              </a:ext>
            </a:extLst>
          </p:cNvPr>
          <p:cNvSpPr txBox="1"/>
          <p:nvPr userDrawn="1"/>
        </p:nvSpPr>
        <p:spPr>
          <a:xfrm>
            <a:off x="8088229" y="141494"/>
            <a:ext cx="519373" cy="10387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zh-TW" altLang="en-US" sz="675" kern="0" dirty="0">
                <a:ea typeface="Arial Unicode MS" pitchFamily="34" charset="-128"/>
                <a:cs typeface="Arial Unicode MS" pitchFamily="34" charset="-128"/>
              </a:rPr>
              <a:t>我們的下一步</a:t>
            </a:r>
            <a:endParaRPr lang="en-US" sz="675"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708682001"/>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7292275" y="4495500"/>
            <a:ext cx="1472343" cy="270000"/>
          </a:xfrm>
          <a:prstGeom prst="rect">
            <a:avLst/>
          </a:prstGeom>
        </p:spPr>
      </p:pic>
      <p:sp>
        <p:nvSpPr>
          <p:cNvPr id="19" name="Copyright information English"/>
          <p:cNvSpPr txBox="1"/>
          <p:nvPr userDrawn="1"/>
        </p:nvSpPr>
        <p:spPr bwMode="black">
          <a:xfrm>
            <a:off x="377330" y="1983969"/>
            <a:ext cx="4403086" cy="2781531"/>
          </a:xfrm>
          <a:prstGeom prst="rect">
            <a:avLst/>
          </a:prstGeom>
          <a:noFill/>
        </p:spPr>
        <p:txBody>
          <a:bodyPr wrap="square" lIns="0" tIns="0" rIns="0" bIns="0" rtlCol="0" anchor="b">
            <a:noAutofit/>
          </a:bodyPr>
          <a:lstStyle/>
          <a:p>
            <a:pPr marL="0" marR="0" lvl="0" indent="0" algn="l" defTabSz="816364" rtl="0" eaLnBrk="1" fontAlgn="auto" latinLnBrk="0" hangingPunct="1">
              <a:lnSpc>
                <a:spcPct val="100000"/>
              </a:lnSpc>
              <a:spcBef>
                <a:spcPts val="900"/>
              </a:spcBef>
              <a:spcAft>
                <a:spcPts val="0"/>
              </a:spcAft>
              <a:buClrTx/>
              <a:buSzTx/>
              <a:buFontTx/>
              <a:buNone/>
              <a:tabLst/>
              <a:defRPr/>
            </a:pPr>
            <a:r>
              <a:rPr lang="en-US" sz="600" b="0" noProof="0" dirty="0"/>
              <a:t>© 2021 SAP SE or an SAP affiliate company. All rights reserved.</a:t>
            </a:r>
            <a:endParaRPr lang="de-DE" sz="600" kern="0" dirty="0">
              <a:ea typeface="Arial Unicode MS" pitchFamily="34" charset="-128"/>
              <a:cs typeface="Arial Unicode MS" pitchFamily="34" charset="-128"/>
            </a:endParaRPr>
          </a:p>
          <a:p>
            <a:pPr>
              <a:spcBef>
                <a:spcPts val="450"/>
              </a:spcBef>
            </a:pPr>
            <a:r>
              <a:rPr lang="en-US" sz="6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450"/>
              </a:spcBef>
            </a:pPr>
            <a:r>
              <a:rPr lang="en-US" sz="6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450"/>
              </a:spcBef>
            </a:pPr>
            <a:r>
              <a:rPr lang="en-US" sz="6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450"/>
              </a:spcBef>
            </a:pPr>
            <a:r>
              <a:rPr lang="en-US" sz="6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600" kern="1200" baseline="0" dirty="0">
                <a:solidFill>
                  <a:schemeClr val="tx1"/>
                </a:solidFill>
                <a:latin typeface="Arial"/>
                <a:ea typeface="Arial Unicode MS" panose="020B0604020202020204" pitchFamily="34" charset="-128"/>
                <a:cs typeface="+mn-cs"/>
              </a:rPr>
              <a:t> </a:t>
            </a:r>
            <a:r>
              <a:rPr lang="en-US" sz="6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450"/>
              </a:spcBef>
            </a:pPr>
            <a:r>
              <a:rPr lang="en-US" sz="6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450"/>
              </a:spcBef>
            </a:pPr>
            <a:r>
              <a:rPr lang="en-US" sz="600" kern="1200" dirty="0">
                <a:solidFill>
                  <a:schemeClr val="tx1"/>
                </a:solidFill>
                <a:latin typeface="Arial"/>
                <a:ea typeface="Arial Unicode MS" panose="020B0604020202020204" pitchFamily="34" charset="-128"/>
                <a:cs typeface="+mn-cs"/>
              </a:rPr>
              <a:t>See </a:t>
            </a:r>
            <a:r>
              <a:rPr lang="en-US" sz="600" kern="1200" dirty="0">
                <a:solidFill>
                  <a:schemeClr val="tx1"/>
                </a:solidFill>
                <a:latin typeface="Arial"/>
                <a:ea typeface="Arial Unicode MS" panose="020B0604020202020204" pitchFamily="34" charset="-128"/>
                <a:cs typeface="+mn-cs"/>
                <a:hlinkClick r:id="rId3"/>
              </a:rPr>
              <a:t>www.sap.com/trademark</a:t>
            </a:r>
            <a:r>
              <a:rPr lang="en-US" sz="6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377330" y="1846049"/>
            <a:ext cx="1661110" cy="126958"/>
          </a:xfrm>
          <a:prstGeom prst="rect">
            <a:avLst/>
          </a:prstGeom>
          <a:noFill/>
        </p:spPr>
        <p:txBody>
          <a:bodyPr wrap="square" lIns="0" tIns="0" rIns="0" bIns="0" rtlCol="0" anchor="b">
            <a:noAutofit/>
          </a:bodyPr>
          <a:lstStyle/>
          <a:p>
            <a:pPr marL="0" marR="0" lvl="0" indent="0" algn="l" defTabSz="816364" rtl="0" eaLnBrk="1" fontAlgn="auto" latinLnBrk="0" hangingPunct="1">
              <a:lnSpc>
                <a:spcPct val="100000"/>
              </a:lnSpc>
              <a:spcBef>
                <a:spcPts val="900"/>
              </a:spcBef>
              <a:spcAft>
                <a:spcPts val="0"/>
              </a:spcAft>
              <a:buClrTx/>
              <a:buSzTx/>
              <a:buFontTx/>
              <a:buNone/>
              <a:tabLst/>
              <a:defRPr/>
            </a:pPr>
            <a:r>
              <a:rPr lang="en-US" sz="825" b="1" kern="1200" dirty="0">
                <a:solidFill>
                  <a:schemeClr val="accent1"/>
                </a:solidFill>
                <a:latin typeface="Arial"/>
                <a:ea typeface="Arial Unicode MS" panose="020B0604020202020204" pitchFamily="34" charset="-128"/>
                <a:cs typeface="+mn-cs"/>
              </a:rPr>
              <a:t>www.sap.com</a:t>
            </a:r>
            <a:r>
              <a:rPr lang="en-US" sz="825" b="1" kern="1200" dirty="0">
                <a:solidFill>
                  <a:schemeClr val="tx1"/>
                </a:solidFill>
                <a:latin typeface="Arial"/>
                <a:ea typeface="Arial Unicode MS" panose="020B0604020202020204" pitchFamily="34" charset="-128"/>
                <a:cs typeface="+mn-cs"/>
              </a:rPr>
              <a:t>/contactsap</a:t>
            </a:r>
          </a:p>
        </p:txBody>
      </p:sp>
      <p:sp>
        <p:nvSpPr>
          <p:cNvPr id="43" name="Follow all of SAP"/>
          <p:cNvSpPr txBox="1"/>
          <p:nvPr userDrawn="1"/>
        </p:nvSpPr>
        <p:spPr bwMode="black">
          <a:xfrm>
            <a:off x="377331" y="1095751"/>
            <a:ext cx="921172" cy="126958"/>
          </a:xfrm>
          <a:prstGeom prst="rect">
            <a:avLst/>
          </a:prstGeom>
          <a:noFill/>
        </p:spPr>
        <p:txBody>
          <a:bodyPr wrap="square" lIns="0" tIns="0" rIns="0" bIns="0" rtlCol="0" anchor="b">
            <a:noAutofit/>
          </a:bodyPr>
          <a:lstStyle/>
          <a:p>
            <a:pPr marL="0" marR="0" lvl="0" indent="0" algn="l" defTabSz="816364" rtl="0" eaLnBrk="1" fontAlgn="auto" latinLnBrk="0" hangingPunct="1">
              <a:lnSpc>
                <a:spcPct val="100000"/>
              </a:lnSpc>
              <a:spcBef>
                <a:spcPts val="900"/>
              </a:spcBef>
              <a:spcAft>
                <a:spcPts val="0"/>
              </a:spcAft>
              <a:buClrTx/>
              <a:buSzTx/>
              <a:buFontTx/>
              <a:buNone/>
              <a:tabLst/>
              <a:defRPr/>
            </a:pPr>
            <a:r>
              <a:rPr lang="en-US" sz="825" b="0" kern="1200" dirty="0">
                <a:solidFill>
                  <a:schemeClr val="tx1"/>
                </a:solidFill>
                <a:latin typeface="Arial"/>
                <a:ea typeface="Arial Unicode MS" panose="020B0604020202020204" pitchFamily="34" charset="-128"/>
                <a:cs typeface="+mn-cs"/>
              </a:rPr>
              <a:t>Follow us</a:t>
            </a:r>
          </a:p>
        </p:txBody>
      </p:sp>
      <p:pic>
        <p:nvPicPr>
          <p:cNvPr id="10" name="Linkedin icon with link">
            <a:hlinkClick r:id="rId5"/>
            <a:extLst>
              <a:ext uri="{FF2B5EF4-FFF2-40B4-BE49-F238E27FC236}">
                <a16:creationId xmlns:a16="http://schemas.microsoft.com/office/drawing/2014/main" id="{D03BED7D-4C1C-D348-B7EC-3275C42250B4}"/>
              </a:ext>
            </a:extLst>
          </p:cNvPr>
          <p:cNvPicPr>
            <a:picLocks noChangeAspect="1"/>
          </p:cNvPicPr>
          <p:nvPr userDrawn="1"/>
        </p:nvPicPr>
        <p:blipFill>
          <a:blip r:embed="rId6"/>
          <a:srcRect/>
          <a:stretch/>
        </p:blipFill>
        <p:spPr>
          <a:xfrm>
            <a:off x="1692675" y="1312470"/>
            <a:ext cx="271286" cy="271357"/>
          </a:xfrm>
          <a:prstGeom prst="rect">
            <a:avLst/>
          </a:prstGeom>
        </p:spPr>
      </p:pic>
      <p:pic>
        <p:nvPicPr>
          <p:cNvPr id="11" name="YouTube icon with link">
            <a:hlinkClick r:id="rId7"/>
            <a:extLst>
              <a:ext uri="{FF2B5EF4-FFF2-40B4-BE49-F238E27FC236}">
                <a16:creationId xmlns:a16="http://schemas.microsoft.com/office/drawing/2014/main" id="{4550E8CF-5571-DB45-85AB-8ACD63D7F0D9}"/>
              </a:ext>
            </a:extLst>
          </p:cNvPr>
          <p:cNvPicPr>
            <a:picLocks noChangeAspect="1"/>
          </p:cNvPicPr>
          <p:nvPr userDrawn="1"/>
        </p:nvPicPr>
        <p:blipFill>
          <a:blip r:embed="rId8"/>
          <a:srcRect/>
          <a:stretch/>
        </p:blipFill>
        <p:spPr>
          <a:xfrm>
            <a:off x="1249888" y="1311797"/>
            <a:ext cx="272629" cy="272700"/>
          </a:xfrm>
          <a:prstGeom prst="rect">
            <a:avLst/>
          </a:prstGeom>
        </p:spPr>
      </p:pic>
      <p:pic>
        <p:nvPicPr>
          <p:cNvPr id="12" name="Twitter icon with link">
            <a:hlinkClick r:id="rId9" tooltip="https://twitter.com/sap"/>
            <a:extLst>
              <a:ext uri="{FF2B5EF4-FFF2-40B4-BE49-F238E27FC236}">
                <a16:creationId xmlns:a16="http://schemas.microsoft.com/office/drawing/2014/main" id="{3A3DEA53-744B-5D49-B9C4-B3DD2B6F8890}"/>
              </a:ext>
            </a:extLst>
          </p:cNvPr>
          <p:cNvPicPr>
            <a:picLocks noChangeAspect="1"/>
          </p:cNvPicPr>
          <p:nvPr userDrawn="1"/>
        </p:nvPicPr>
        <p:blipFill>
          <a:blip r:embed="rId10"/>
          <a:srcRect/>
          <a:stretch/>
        </p:blipFill>
        <p:spPr>
          <a:xfrm>
            <a:off x="808444" y="1312470"/>
            <a:ext cx="271286" cy="271357"/>
          </a:xfrm>
          <a:prstGeom prst="rect">
            <a:avLst/>
          </a:prstGeom>
        </p:spPr>
      </p:pic>
      <p:pic>
        <p:nvPicPr>
          <p:cNvPr id="13" name="Facebook icon with link">
            <a:hlinkClick r:id="rId11"/>
            <a:extLst>
              <a:ext uri="{FF2B5EF4-FFF2-40B4-BE49-F238E27FC236}">
                <a16:creationId xmlns:a16="http://schemas.microsoft.com/office/drawing/2014/main" id="{0574D7D9-99A0-C642-8DCC-BBDFBACB0C47}"/>
              </a:ext>
            </a:extLst>
          </p:cNvPr>
          <p:cNvPicPr>
            <a:picLocks noChangeAspect="1"/>
          </p:cNvPicPr>
          <p:nvPr userDrawn="1"/>
        </p:nvPicPr>
        <p:blipFill>
          <a:blip r:embed="rId12"/>
          <a:srcRect/>
          <a:stretch/>
        </p:blipFill>
        <p:spPr>
          <a:xfrm>
            <a:off x="365657" y="1311797"/>
            <a:ext cx="272629" cy="272700"/>
          </a:xfrm>
          <a:prstGeom prst="rect">
            <a:avLst/>
          </a:prstGeom>
        </p:spPr>
      </p:pic>
    </p:spTree>
    <p:extLst>
      <p:ext uri="{BB962C8B-B14F-4D97-AF65-F5344CB8AC3E}">
        <p14:creationId xmlns:p14="http://schemas.microsoft.com/office/powerpoint/2010/main" val="1140004954"/>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1594" y="1198"/>
          <a:ext cx="1586" cy="1190"/>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3" name="Object 2" hidden="1"/>
                      <p:cNvPicPr/>
                      <p:nvPr/>
                    </p:nvPicPr>
                    <p:blipFill>
                      <a:blip r:embed="rId5"/>
                      <a:stretch>
                        <a:fillRect/>
                      </a:stretch>
                    </p:blipFill>
                    <p:spPr>
                      <a:xfrm>
                        <a:off x="1594" y="1198"/>
                        <a:ext cx="1586" cy="1190"/>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0C7F546B-4F83-4538-BA5D-30831D737FF9}"/>
              </a:ext>
            </a:extLst>
          </p:cNvPr>
          <p:cNvSpPr/>
          <p:nvPr>
            <p:custDataLst>
              <p:tags r:id="rId2"/>
            </p:custDataLst>
          </p:nvPr>
        </p:nvSpPr>
        <p:spPr>
          <a:xfrm>
            <a:off x="0" y="0"/>
            <a:ext cx="161984" cy="121481"/>
          </a:xfrm>
          <a:prstGeom prst="rect">
            <a:avLst/>
          </a:prstGeom>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135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 name="Title 1"/>
          <p:cNvSpPr>
            <a:spLocks noGrp="1"/>
          </p:cNvSpPr>
          <p:nvPr>
            <p:ph type="title"/>
          </p:nvPr>
        </p:nvSpPr>
        <p:spPr>
          <a:xfrm>
            <a:off x="596174" y="165487"/>
            <a:ext cx="7792589" cy="207749"/>
          </a:xfrm>
        </p:spPr>
        <p:txBody>
          <a:bodyPr/>
          <a:lstStyle/>
          <a:p>
            <a:r>
              <a:rPr lang="en-US" dirty="0"/>
              <a:t>Click to edit Master title style</a:t>
            </a:r>
          </a:p>
        </p:txBody>
      </p:sp>
      <p:grpSp>
        <p:nvGrpSpPr>
          <p:cNvPr id="9" name="Group 8">
            <a:extLst>
              <a:ext uri="{FF2B5EF4-FFF2-40B4-BE49-F238E27FC236}">
                <a16:creationId xmlns:a16="http://schemas.microsoft.com/office/drawing/2014/main" id="{3A91463B-6220-440A-ABDE-A70AD53F6E77}"/>
              </a:ext>
            </a:extLst>
          </p:cNvPr>
          <p:cNvGrpSpPr/>
          <p:nvPr userDrawn="1"/>
        </p:nvGrpSpPr>
        <p:grpSpPr>
          <a:xfrm>
            <a:off x="107933" y="108170"/>
            <a:ext cx="397436" cy="326233"/>
            <a:chOff x="138113" y="741362"/>
            <a:chExt cx="411956" cy="338138"/>
          </a:xfrm>
        </p:grpSpPr>
        <p:sp>
          <p:nvSpPr>
            <p:cNvPr id="10" name="Freeform 4">
              <a:extLst>
                <a:ext uri="{FF2B5EF4-FFF2-40B4-BE49-F238E27FC236}">
                  <a16:creationId xmlns:a16="http://schemas.microsoft.com/office/drawing/2014/main" id="{2A2D9579-49FE-471E-B5F7-4A2A57C2A26B}"/>
                </a:ext>
              </a:extLst>
            </p:cNvPr>
            <p:cNvSpPr/>
            <p:nvPr/>
          </p:nvSpPr>
          <p:spPr>
            <a:xfrm>
              <a:off x="138113" y="760413"/>
              <a:ext cx="226218" cy="319087"/>
            </a:xfrm>
            <a:custGeom>
              <a:avLst/>
              <a:gdLst>
                <a:gd name="connsiteX0" fmla="*/ 200025 w 226218"/>
                <a:gd name="connsiteY0" fmla="*/ 69056 h 319087"/>
                <a:gd name="connsiteX1" fmla="*/ 150018 w 226218"/>
                <a:gd name="connsiteY1" fmla="*/ 169068 h 319087"/>
                <a:gd name="connsiteX2" fmla="*/ 226218 w 226218"/>
                <a:gd name="connsiteY2" fmla="*/ 214312 h 319087"/>
                <a:gd name="connsiteX3" fmla="*/ 180975 w 226218"/>
                <a:gd name="connsiteY3" fmla="*/ 319087 h 319087"/>
                <a:gd name="connsiteX4" fmla="*/ 0 w 226218"/>
                <a:gd name="connsiteY4" fmla="*/ 211931 h 319087"/>
                <a:gd name="connsiteX5" fmla="*/ 83343 w 226218"/>
                <a:gd name="connsiteY5" fmla="*/ 0 h 319087"/>
                <a:gd name="connsiteX6" fmla="*/ 200025 w 226218"/>
                <a:gd name="connsiteY6" fmla="*/ 69056 h 319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6218" h="319087">
                  <a:moveTo>
                    <a:pt x="200025" y="69056"/>
                  </a:moveTo>
                  <a:lnTo>
                    <a:pt x="150018" y="169068"/>
                  </a:lnTo>
                  <a:lnTo>
                    <a:pt x="226218" y="214312"/>
                  </a:lnTo>
                  <a:lnTo>
                    <a:pt x="180975" y="319087"/>
                  </a:lnTo>
                  <a:lnTo>
                    <a:pt x="0" y="211931"/>
                  </a:lnTo>
                  <a:lnTo>
                    <a:pt x="83343" y="0"/>
                  </a:lnTo>
                  <a:lnTo>
                    <a:pt x="200025" y="69056"/>
                  </a:lnTo>
                  <a:close/>
                </a:path>
              </a:pathLst>
            </a:custGeom>
            <a:solidFill>
              <a:srgbClr val="FDF779"/>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11" name="Freeform 5">
              <a:extLst>
                <a:ext uri="{FF2B5EF4-FFF2-40B4-BE49-F238E27FC236}">
                  <a16:creationId xmlns:a16="http://schemas.microsoft.com/office/drawing/2014/main" id="{B074B1FF-8104-4BED-B1F1-9B36DBAFC580}"/>
                </a:ext>
              </a:extLst>
            </p:cNvPr>
            <p:cNvSpPr/>
            <p:nvPr/>
          </p:nvSpPr>
          <p:spPr>
            <a:xfrm>
              <a:off x="319088" y="848519"/>
              <a:ext cx="230981" cy="230981"/>
            </a:xfrm>
            <a:custGeom>
              <a:avLst/>
              <a:gdLst>
                <a:gd name="connsiteX0" fmla="*/ 0 w 230981"/>
                <a:gd name="connsiteY0" fmla="*/ 230981 h 230981"/>
                <a:gd name="connsiteX1" fmla="*/ 157162 w 230981"/>
                <a:gd name="connsiteY1" fmla="*/ 192881 h 230981"/>
                <a:gd name="connsiteX2" fmla="*/ 230981 w 230981"/>
                <a:gd name="connsiteY2" fmla="*/ 0 h 230981"/>
                <a:gd name="connsiteX3" fmla="*/ 88106 w 230981"/>
                <a:gd name="connsiteY3" fmla="*/ 23812 h 230981"/>
                <a:gd name="connsiteX4" fmla="*/ 0 w 230981"/>
                <a:gd name="connsiteY4" fmla="*/ 230981 h 230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981" h="230981">
                  <a:moveTo>
                    <a:pt x="0" y="230981"/>
                  </a:moveTo>
                  <a:lnTo>
                    <a:pt x="157162" y="192881"/>
                  </a:lnTo>
                  <a:lnTo>
                    <a:pt x="230981" y="0"/>
                  </a:lnTo>
                  <a:lnTo>
                    <a:pt x="88106" y="23812"/>
                  </a:lnTo>
                  <a:lnTo>
                    <a:pt x="0" y="230981"/>
                  </a:lnTo>
                  <a:close/>
                </a:path>
              </a:pathLst>
            </a:custGeom>
            <a:gradFill flip="none" rotWithShape="1">
              <a:gsLst>
                <a:gs pos="0">
                  <a:srgbClr val="EDE791"/>
                </a:gs>
                <a:gs pos="100000">
                  <a:srgbClr val="EDF192"/>
                </a:gs>
              </a:gsLst>
              <a:path path="circle">
                <a:fillToRect t="100000" r="100000"/>
              </a:path>
              <a:tileRect l="-100000" b="-100000"/>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12" name="Freeform 6">
              <a:extLst>
                <a:ext uri="{FF2B5EF4-FFF2-40B4-BE49-F238E27FC236}">
                  <a16:creationId xmlns:a16="http://schemas.microsoft.com/office/drawing/2014/main" id="{B0F7E18C-6606-4F9A-BB06-62A2A42E797C}"/>
                </a:ext>
              </a:extLst>
            </p:cNvPr>
            <p:cNvSpPr/>
            <p:nvPr/>
          </p:nvSpPr>
          <p:spPr>
            <a:xfrm>
              <a:off x="219075" y="741362"/>
              <a:ext cx="326231" cy="130969"/>
            </a:xfrm>
            <a:custGeom>
              <a:avLst/>
              <a:gdLst>
                <a:gd name="connsiteX0" fmla="*/ 0 w 326231"/>
                <a:gd name="connsiteY0" fmla="*/ 14288 h 130969"/>
                <a:gd name="connsiteX1" fmla="*/ 185738 w 326231"/>
                <a:gd name="connsiteY1" fmla="*/ 130969 h 130969"/>
                <a:gd name="connsiteX2" fmla="*/ 326231 w 326231"/>
                <a:gd name="connsiteY2" fmla="*/ 107156 h 130969"/>
                <a:gd name="connsiteX3" fmla="*/ 147638 w 326231"/>
                <a:gd name="connsiteY3" fmla="*/ 0 h 130969"/>
                <a:gd name="connsiteX4" fmla="*/ 0 w 326231"/>
                <a:gd name="connsiteY4" fmla="*/ 14288 h 130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231" h="130969">
                  <a:moveTo>
                    <a:pt x="0" y="14288"/>
                  </a:moveTo>
                  <a:lnTo>
                    <a:pt x="185738" y="130969"/>
                  </a:lnTo>
                  <a:lnTo>
                    <a:pt x="326231" y="107156"/>
                  </a:lnTo>
                  <a:lnTo>
                    <a:pt x="147638" y="0"/>
                  </a:lnTo>
                  <a:lnTo>
                    <a:pt x="0" y="14288"/>
                  </a:lnTo>
                  <a:close/>
                </a:path>
              </a:pathLst>
            </a:custGeom>
            <a:solidFill>
              <a:srgbClr val="00A199"/>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grpSp>
    </p:spTree>
    <p:extLst>
      <p:ext uri="{BB962C8B-B14F-4D97-AF65-F5344CB8AC3E}">
        <p14:creationId xmlns:p14="http://schemas.microsoft.com/office/powerpoint/2010/main" val="314941389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A7085B-816F-45A8-B7E1-D111718CC532}"/>
              </a:ext>
            </a:extLst>
          </p:cNvPr>
          <p:cNvSpPr>
            <a:spLocks noGrp="1"/>
          </p:cNvSpPr>
          <p:nvPr>
            <p:ph type="dt" sz="half" idx="10"/>
          </p:nvPr>
        </p:nvSpPr>
        <p:spPr/>
        <p:txBody>
          <a:bodyPr/>
          <a:lstStyle/>
          <a:p>
            <a:fld id="{83219E9E-51C7-41A9-8E99-92D43C25C0BC}" type="datetimeFigureOut">
              <a:rPr lang="en-US" smtClean="0"/>
              <a:t>6/25/2024</a:t>
            </a:fld>
            <a:endParaRPr lang="en-US"/>
          </a:p>
        </p:txBody>
      </p:sp>
      <p:sp>
        <p:nvSpPr>
          <p:cNvPr id="3" name="Footer Placeholder 2">
            <a:extLst>
              <a:ext uri="{FF2B5EF4-FFF2-40B4-BE49-F238E27FC236}">
                <a16:creationId xmlns:a16="http://schemas.microsoft.com/office/drawing/2014/main" id="{F8D0FF1F-C5D9-4AC9-96F2-80152CE91F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2ABBF7-7411-4048-B51B-146566C74C1B}"/>
              </a:ext>
            </a:extLst>
          </p:cNvPr>
          <p:cNvSpPr>
            <a:spLocks noGrp="1"/>
          </p:cNvSpPr>
          <p:nvPr>
            <p:ph type="sldNum" sz="quarter" idx="12"/>
          </p:nvPr>
        </p:nvSpPr>
        <p:spPr/>
        <p:txBody>
          <a:bodyPr/>
          <a:lstStyle/>
          <a:p>
            <a:fld id="{70135ADC-AC43-46BD-99E1-BACE954CBE34}" type="slidenum">
              <a:rPr lang="en-US" smtClean="0"/>
              <a:t>‹#›</a:t>
            </a:fld>
            <a:endParaRPr lang="en-US"/>
          </a:p>
        </p:txBody>
      </p:sp>
    </p:spTree>
    <p:extLst>
      <p:ext uri="{BB962C8B-B14F-4D97-AF65-F5344CB8AC3E}">
        <p14:creationId xmlns:p14="http://schemas.microsoft.com/office/powerpoint/2010/main" val="2068978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p:nvPicPr>
        <p:blipFill>
          <a:blip r:embed="rId2"/>
          <a:stretch>
            <a:fillRect/>
          </a:stretch>
        </p:blipFill>
        <p:spPr>
          <a:xfrm>
            <a:off x="7459999" y="4663251"/>
            <a:ext cx="1472343" cy="270000"/>
          </a:xfrm>
          <a:prstGeom prst="rect">
            <a:avLst/>
          </a:prstGeom>
        </p:spPr>
      </p:pic>
      <p:sp>
        <p:nvSpPr>
          <p:cNvPr id="13" name="Classification"/>
          <p:cNvSpPr txBox="1"/>
          <p:nvPr/>
        </p:nvSpPr>
        <p:spPr>
          <a:xfrm>
            <a:off x="215944" y="4327250"/>
            <a:ext cx="3152820" cy="103874"/>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675" b="0"/>
              <a:t>CONFIDENTIAL</a:t>
            </a:r>
            <a:endParaRPr lang="en-US" sz="675" b="0" dirty="0"/>
          </a:p>
        </p:txBody>
      </p:sp>
      <p:sp>
        <p:nvSpPr>
          <p:cNvPr id="19" name="Speaker"/>
          <p:cNvSpPr>
            <a:spLocks noGrp="1"/>
          </p:cNvSpPr>
          <p:nvPr>
            <p:ph type="subTitle" idx="1" hasCustomPrompt="1"/>
          </p:nvPr>
        </p:nvSpPr>
        <p:spPr bwMode="black">
          <a:xfrm>
            <a:off x="215944" y="3847867"/>
            <a:ext cx="8172252" cy="323165"/>
          </a:xfrm>
        </p:spPr>
        <p:txBody>
          <a:bodyPr wrap="square" anchor="t" anchorCtr="0">
            <a:noAutofit/>
          </a:bodyPr>
          <a:lstStyle>
            <a:lvl1pPr marL="0" marR="0" indent="0" algn="l" defTabSz="816201" rtl="0" eaLnBrk="1" fontAlgn="auto" latinLnBrk="0" hangingPunct="1">
              <a:lnSpc>
                <a:spcPct val="100000"/>
              </a:lnSpc>
              <a:spcBef>
                <a:spcPts val="0"/>
              </a:spcBef>
              <a:spcAft>
                <a:spcPts val="0"/>
              </a:spcAft>
              <a:buClr>
                <a:schemeClr val="accent1"/>
              </a:buClr>
              <a:buSzPct val="80000"/>
              <a:buFontTx/>
              <a:buNone/>
              <a:tabLst/>
              <a:defRPr sz="1050" b="0" baseline="0">
                <a:solidFill>
                  <a:schemeClr val="tx1"/>
                </a:solidFill>
              </a:defRPr>
            </a:lvl1pPr>
            <a:lvl2pPr marL="408100" indent="0" algn="ctr">
              <a:buNone/>
              <a:defRPr>
                <a:solidFill>
                  <a:schemeClr val="tx1">
                    <a:tint val="75000"/>
                  </a:schemeClr>
                </a:solidFill>
              </a:defRPr>
            </a:lvl2pPr>
            <a:lvl3pPr marL="816201" indent="0" algn="ctr">
              <a:buNone/>
              <a:defRPr>
                <a:solidFill>
                  <a:schemeClr val="tx1">
                    <a:tint val="75000"/>
                  </a:schemeClr>
                </a:solidFill>
              </a:defRPr>
            </a:lvl3pPr>
            <a:lvl4pPr marL="1224301" indent="0" algn="ctr">
              <a:buNone/>
              <a:defRPr>
                <a:solidFill>
                  <a:schemeClr val="tx1">
                    <a:tint val="75000"/>
                  </a:schemeClr>
                </a:solidFill>
              </a:defRPr>
            </a:lvl4pPr>
            <a:lvl5pPr marL="1632402" indent="0" algn="ctr">
              <a:buNone/>
              <a:defRPr>
                <a:solidFill>
                  <a:schemeClr val="tx1">
                    <a:tint val="75000"/>
                  </a:schemeClr>
                </a:solidFill>
              </a:defRPr>
            </a:lvl5pPr>
            <a:lvl6pPr marL="2040503" indent="0" algn="ctr">
              <a:buNone/>
              <a:defRPr>
                <a:solidFill>
                  <a:schemeClr val="tx1">
                    <a:tint val="75000"/>
                  </a:schemeClr>
                </a:solidFill>
              </a:defRPr>
            </a:lvl6pPr>
            <a:lvl7pPr marL="2448603" indent="0" algn="ctr">
              <a:buNone/>
              <a:defRPr>
                <a:solidFill>
                  <a:schemeClr val="tx1">
                    <a:tint val="75000"/>
                  </a:schemeClr>
                </a:solidFill>
              </a:defRPr>
            </a:lvl7pPr>
            <a:lvl8pPr marL="2856704" indent="0" algn="ctr">
              <a:buNone/>
              <a:defRPr>
                <a:solidFill>
                  <a:schemeClr val="tx1">
                    <a:tint val="75000"/>
                  </a:schemeClr>
                </a:solidFill>
              </a:defRPr>
            </a:lvl8pPr>
            <a:lvl9pPr marL="3264804" indent="0" algn="ctr">
              <a:buNone/>
              <a:defRPr>
                <a:solidFill>
                  <a:schemeClr val="tx1">
                    <a:tint val="75000"/>
                  </a:schemeClr>
                </a:solidFill>
              </a:defRPr>
            </a:lvl9pPr>
          </a:lstStyle>
          <a:p>
            <a:r>
              <a:rPr lang="en-US" dirty="0"/>
              <a:t>Speaker’s Name, SAP</a:t>
            </a:r>
          </a:p>
          <a:p>
            <a:pPr marL="0" marR="0" lvl="0" indent="0" algn="l" defTabSz="816201"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3" name="Title"/>
          <p:cNvSpPr>
            <a:spLocks noGrp="1"/>
          </p:cNvSpPr>
          <p:nvPr>
            <p:ph type="title" hasCustomPrompt="1"/>
          </p:nvPr>
        </p:nvSpPr>
        <p:spPr>
          <a:xfrm>
            <a:off x="215944" y="3018323"/>
            <a:ext cx="8172252" cy="747897"/>
          </a:xfrm>
        </p:spPr>
        <p:txBody>
          <a:bodyPr vert="horz" wrap="square" lIns="0" tIns="0" rIns="0" bIns="0" rtlCol="0">
            <a:noAutofit/>
          </a:bodyPr>
          <a:lstStyle>
            <a:lvl1pPr>
              <a:lnSpc>
                <a:spcPct val="90000"/>
              </a:lnSpc>
              <a:defRPr lang="de-DE" sz="2699"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9143999" cy="2572505"/>
          </a:xfrm>
          <a:noFill/>
        </p:spPr>
        <p:txBody>
          <a:bodyPr tIns="504000"/>
          <a:lstStyle>
            <a:lvl1pPr algn="ctr">
              <a:defRPr sz="1200">
                <a:solidFill>
                  <a:schemeClr val="tx1"/>
                </a:solidFill>
              </a:defRPr>
            </a:lvl1pPr>
          </a:lstStyle>
          <a:p>
            <a:r>
              <a:rPr lang="en-US" dirty="0"/>
              <a:t>Click to insert title image or illustration</a:t>
            </a:r>
          </a:p>
        </p:txBody>
      </p:sp>
      <p:pic>
        <p:nvPicPr>
          <p:cNvPr id="7" name="SAP Logo" descr="SAP Logo" title="SAP Logo">
            <a:extLst>
              <a:ext uri="{FF2B5EF4-FFF2-40B4-BE49-F238E27FC236}">
                <a16:creationId xmlns:a16="http://schemas.microsoft.com/office/drawing/2014/main" id="{6522051C-AC05-4257-A137-E38465B57D74}"/>
              </a:ext>
            </a:extLst>
          </p:cNvPr>
          <p:cNvPicPr>
            <a:picLocks noChangeAspect="1"/>
          </p:cNvPicPr>
          <p:nvPr userDrawn="1"/>
        </p:nvPicPr>
        <p:blipFill>
          <a:blip r:embed="rId2"/>
          <a:stretch>
            <a:fillRect/>
          </a:stretch>
        </p:blipFill>
        <p:spPr>
          <a:xfrm>
            <a:off x="7459999" y="4663251"/>
            <a:ext cx="1472343" cy="270000"/>
          </a:xfrm>
          <a:prstGeom prst="rect">
            <a:avLst/>
          </a:prstGeom>
        </p:spPr>
      </p:pic>
      <p:sp>
        <p:nvSpPr>
          <p:cNvPr id="8" name="Classification">
            <a:extLst>
              <a:ext uri="{FF2B5EF4-FFF2-40B4-BE49-F238E27FC236}">
                <a16:creationId xmlns:a16="http://schemas.microsoft.com/office/drawing/2014/main" id="{2C95E09D-AF9E-46DF-BBBF-6400BC38C9AA}"/>
              </a:ext>
            </a:extLst>
          </p:cNvPr>
          <p:cNvSpPr txBox="1"/>
          <p:nvPr userDrawn="1"/>
        </p:nvSpPr>
        <p:spPr>
          <a:xfrm>
            <a:off x="215944" y="4327250"/>
            <a:ext cx="3152820" cy="103874"/>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675" b="0"/>
              <a:t>CONFIDENTIAL</a:t>
            </a:r>
            <a:endParaRPr lang="en-US" sz="675" b="0" dirty="0"/>
          </a:p>
        </p:txBody>
      </p:sp>
      <p:sp>
        <p:nvSpPr>
          <p:cNvPr id="9" name="Speaker">
            <a:extLst>
              <a:ext uri="{FF2B5EF4-FFF2-40B4-BE49-F238E27FC236}">
                <a16:creationId xmlns:a16="http://schemas.microsoft.com/office/drawing/2014/main" id="{89B5F248-7B51-416C-B2FC-D724A04C2097}"/>
              </a:ext>
            </a:extLst>
          </p:cNvPr>
          <p:cNvSpPr>
            <a:spLocks noGrp="1"/>
          </p:cNvSpPr>
          <p:nvPr>
            <p:ph type="subTitle" idx="1" hasCustomPrompt="1"/>
          </p:nvPr>
        </p:nvSpPr>
        <p:spPr bwMode="black">
          <a:xfrm>
            <a:off x="215944" y="3847867"/>
            <a:ext cx="8172252" cy="323165"/>
          </a:xfrm>
        </p:spPr>
        <p:txBody>
          <a:bodyPr wrap="square" anchor="t" anchorCtr="0">
            <a:noAutofit/>
          </a:bodyPr>
          <a:lstStyle>
            <a:lvl1pPr marL="0" marR="0" indent="0" algn="l" defTabSz="816201" rtl="0" eaLnBrk="1" fontAlgn="auto" latinLnBrk="0" hangingPunct="1">
              <a:lnSpc>
                <a:spcPct val="100000"/>
              </a:lnSpc>
              <a:spcBef>
                <a:spcPts val="0"/>
              </a:spcBef>
              <a:spcAft>
                <a:spcPts val="0"/>
              </a:spcAft>
              <a:buClr>
                <a:schemeClr val="accent1"/>
              </a:buClr>
              <a:buSzPct val="80000"/>
              <a:buFontTx/>
              <a:buNone/>
              <a:tabLst/>
              <a:defRPr sz="1050" b="0" baseline="0">
                <a:solidFill>
                  <a:schemeClr val="tx1"/>
                </a:solidFill>
              </a:defRPr>
            </a:lvl1pPr>
            <a:lvl2pPr marL="408100" indent="0" algn="ctr">
              <a:buNone/>
              <a:defRPr>
                <a:solidFill>
                  <a:schemeClr val="tx1">
                    <a:tint val="75000"/>
                  </a:schemeClr>
                </a:solidFill>
              </a:defRPr>
            </a:lvl2pPr>
            <a:lvl3pPr marL="816201" indent="0" algn="ctr">
              <a:buNone/>
              <a:defRPr>
                <a:solidFill>
                  <a:schemeClr val="tx1">
                    <a:tint val="75000"/>
                  </a:schemeClr>
                </a:solidFill>
              </a:defRPr>
            </a:lvl3pPr>
            <a:lvl4pPr marL="1224301" indent="0" algn="ctr">
              <a:buNone/>
              <a:defRPr>
                <a:solidFill>
                  <a:schemeClr val="tx1">
                    <a:tint val="75000"/>
                  </a:schemeClr>
                </a:solidFill>
              </a:defRPr>
            </a:lvl4pPr>
            <a:lvl5pPr marL="1632402" indent="0" algn="ctr">
              <a:buNone/>
              <a:defRPr>
                <a:solidFill>
                  <a:schemeClr val="tx1">
                    <a:tint val="75000"/>
                  </a:schemeClr>
                </a:solidFill>
              </a:defRPr>
            </a:lvl5pPr>
            <a:lvl6pPr marL="2040503" indent="0" algn="ctr">
              <a:buNone/>
              <a:defRPr>
                <a:solidFill>
                  <a:schemeClr val="tx1">
                    <a:tint val="75000"/>
                  </a:schemeClr>
                </a:solidFill>
              </a:defRPr>
            </a:lvl6pPr>
            <a:lvl7pPr marL="2448603" indent="0" algn="ctr">
              <a:buNone/>
              <a:defRPr>
                <a:solidFill>
                  <a:schemeClr val="tx1">
                    <a:tint val="75000"/>
                  </a:schemeClr>
                </a:solidFill>
              </a:defRPr>
            </a:lvl7pPr>
            <a:lvl8pPr marL="2856704" indent="0" algn="ctr">
              <a:buNone/>
              <a:defRPr>
                <a:solidFill>
                  <a:schemeClr val="tx1">
                    <a:tint val="75000"/>
                  </a:schemeClr>
                </a:solidFill>
              </a:defRPr>
            </a:lvl8pPr>
            <a:lvl9pPr marL="3264804" indent="0" algn="ctr">
              <a:buNone/>
              <a:defRPr>
                <a:solidFill>
                  <a:schemeClr val="tx1">
                    <a:tint val="75000"/>
                  </a:schemeClr>
                </a:solidFill>
              </a:defRPr>
            </a:lvl9pPr>
          </a:lstStyle>
          <a:p>
            <a:r>
              <a:rPr lang="en-US" dirty="0"/>
              <a:t>Speaker’s Name, SAP</a:t>
            </a:r>
          </a:p>
          <a:p>
            <a:pPr marL="0" marR="0" lvl="0" indent="0" algn="l" defTabSz="816201"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Tree>
    <p:extLst>
      <p:ext uri="{BB962C8B-B14F-4D97-AF65-F5344CB8AC3E}">
        <p14:creationId xmlns:p14="http://schemas.microsoft.com/office/powerpoint/2010/main" val="335784209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p15:clr>
            <a:srgbClr val="FBAE40"/>
          </p15:clr>
        </p15:guide>
        <p15:guide id="2" orient="horz" pos="4144">
          <p15:clr>
            <a:srgbClr val="FBAE40"/>
          </p15:clr>
        </p15:guide>
        <p15:guide id="3" orient="horz" pos="2162">
          <p15:clr>
            <a:srgbClr val="FBAE40"/>
          </p15:clr>
        </p15:guide>
        <p15:guide id="4" pos="181">
          <p15:clr>
            <a:srgbClr val="FBAE40"/>
          </p15:clr>
        </p15:guide>
        <p15:guide id="5" orient="horz" pos="2534">
          <p15:clr>
            <a:srgbClr val="FBAE40"/>
          </p15:clr>
        </p15:guide>
        <p15:guide id="6" orient="horz" pos="3164">
          <p15:clr>
            <a:srgbClr val="FBAE40"/>
          </p15:clr>
        </p15:guide>
        <p15:guide id="7" orient="horz" pos="3232">
          <p15:clr>
            <a:srgbClr val="FBAE40"/>
          </p15:clr>
        </p15:guide>
        <p15:guide id="8" orient="horz" pos="3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p:nvSpPr>
        <p:spPr>
          <a:xfrm>
            <a:off x="215944" y="3820399"/>
            <a:ext cx="3152820" cy="11538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675" b="0"/>
              <a:t>CONFIDENTIAL</a:t>
            </a:r>
            <a:endParaRPr lang="en-US" sz="675" b="0" dirty="0"/>
          </a:p>
        </p:txBody>
      </p:sp>
      <p:sp>
        <p:nvSpPr>
          <p:cNvPr id="6" name="Speaker"/>
          <p:cNvSpPr>
            <a:spLocks noGrp="1"/>
          </p:cNvSpPr>
          <p:nvPr>
            <p:ph type="subTitle" idx="1" hasCustomPrompt="1"/>
          </p:nvPr>
        </p:nvSpPr>
        <p:spPr bwMode="black">
          <a:xfrm>
            <a:off x="215943" y="3201378"/>
            <a:ext cx="8173471" cy="323165"/>
          </a:xfrm>
        </p:spPr>
        <p:txBody>
          <a:bodyPr wrap="square" anchor="t" anchorCtr="0">
            <a:noAutofit/>
          </a:bodyPr>
          <a:lstStyle>
            <a:lvl1pPr marL="0" marR="0" indent="0" algn="l" defTabSz="816201" rtl="0" eaLnBrk="1" fontAlgn="auto" latinLnBrk="0" hangingPunct="1">
              <a:lnSpc>
                <a:spcPct val="100000"/>
              </a:lnSpc>
              <a:spcBef>
                <a:spcPts val="0"/>
              </a:spcBef>
              <a:spcAft>
                <a:spcPts val="0"/>
              </a:spcAft>
              <a:buClr>
                <a:schemeClr val="accent1"/>
              </a:buClr>
              <a:buSzPct val="80000"/>
              <a:buFontTx/>
              <a:buNone/>
              <a:tabLst/>
              <a:defRPr sz="1050" b="0" baseline="0">
                <a:solidFill>
                  <a:schemeClr val="tx1"/>
                </a:solidFill>
              </a:defRPr>
            </a:lvl1pPr>
            <a:lvl2pPr marL="408100" indent="0" algn="ctr">
              <a:buNone/>
              <a:defRPr>
                <a:solidFill>
                  <a:schemeClr val="tx1">
                    <a:tint val="75000"/>
                  </a:schemeClr>
                </a:solidFill>
              </a:defRPr>
            </a:lvl2pPr>
            <a:lvl3pPr marL="816201" indent="0" algn="ctr">
              <a:buNone/>
              <a:defRPr>
                <a:solidFill>
                  <a:schemeClr val="tx1">
                    <a:tint val="75000"/>
                  </a:schemeClr>
                </a:solidFill>
              </a:defRPr>
            </a:lvl3pPr>
            <a:lvl4pPr marL="1224301" indent="0" algn="ctr">
              <a:buNone/>
              <a:defRPr>
                <a:solidFill>
                  <a:schemeClr val="tx1">
                    <a:tint val="75000"/>
                  </a:schemeClr>
                </a:solidFill>
              </a:defRPr>
            </a:lvl4pPr>
            <a:lvl5pPr marL="1632402" indent="0" algn="ctr">
              <a:buNone/>
              <a:defRPr>
                <a:solidFill>
                  <a:schemeClr val="tx1">
                    <a:tint val="75000"/>
                  </a:schemeClr>
                </a:solidFill>
              </a:defRPr>
            </a:lvl5pPr>
            <a:lvl6pPr marL="2040503" indent="0" algn="ctr">
              <a:buNone/>
              <a:defRPr>
                <a:solidFill>
                  <a:schemeClr val="tx1">
                    <a:tint val="75000"/>
                  </a:schemeClr>
                </a:solidFill>
              </a:defRPr>
            </a:lvl6pPr>
            <a:lvl7pPr marL="2448603" indent="0" algn="ctr">
              <a:buNone/>
              <a:defRPr>
                <a:solidFill>
                  <a:schemeClr val="tx1">
                    <a:tint val="75000"/>
                  </a:schemeClr>
                </a:solidFill>
              </a:defRPr>
            </a:lvl7pPr>
            <a:lvl8pPr marL="2856704" indent="0" algn="ctr">
              <a:buNone/>
              <a:defRPr>
                <a:solidFill>
                  <a:schemeClr val="tx1">
                    <a:tint val="75000"/>
                  </a:schemeClr>
                </a:solidFill>
              </a:defRPr>
            </a:lvl8pPr>
            <a:lvl9pPr marL="3264804" indent="0" algn="ctr">
              <a:buNone/>
              <a:defRPr>
                <a:solidFill>
                  <a:schemeClr val="tx1">
                    <a:tint val="75000"/>
                  </a:schemeClr>
                </a:solidFill>
              </a:defRPr>
            </a:lvl9pPr>
          </a:lstStyle>
          <a:p>
            <a:r>
              <a:rPr lang="en-US" dirty="0"/>
              <a:t>Speaker’s Name, SAP</a:t>
            </a:r>
          </a:p>
          <a:p>
            <a:pPr marL="0" marR="0" lvl="0" indent="0" algn="l" defTabSz="816201"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4" name="Title 3"/>
          <p:cNvSpPr>
            <a:spLocks noGrp="1"/>
          </p:cNvSpPr>
          <p:nvPr>
            <p:ph type="title" hasCustomPrompt="1"/>
          </p:nvPr>
        </p:nvSpPr>
        <p:spPr>
          <a:xfrm>
            <a:off x="215944" y="2029738"/>
            <a:ext cx="8173471" cy="747897"/>
          </a:xfrm>
        </p:spPr>
        <p:txBody>
          <a:bodyPr>
            <a:noAutofit/>
          </a:bodyPr>
          <a:lstStyle>
            <a:lvl1pPr>
              <a:lnSpc>
                <a:spcPct val="90000"/>
              </a:lnSpc>
              <a:defRPr sz="2699"/>
            </a:lvl1pPr>
          </a:lstStyle>
          <a:p>
            <a:pPr fontAlgn="base">
              <a:spcBef>
                <a:spcPct val="50000"/>
              </a:spcBef>
              <a:spcAft>
                <a:spcPct val="0"/>
              </a:spcAft>
              <a:buClr>
                <a:srgbClr val="F0AB00"/>
              </a:buClr>
              <a:buSzPct val="80000"/>
            </a:pPr>
            <a:r>
              <a:rPr lang="en-US" sz="2699" dirty="0"/>
              <a:t>Presentation Title </a:t>
            </a:r>
            <a:br>
              <a:rPr lang="en-US" sz="2699" dirty="0"/>
            </a:br>
            <a:r>
              <a:rPr lang="en-US" sz="2699" dirty="0"/>
              <a:t>Goes Here and Here.</a:t>
            </a:r>
            <a:endParaRPr lang="de-DE" sz="2699"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p:nvPicPr>
        <p:blipFill>
          <a:blip r:embed="rId2"/>
          <a:stretch>
            <a:fillRect/>
          </a:stretch>
        </p:blipFill>
        <p:spPr>
          <a:xfrm>
            <a:off x="7459999" y="4663251"/>
            <a:ext cx="1472343" cy="270000"/>
          </a:xfrm>
          <a:prstGeom prst="rect">
            <a:avLst/>
          </a:prstGeom>
        </p:spPr>
      </p:pic>
      <p:sp>
        <p:nvSpPr>
          <p:cNvPr id="7" name="Classification">
            <a:extLst>
              <a:ext uri="{FF2B5EF4-FFF2-40B4-BE49-F238E27FC236}">
                <a16:creationId xmlns:a16="http://schemas.microsoft.com/office/drawing/2014/main" id="{3D658426-CDE5-4E85-AD63-A85416A3BC02}"/>
              </a:ext>
            </a:extLst>
          </p:cNvPr>
          <p:cNvSpPr txBox="1"/>
          <p:nvPr userDrawn="1"/>
        </p:nvSpPr>
        <p:spPr>
          <a:xfrm>
            <a:off x="215944" y="3820399"/>
            <a:ext cx="3152820" cy="11538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675" b="0"/>
              <a:t>CONFIDENTIAL</a:t>
            </a:r>
            <a:endParaRPr lang="en-US" sz="675" b="0" dirty="0"/>
          </a:p>
        </p:txBody>
      </p:sp>
      <p:sp>
        <p:nvSpPr>
          <p:cNvPr id="8" name="Speaker">
            <a:extLst>
              <a:ext uri="{FF2B5EF4-FFF2-40B4-BE49-F238E27FC236}">
                <a16:creationId xmlns:a16="http://schemas.microsoft.com/office/drawing/2014/main" id="{A00FF4FE-264F-4445-9C99-452A42F718A1}"/>
              </a:ext>
            </a:extLst>
          </p:cNvPr>
          <p:cNvSpPr>
            <a:spLocks noGrp="1"/>
          </p:cNvSpPr>
          <p:nvPr>
            <p:ph type="subTitle" idx="1" hasCustomPrompt="1"/>
          </p:nvPr>
        </p:nvSpPr>
        <p:spPr bwMode="black">
          <a:xfrm>
            <a:off x="215943" y="3201378"/>
            <a:ext cx="8173471" cy="323165"/>
          </a:xfrm>
        </p:spPr>
        <p:txBody>
          <a:bodyPr wrap="square" anchor="t" anchorCtr="0">
            <a:noAutofit/>
          </a:bodyPr>
          <a:lstStyle>
            <a:lvl1pPr marL="0" marR="0" indent="0" algn="l" defTabSz="816201" rtl="0" eaLnBrk="1" fontAlgn="auto" latinLnBrk="0" hangingPunct="1">
              <a:lnSpc>
                <a:spcPct val="100000"/>
              </a:lnSpc>
              <a:spcBef>
                <a:spcPts val="0"/>
              </a:spcBef>
              <a:spcAft>
                <a:spcPts val="0"/>
              </a:spcAft>
              <a:buClr>
                <a:schemeClr val="accent1"/>
              </a:buClr>
              <a:buSzPct val="80000"/>
              <a:buFontTx/>
              <a:buNone/>
              <a:tabLst/>
              <a:defRPr sz="1050" b="0" baseline="0">
                <a:solidFill>
                  <a:schemeClr val="tx1"/>
                </a:solidFill>
              </a:defRPr>
            </a:lvl1pPr>
            <a:lvl2pPr marL="408100" indent="0" algn="ctr">
              <a:buNone/>
              <a:defRPr>
                <a:solidFill>
                  <a:schemeClr val="tx1">
                    <a:tint val="75000"/>
                  </a:schemeClr>
                </a:solidFill>
              </a:defRPr>
            </a:lvl2pPr>
            <a:lvl3pPr marL="816201" indent="0" algn="ctr">
              <a:buNone/>
              <a:defRPr>
                <a:solidFill>
                  <a:schemeClr val="tx1">
                    <a:tint val="75000"/>
                  </a:schemeClr>
                </a:solidFill>
              </a:defRPr>
            </a:lvl3pPr>
            <a:lvl4pPr marL="1224301" indent="0" algn="ctr">
              <a:buNone/>
              <a:defRPr>
                <a:solidFill>
                  <a:schemeClr val="tx1">
                    <a:tint val="75000"/>
                  </a:schemeClr>
                </a:solidFill>
              </a:defRPr>
            </a:lvl4pPr>
            <a:lvl5pPr marL="1632402" indent="0" algn="ctr">
              <a:buNone/>
              <a:defRPr>
                <a:solidFill>
                  <a:schemeClr val="tx1">
                    <a:tint val="75000"/>
                  </a:schemeClr>
                </a:solidFill>
              </a:defRPr>
            </a:lvl5pPr>
            <a:lvl6pPr marL="2040503" indent="0" algn="ctr">
              <a:buNone/>
              <a:defRPr>
                <a:solidFill>
                  <a:schemeClr val="tx1">
                    <a:tint val="75000"/>
                  </a:schemeClr>
                </a:solidFill>
              </a:defRPr>
            </a:lvl6pPr>
            <a:lvl7pPr marL="2448603" indent="0" algn="ctr">
              <a:buNone/>
              <a:defRPr>
                <a:solidFill>
                  <a:schemeClr val="tx1">
                    <a:tint val="75000"/>
                  </a:schemeClr>
                </a:solidFill>
              </a:defRPr>
            </a:lvl7pPr>
            <a:lvl8pPr marL="2856704" indent="0" algn="ctr">
              <a:buNone/>
              <a:defRPr>
                <a:solidFill>
                  <a:schemeClr val="tx1">
                    <a:tint val="75000"/>
                  </a:schemeClr>
                </a:solidFill>
              </a:defRPr>
            </a:lvl8pPr>
            <a:lvl9pPr marL="3264804" indent="0" algn="ctr">
              <a:buNone/>
              <a:defRPr>
                <a:solidFill>
                  <a:schemeClr val="tx1">
                    <a:tint val="75000"/>
                  </a:schemeClr>
                </a:solidFill>
              </a:defRPr>
            </a:lvl9pPr>
          </a:lstStyle>
          <a:p>
            <a:r>
              <a:rPr lang="en-US" dirty="0"/>
              <a:t>Speaker’s Name, SAP</a:t>
            </a:r>
          </a:p>
          <a:p>
            <a:pPr marL="0" marR="0" lvl="0" indent="0" algn="l" defTabSz="816201"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pic>
        <p:nvPicPr>
          <p:cNvPr id="9" name="SAP Logo" descr="SAP Logo" title="SAP Logo">
            <a:extLst>
              <a:ext uri="{FF2B5EF4-FFF2-40B4-BE49-F238E27FC236}">
                <a16:creationId xmlns:a16="http://schemas.microsoft.com/office/drawing/2014/main" id="{EF5C4A17-60EA-47E1-B5DD-310B3B06F8D4}"/>
              </a:ext>
            </a:extLst>
          </p:cNvPr>
          <p:cNvPicPr>
            <a:picLocks noChangeAspect="1"/>
          </p:cNvPicPr>
          <p:nvPr userDrawn="1"/>
        </p:nvPicPr>
        <p:blipFill>
          <a:blip r:embed="rId2"/>
          <a:stretch>
            <a:fillRect/>
          </a:stretch>
        </p:blipFill>
        <p:spPr>
          <a:xfrm>
            <a:off x="7459999" y="4663251"/>
            <a:ext cx="1472343" cy="270000"/>
          </a:xfrm>
          <a:prstGeom prst="rect">
            <a:avLst/>
          </a:prstGeom>
        </p:spPr>
      </p:pic>
    </p:spTree>
    <p:extLst>
      <p:ext uri="{BB962C8B-B14F-4D97-AF65-F5344CB8AC3E}">
        <p14:creationId xmlns:p14="http://schemas.microsoft.com/office/powerpoint/2010/main" val="154624983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orient="horz" pos="2688">
          <p15:clr>
            <a:srgbClr val="FBAE40"/>
          </p15:clr>
        </p15:guide>
        <p15:guide id="4" orient="horz" pos="2334">
          <p15:clr>
            <a:srgbClr val="FBAE40"/>
          </p15:clr>
        </p15:guide>
        <p15:guide id="5" orient="horz" pos="2960">
          <p15:clr>
            <a:srgbClr val="FBAE40"/>
          </p15:clr>
        </p15:guide>
        <p15:guide id="7" orient="horz" pos="414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5214783" y="722250"/>
            <a:ext cx="3698037" cy="3699000"/>
          </a:xfrm>
        </p:spPr>
        <p:txBody>
          <a:bodyPr/>
          <a:lstStyle/>
          <a:p>
            <a:r>
              <a:rPr lang="en-US" altLang="zh-TW"/>
              <a:t>Click icon to add picture</a:t>
            </a:r>
            <a:endParaRPr lang="de-DE" dirty="0"/>
          </a:p>
        </p:txBody>
      </p:sp>
      <p:sp>
        <p:nvSpPr>
          <p:cNvPr id="24" name="Classification"/>
          <p:cNvSpPr txBox="1"/>
          <p:nvPr/>
        </p:nvSpPr>
        <p:spPr>
          <a:xfrm>
            <a:off x="215944" y="3820399"/>
            <a:ext cx="3152820" cy="11538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675" b="0"/>
              <a:t>CONFIDENTIAL</a:t>
            </a:r>
            <a:endParaRPr lang="en-US" sz="675" b="0" dirty="0"/>
          </a:p>
        </p:txBody>
      </p:sp>
      <p:sp>
        <p:nvSpPr>
          <p:cNvPr id="6" name="Speaker"/>
          <p:cNvSpPr>
            <a:spLocks noGrp="1"/>
          </p:cNvSpPr>
          <p:nvPr>
            <p:ph type="subTitle" idx="1" hasCustomPrompt="1"/>
          </p:nvPr>
        </p:nvSpPr>
        <p:spPr bwMode="black">
          <a:xfrm>
            <a:off x="215945" y="3201378"/>
            <a:ext cx="4778828" cy="323165"/>
          </a:xfrm>
        </p:spPr>
        <p:txBody>
          <a:bodyPr wrap="square" anchor="t" anchorCtr="0">
            <a:noAutofit/>
          </a:bodyPr>
          <a:lstStyle>
            <a:lvl1pPr marL="0" marR="0" indent="0" algn="l" defTabSz="816201" rtl="0" eaLnBrk="1" fontAlgn="auto" latinLnBrk="0" hangingPunct="1">
              <a:lnSpc>
                <a:spcPct val="100000"/>
              </a:lnSpc>
              <a:spcBef>
                <a:spcPts val="0"/>
              </a:spcBef>
              <a:spcAft>
                <a:spcPts val="0"/>
              </a:spcAft>
              <a:buClr>
                <a:schemeClr val="accent1"/>
              </a:buClr>
              <a:buSzPct val="80000"/>
              <a:buFontTx/>
              <a:buNone/>
              <a:tabLst/>
              <a:defRPr sz="1050" b="0" baseline="0">
                <a:solidFill>
                  <a:schemeClr val="tx1"/>
                </a:solidFill>
              </a:defRPr>
            </a:lvl1pPr>
            <a:lvl2pPr marL="408100" indent="0" algn="ctr">
              <a:buNone/>
              <a:defRPr>
                <a:solidFill>
                  <a:schemeClr val="tx1">
                    <a:tint val="75000"/>
                  </a:schemeClr>
                </a:solidFill>
              </a:defRPr>
            </a:lvl2pPr>
            <a:lvl3pPr marL="816201" indent="0" algn="ctr">
              <a:buNone/>
              <a:defRPr>
                <a:solidFill>
                  <a:schemeClr val="tx1">
                    <a:tint val="75000"/>
                  </a:schemeClr>
                </a:solidFill>
              </a:defRPr>
            </a:lvl3pPr>
            <a:lvl4pPr marL="1224301" indent="0" algn="ctr">
              <a:buNone/>
              <a:defRPr>
                <a:solidFill>
                  <a:schemeClr val="tx1">
                    <a:tint val="75000"/>
                  </a:schemeClr>
                </a:solidFill>
              </a:defRPr>
            </a:lvl4pPr>
            <a:lvl5pPr marL="1632402" indent="0" algn="ctr">
              <a:buNone/>
              <a:defRPr>
                <a:solidFill>
                  <a:schemeClr val="tx1">
                    <a:tint val="75000"/>
                  </a:schemeClr>
                </a:solidFill>
              </a:defRPr>
            </a:lvl5pPr>
            <a:lvl6pPr marL="2040503" indent="0" algn="ctr">
              <a:buNone/>
              <a:defRPr>
                <a:solidFill>
                  <a:schemeClr val="tx1">
                    <a:tint val="75000"/>
                  </a:schemeClr>
                </a:solidFill>
              </a:defRPr>
            </a:lvl6pPr>
            <a:lvl7pPr marL="2448603" indent="0" algn="ctr">
              <a:buNone/>
              <a:defRPr>
                <a:solidFill>
                  <a:schemeClr val="tx1">
                    <a:tint val="75000"/>
                  </a:schemeClr>
                </a:solidFill>
              </a:defRPr>
            </a:lvl7pPr>
            <a:lvl8pPr marL="2856704" indent="0" algn="ctr">
              <a:buNone/>
              <a:defRPr>
                <a:solidFill>
                  <a:schemeClr val="tx1">
                    <a:tint val="75000"/>
                  </a:schemeClr>
                </a:solidFill>
              </a:defRPr>
            </a:lvl8pPr>
            <a:lvl9pPr marL="3264804" indent="0" algn="ctr">
              <a:buNone/>
              <a:defRPr>
                <a:solidFill>
                  <a:schemeClr val="tx1">
                    <a:tint val="75000"/>
                  </a:schemeClr>
                </a:solidFill>
              </a:defRPr>
            </a:lvl9pPr>
          </a:lstStyle>
          <a:p>
            <a:r>
              <a:rPr lang="en-US" dirty="0"/>
              <a:t>Speaker’s Name, SAP</a:t>
            </a:r>
          </a:p>
          <a:p>
            <a:pPr marL="0" marR="0" lvl="0" indent="0" algn="l" defTabSz="816201"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8" name="Title 4"/>
          <p:cNvSpPr>
            <a:spLocks noGrp="1"/>
          </p:cNvSpPr>
          <p:nvPr>
            <p:ph type="title" hasCustomPrompt="1"/>
          </p:nvPr>
        </p:nvSpPr>
        <p:spPr>
          <a:xfrm>
            <a:off x="215944" y="2029738"/>
            <a:ext cx="4777756" cy="747897"/>
          </a:xfrm>
        </p:spPr>
        <p:txBody>
          <a:bodyPr>
            <a:noAutofit/>
          </a:bodyPr>
          <a:lstStyle>
            <a:lvl1pPr>
              <a:lnSpc>
                <a:spcPct val="90000"/>
              </a:lnSpc>
              <a:defRPr sz="2699"/>
            </a:lvl1pPr>
          </a:lstStyle>
          <a:p>
            <a:pPr fontAlgn="base">
              <a:spcBef>
                <a:spcPct val="50000"/>
              </a:spcBef>
              <a:spcAft>
                <a:spcPct val="0"/>
              </a:spcAft>
              <a:buClr>
                <a:srgbClr val="F0AB00"/>
              </a:buClr>
              <a:buSzPct val="80000"/>
            </a:pPr>
            <a:r>
              <a:rPr lang="en-US" sz="2699" dirty="0"/>
              <a:t>Presentation Title </a:t>
            </a:r>
            <a:br>
              <a:rPr lang="en-US" sz="2699" dirty="0"/>
            </a:br>
            <a:r>
              <a:rPr lang="en-US" sz="2699" dirty="0"/>
              <a:t>Goes Here and Here.</a:t>
            </a:r>
            <a:endParaRPr lang="de-DE" sz="2699"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p:nvPicPr>
        <p:blipFill>
          <a:blip r:embed="rId2"/>
          <a:stretch>
            <a:fillRect/>
          </a:stretch>
        </p:blipFill>
        <p:spPr>
          <a:xfrm>
            <a:off x="7459999" y="4663251"/>
            <a:ext cx="1472343" cy="270000"/>
          </a:xfrm>
          <a:prstGeom prst="rect">
            <a:avLst/>
          </a:prstGeom>
        </p:spPr>
      </p:pic>
      <p:sp>
        <p:nvSpPr>
          <p:cNvPr id="10" name="Classification">
            <a:extLst>
              <a:ext uri="{FF2B5EF4-FFF2-40B4-BE49-F238E27FC236}">
                <a16:creationId xmlns:a16="http://schemas.microsoft.com/office/drawing/2014/main" id="{278D3BA5-322D-4BF4-9DD2-E5FB12F5B269}"/>
              </a:ext>
            </a:extLst>
          </p:cNvPr>
          <p:cNvSpPr txBox="1"/>
          <p:nvPr userDrawn="1"/>
        </p:nvSpPr>
        <p:spPr>
          <a:xfrm>
            <a:off x="215944" y="3820399"/>
            <a:ext cx="3152820" cy="11538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675" b="0"/>
              <a:t>CONFIDENTIAL</a:t>
            </a:r>
            <a:endParaRPr lang="en-US" sz="675" b="0" dirty="0"/>
          </a:p>
        </p:txBody>
      </p:sp>
      <p:sp>
        <p:nvSpPr>
          <p:cNvPr id="11" name="Speaker">
            <a:extLst>
              <a:ext uri="{FF2B5EF4-FFF2-40B4-BE49-F238E27FC236}">
                <a16:creationId xmlns:a16="http://schemas.microsoft.com/office/drawing/2014/main" id="{54DD7B51-42B7-4241-B205-46A0D47FDC16}"/>
              </a:ext>
            </a:extLst>
          </p:cNvPr>
          <p:cNvSpPr>
            <a:spLocks noGrp="1"/>
          </p:cNvSpPr>
          <p:nvPr>
            <p:ph type="subTitle" idx="1" hasCustomPrompt="1"/>
          </p:nvPr>
        </p:nvSpPr>
        <p:spPr bwMode="black">
          <a:xfrm>
            <a:off x="215945" y="3201378"/>
            <a:ext cx="4778828" cy="323165"/>
          </a:xfrm>
        </p:spPr>
        <p:txBody>
          <a:bodyPr wrap="square" anchor="t" anchorCtr="0">
            <a:noAutofit/>
          </a:bodyPr>
          <a:lstStyle>
            <a:lvl1pPr marL="0" marR="0" indent="0" algn="l" defTabSz="816201" rtl="0" eaLnBrk="1" fontAlgn="auto" latinLnBrk="0" hangingPunct="1">
              <a:lnSpc>
                <a:spcPct val="100000"/>
              </a:lnSpc>
              <a:spcBef>
                <a:spcPts val="0"/>
              </a:spcBef>
              <a:spcAft>
                <a:spcPts val="0"/>
              </a:spcAft>
              <a:buClr>
                <a:schemeClr val="accent1"/>
              </a:buClr>
              <a:buSzPct val="80000"/>
              <a:buFontTx/>
              <a:buNone/>
              <a:tabLst/>
              <a:defRPr sz="1050" b="0" baseline="0">
                <a:solidFill>
                  <a:schemeClr val="tx1"/>
                </a:solidFill>
              </a:defRPr>
            </a:lvl1pPr>
            <a:lvl2pPr marL="408100" indent="0" algn="ctr">
              <a:buNone/>
              <a:defRPr>
                <a:solidFill>
                  <a:schemeClr val="tx1">
                    <a:tint val="75000"/>
                  </a:schemeClr>
                </a:solidFill>
              </a:defRPr>
            </a:lvl2pPr>
            <a:lvl3pPr marL="816201" indent="0" algn="ctr">
              <a:buNone/>
              <a:defRPr>
                <a:solidFill>
                  <a:schemeClr val="tx1">
                    <a:tint val="75000"/>
                  </a:schemeClr>
                </a:solidFill>
              </a:defRPr>
            </a:lvl3pPr>
            <a:lvl4pPr marL="1224301" indent="0" algn="ctr">
              <a:buNone/>
              <a:defRPr>
                <a:solidFill>
                  <a:schemeClr val="tx1">
                    <a:tint val="75000"/>
                  </a:schemeClr>
                </a:solidFill>
              </a:defRPr>
            </a:lvl4pPr>
            <a:lvl5pPr marL="1632402" indent="0" algn="ctr">
              <a:buNone/>
              <a:defRPr>
                <a:solidFill>
                  <a:schemeClr val="tx1">
                    <a:tint val="75000"/>
                  </a:schemeClr>
                </a:solidFill>
              </a:defRPr>
            </a:lvl5pPr>
            <a:lvl6pPr marL="2040503" indent="0" algn="ctr">
              <a:buNone/>
              <a:defRPr>
                <a:solidFill>
                  <a:schemeClr val="tx1">
                    <a:tint val="75000"/>
                  </a:schemeClr>
                </a:solidFill>
              </a:defRPr>
            </a:lvl6pPr>
            <a:lvl7pPr marL="2448603" indent="0" algn="ctr">
              <a:buNone/>
              <a:defRPr>
                <a:solidFill>
                  <a:schemeClr val="tx1">
                    <a:tint val="75000"/>
                  </a:schemeClr>
                </a:solidFill>
              </a:defRPr>
            </a:lvl7pPr>
            <a:lvl8pPr marL="2856704" indent="0" algn="ctr">
              <a:buNone/>
              <a:defRPr>
                <a:solidFill>
                  <a:schemeClr val="tx1">
                    <a:tint val="75000"/>
                  </a:schemeClr>
                </a:solidFill>
              </a:defRPr>
            </a:lvl8pPr>
            <a:lvl9pPr marL="3264804" indent="0" algn="ctr">
              <a:buNone/>
              <a:defRPr>
                <a:solidFill>
                  <a:schemeClr val="tx1">
                    <a:tint val="75000"/>
                  </a:schemeClr>
                </a:solidFill>
              </a:defRPr>
            </a:lvl9pPr>
          </a:lstStyle>
          <a:p>
            <a:r>
              <a:rPr lang="en-US" dirty="0"/>
              <a:t>Speaker’s Name, SAP</a:t>
            </a:r>
          </a:p>
          <a:p>
            <a:pPr marL="0" marR="0" lvl="0" indent="0" algn="l" defTabSz="816201"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pic>
        <p:nvPicPr>
          <p:cNvPr id="12" name="SAP Logo" descr="SAP Logo" title="SAP Logo">
            <a:extLst>
              <a:ext uri="{FF2B5EF4-FFF2-40B4-BE49-F238E27FC236}">
                <a16:creationId xmlns:a16="http://schemas.microsoft.com/office/drawing/2014/main" id="{C4F97B4F-6B08-4B87-8984-324ACC4E49A9}"/>
              </a:ext>
            </a:extLst>
          </p:cNvPr>
          <p:cNvPicPr>
            <a:picLocks noChangeAspect="1"/>
          </p:cNvPicPr>
          <p:nvPr userDrawn="1"/>
        </p:nvPicPr>
        <p:blipFill>
          <a:blip r:embed="rId2"/>
          <a:stretch>
            <a:fillRect/>
          </a:stretch>
        </p:blipFill>
        <p:spPr>
          <a:xfrm>
            <a:off x="7459999" y="4663251"/>
            <a:ext cx="1472343" cy="270000"/>
          </a:xfrm>
          <a:prstGeom prst="rect">
            <a:avLst/>
          </a:prstGeom>
        </p:spPr>
      </p:pic>
    </p:spTree>
    <p:extLst>
      <p:ext uri="{BB962C8B-B14F-4D97-AF65-F5344CB8AC3E}">
        <p14:creationId xmlns:p14="http://schemas.microsoft.com/office/powerpoint/2010/main" val="292160916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pos="4196">
          <p15:clr>
            <a:srgbClr val="FBAE40"/>
          </p15:clr>
        </p15:guide>
        <p15:guide id="4" orient="horz" pos="2688">
          <p15:clr>
            <a:srgbClr val="FBAE40"/>
          </p15:clr>
        </p15:guide>
        <p15:guide id="5" orient="horz" pos="2335">
          <p15:clr>
            <a:srgbClr val="FBAE40"/>
          </p15:clr>
        </p15:guide>
        <p15:guide id="6" orient="horz" pos="2960">
          <p15:clr>
            <a:srgbClr val="FBAE40"/>
          </p15:clr>
        </p15:guide>
        <p15:guide id="7" orient="horz" pos="414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377902" y="1215000"/>
            <a:ext cx="8386716" cy="3537000"/>
          </a:xfrm>
        </p:spPr>
        <p:txBody>
          <a:bodyPr>
            <a:normAutofit/>
          </a:bodyPr>
          <a:lstStyle>
            <a:lvl1pPr marL="0" marR="0" indent="0" algn="l" defTabSz="816201" rtl="0" eaLnBrk="1" fontAlgn="auto" latinLnBrk="0" hangingPunct="1">
              <a:lnSpc>
                <a:spcPct val="100000"/>
              </a:lnSpc>
              <a:spcBef>
                <a:spcPts val="2249"/>
              </a:spcBef>
              <a:spcAft>
                <a:spcPts val="0"/>
              </a:spcAft>
              <a:buClr>
                <a:schemeClr val="accent1"/>
              </a:buClr>
              <a:buSzPct val="80000"/>
              <a:buFontTx/>
              <a:buNone/>
              <a:tabLst/>
              <a:defRPr sz="1500" b="0"/>
            </a:lvl1pPr>
            <a:lvl2pPr marL="134937" marR="0" indent="-134937" algn="l" defTabSz="816201" rtl="0" eaLnBrk="1" fontAlgn="auto" latinLnBrk="0" hangingPunct="1">
              <a:lnSpc>
                <a:spcPct val="100000"/>
              </a:lnSpc>
              <a:spcBef>
                <a:spcPts val="450"/>
              </a:spcBef>
              <a:spcAft>
                <a:spcPts val="0"/>
              </a:spcAft>
              <a:buClr>
                <a:schemeClr val="accent1"/>
              </a:buClr>
              <a:buSzPct val="100000"/>
              <a:buFont typeface="Wingdings" panose="05000000000000000000" pitchFamily="2" charset="2"/>
              <a:buChar char="§"/>
              <a:tabLst/>
              <a:defRPr sz="1350"/>
            </a:lvl2pPr>
            <a:lvl3pPr marL="269874" marR="0" indent="-134478" algn="l" defTabSz="816201" rtl="0" eaLnBrk="1" fontAlgn="auto" latinLnBrk="0" hangingPunct="1">
              <a:lnSpc>
                <a:spcPct val="100000"/>
              </a:lnSpc>
              <a:spcBef>
                <a:spcPts val="300"/>
              </a:spcBef>
              <a:spcAft>
                <a:spcPts val="0"/>
              </a:spcAft>
              <a:buClr>
                <a:schemeClr val="tx1"/>
              </a:buClr>
              <a:buSzPct val="100000"/>
              <a:buFont typeface="Arial" pitchFamily="34" charset="0"/>
              <a:buChar char="–"/>
              <a:tabLst/>
              <a:defRPr sz="1350" baseline="0"/>
            </a:lvl3pPr>
            <a:lvl4pPr marL="404811" marR="0" indent="-134937" algn="l" defTabSz="816201" rtl="0" eaLnBrk="1" fontAlgn="auto" latinLnBrk="0" hangingPunct="1">
              <a:lnSpc>
                <a:spcPct val="100000"/>
              </a:lnSpc>
              <a:spcBef>
                <a:spcPts val="187"/>
              </a:spcBef>
              <a:spcAft>
                <a:spcPts val="0"/>
              </a:spcAft>
              <a:buClr>
                <a:schemeClr val="tx1"/>
              </a:buClr>
              <a:buSzPct val="100000"/>
              <a:buFont typeface="Courier New" pitchFamily="49" charset="0"/>
              <a:buChar char="o"/>
              <a:tabLst/>
              <a:defRPr sz="12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3830286726"/>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7364">
          <p15:clr>
            <a:srgbClr val="FBAE40"/>
          </p15:clr>
        </p15:guide>
        <p15:guide id="4" orient="horz" pos="316">
          <p15:clr>
            <a:srgbClr val="FBAE40"/>
          </p15:clr>
        </p15:guide>
        <p15:guide id="5" orient="horz" pos="551">
          <p15:clr>
            <a:srgbClr val="FBAE40"/>
          </p15:clr>
        </p15:guide>
        <p15:guide id="6" orient="horz" pos="3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377902" y="2317835"/>
            <a:ext cx="8386716" cy="507831"/>
          </a:xfrm>
        </p:spPr>
        <p:txBody>
          <a:bodyPr anchor="ctr" anchorCtr="0">
            <a:noAutofit/>
          </a:bodyPr>
          <a:lstStyle>
            <a:lvl1pPr>
              <a:defRPr sz="3299">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659413780"/>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p15:clr>
            <a:srgbClr val="FBAE40"/>
          </p15:clr>
        </p15:guide>
        <p15:guide id="2" orient="horz" pos="2160">
          <p15:clr>
            <a:srgbClr val="FBAE40"/>
          </p15:clr>
        </p15:guide>
        <p15:guide id="3" pos="73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26" Type="http://schemas.openxmlformats.org/officeDocument/2006/relationships/slideLayout" Target="../slideLayouts/slideLayout30.xml"/><Relationship Id="rId3" Type="http://schemas.openxmlformats.org/officeDocument/2006/relationships/slideLayout" Target="../slideLayouts/slideLayout7.xml"/><Relationship Id="rId21" Type="http://schemas.openxmlformats.org/officeDocument/2006/relationships/slideLayout" Target="../slideLayouts/slideLayout25.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5" Type="http://schemas.openxmlformats.org/officeDocument/2006/relationships/slideLayout" Target="../slideLayouts/slideLayout29.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slideLayout" Target="../slideLayouts/slideLayout24.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24" Type="http://schemas.openxmlformats.org/officeDocument/2006/relationships/slideLayout" Target="../slideLayouts/slideLayout28.xml"/><Relationship Id="rId5" Type="http://schemas.openxmlformats.org/officeDocument/2006/relationships/slideLayout" Target="../slideLayouts/slideLayout9.xml"/><Relationship Id="rId15" Type="http://schemas.openxmlformats.org/officeDocument/2006/relationships/slideLayout" Target="../slideLayouts/slideLayout19.xml"/><Relationship Id="rId23" Type="http://schemas.openxmlformats.org/officeDocument/2006/relationships/slideLayout" Target="../slideLayouts/slideLayout27.xml"/><Relationship Id="rId28" Type="http://schemas.openxmlformats.org/officeDocument/2006/relationships/theme" Target="../theme/theme2.xml"/><Relationship Id="rId10" Type="http://schemas.openxmlformats.org/officeDocument/2006/relationships/slideLayout" Target="../slideLayouts/slideLayout14.xml"/><Relationship Id="rId19" Type="http://schemas.openxmlformats.org/officeDocument/2006/relationships/slideLayout" Target="../slideLayouts/slideLayout23.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slideLayout" Target="../slideLayouts/slideLayout26.xml"/><Relationship Id="rId27"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oleObject" Target="../embeddings/oleObject2.bin"/><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heme" Target="../theme/theme3.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slideLayout" Target="../slideLayouts/slideLayout32.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image" Target="../media/image13.png"/><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image" Target="../media/image1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685800" y="233161"/>
            <a:ext cx="7848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altLang="zh-TW" dirty="0"/>
              <a:t>Click to edit Master title style </a:t>
            </a:r>
          </a:p>
        </p:txBody>
      </p:sp>
      <p:sp>
        <p:nvSpPr>
          <p:cNvPr id="1028" name="Rectangle 4"/>
          <p:cNvSpPr>
            <a:spLocks noGrp="1" noChangeArrowheads="1"/>
          </p:cNvSpPr>
          <p:nvPr>
            <p:ph type="body" idx="1"/>
          </p:nvPr>
        </p:nvSpPr>
        <p:spPr bwMode="auto">
          <a:xfrm>
            <a:off x="685800" y="1124941"/>
            <a:ext cx="7848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dirty="0"/>
              <a:t>Click to edit Master text styles</a:t>
            </a:r>
          </a:p>
          <a:p>
            <a:pPr lvl="1"/>
            <a:r>
              <a:rPr lang="en-US" altLang="zh-TW" dirty="0"/>
              <a:t>Second level</a:t>
            </a:r>
          </a:p>
          <a:p>
            <a:pPr lvl="2"/>
            <a:r>
              <a:rPr lang="en-US" altLang="zh-TW" dirty="0"/>
              <a:t>Third level</a:t>
            </a:r>
          </a:p>
          <a:p>
            <a:pPr lvl="3"/>
            <a:r>
              <a:rPr lang="en-US" altLang="zh-TW" dirty="0"/>
              <a:t>Fourth level</a:t>
            </a:r>
          </a:p>
          <a:p>
            <a:pPr lvl="4"/>
            <a:r>
              <a:rPr lang="en-US" altLang="zh-TW" dirty="0"/>
              <a:t>Fifth level</a:t>
            </a:r>
          </a:p>
        </p:txBody>
      </p:sp>
      <p:sp>
        <p:nvSpPr>
          <p:cNvPr id="29717" name="Rectangle 21"/>
          <p:cNvSpPr>
            <a:spLocks noGrp="1" noChangeArrowheads="1"/>
          </p:cNvSpPr>
          <p:nvPr>
            <p:ph type="sldNum" sz="quarter" idx="4"/>
          </p:nvPr>
        </p:nvSpPr>
        <p:spPr bwMode="auto">
          <a:xfrm>
            <a:off x="8686800" y="4869180"/>
            <a:ext cx="685800" cy="21717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kumimoji="1" sz="1200">
                <a:latin typeface="Arial" charset="0"/>
                <a:ea typeface="新細明體" charset="-120"/>
              </a:defRPr>
            </a:lvl1pPr>
          </a:lstStyle>
          <a:p>
            <a:pPr>
              <a:defRPr/>
            </a:pPr>
            <a:fld id="{3AB1FE89-9AA8-4D5B-B63B-2A1E06624653}" type="slidenum">
              <a:rPr lang="en-US" altLang="zh-TW" smtClean="0"/>
              <a:pPr>
                <a:defRPr/>
              </a:pPr>
              <a:t>‹#›</a:t>
            </a:fld>
            <a:endParaRPr lang="en-US" altLang="zh-TW" dirty="0"/>
          </a:p>
        </p:txBody>
      </p:sp>
      <p:pic>
        <p:nvPicPr>
          <p:cNvPr id="3" name="圖片 2" descr="一張含有 文字, 名片, 信封 的圖片&#10;&#10;自動產生的描述">
            <a:extLst>
              <a:ext uri="{FF2B5EF4-FFF2-40B4-BE49-F238E27FC236}">
                <a16:creationId xmlns:a16="http://schemas.microsoft.com/office/drawing/2014/main" id="{7EDA0686-D766-8B0F-77B2-57E271CE150A}"/>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290692" y="361951"/>
            <a:ext cx="317215" cy="334838"/>
          </a:xfrm>
          <a:prstGeom prst="rect">
            <a:avLst/>
          </a:prstGeom>
        </p:spPr>
      </p:pic>
      <p:pic>
        <p:nvPicPr>
          <p:cNvPr id="5" name="圖片 4">
            <a:extLst>
              <a:ext uri="{FF2B5EF4-FFF2-40B4-BE49-F238E27FC236}">
                <a16:creationId xmlns:a16="http://schemas.microsoft.com/office/drawing/2014/main" id="{5B0AD7FC-C96C-1131-6E73-A54EDCF8E674}"/>
              </a:ext>
            </a:extLst>
          </p:cNvPr>
          <p:cNvPicPr>
            <a:picLocks noChangeAspect="1"/>
          </p:cNvPicPr>
          <p:nvPr userDrawn="1"/>
        </p:nvPicPr>
        <p:blipFill>
          <a:blip r:embed="rId7">
            <a:extLst>
              <a:ext uri="{28A0092B-C50C-407E-A947-70E740481C1C}">
                <a14:useLocalDpi xmlns:a14="http://schemas.microsoft.com/office/drawing/2010/main" val="0"/>
              </a:ext>
            </a:extLst>
          </a:blip>
          <a:srcRect/>
          <a:stretch/>
        </p:blipFill>
        <p:spPr>
          <a:xfrm>
            <a:off x="-12600" y="4642498"/>
            <a:ext cx="9169200" cy="518259"/>
          </a:xfrm>
          <a:prstGeom prst="rect">
            <a:avLst/>
          </a:prstGeom>
        </p:spPr>
      </p:pic>
    </p:spTree>
  </p:cSld>
  <p:clrMap bg1="lt1" tx1="dk1" bg2="lt2" tx2="dk2" accent1="accent1" accent2="accent2" accent3="accent3" accent4="accent4" accent5="accent5" accent6="accent6" hlink="hlink" folHlink="folHlink"/>
  <p:sldLayoutIdLst>
    <p:sldLayoutId id="2147483895" r:id="rId1"/>
    <p:sldLayoutId id="2147483896" r:id="rId2"/>
    <p:sldLayoutId id="2147483927" r:id="rId3"/>
    <p:sldLayoutId id="2147484027" r:id="rId4"/>
  </p:sldLayoutIdLst>
  <p:transition spd="slow">
    <p:zoom dir="in"/>
  </p:transition>
  <p:hf hdr="0" ftr="0" dt="0"/>
  <p:txStyles>
    <p:titleStyle>
      <a:lvl1pPr algn="l" rtl="0" eaLnBrk="0" fontAlgn="base" hangingPunct="0">
        <a:spcBef>
          <a:spcPct val="0"/>
        </a:spcBef>
        <a:spcAft>
          <a:spcPct val="0"/>
        </a:spcAft>
        <a:defRPr kumimoji="1" sz="3200" b="1">
          <a:solidFill>
            <a:srgbClr val="333333"/>
          </a:solidFill>
          <a:latin typeface="+mj-lt"/>
          <a:ea typeface="+mj-ea"/>
          <a:cs typeface="+mj-cs"/>
        </a:defRPr>
      </a:lvl1pPr>
      <a:lvl2pPr algn="l" rtl="0" eaLnBrk="0" fontAlgn="base" hangingPunct="0">
        <a:spcBef>
          <a:spcPct val="0"/>
        </a:spcBef>
        <a:spcAft>
          <a:spcPct val="0"/>
        </a:spcAft>
        <a:defRPr kumimoji="1" sz="3200" b="1">
          <a:solidFill>
            <a:srgbClr val="333333"/>
          </a:solidFill>
          <a:latin typeface="Arial" charset="0"/>
          <a:ea typeface="新細明體" charset="-120"/>
        </a:defRPr>
      </a:lvl2pPr>
      <a:lvl3pPr algn="l" rtl="0" eaLnBrk="0" fontAlgn="base" hangingPunct="0">
        <a:spcBef>
          <a:spcPct val="0"/>
        </a:spcBef>
        <a:spcAft>
          <a:spcPct val="0"/>
        </a:spcAft>
        <a:defRPr kumimoji="1" sz="3200" b="1">
          <a:solidFill>
            <a:srgbClr val="333333"/>
          </a:solidFill>
          <a:latin typeface="Arial" charset="0"/>
          <a:ea typeface="新細明體" charset="-120"/>
        </a:defRPr>
      </a:lvl3pPr>
      <a:lvl4pPr algn="l" rtl="0" eaLnBrk="0" fontAlgn="base" hangingPunct="0">
        <a:spcBef>
          <a:spcPct val="0"/>
        </a:spcBef>
        <a:spcAft>
          <a:spcPct val="0"/>
        </a:spcAft>
        <a:defRPr kumimoji="1" sz="3200" b="1">
          <a:solidFill>
            <a:srgbClr val="333333"/>
          </a:solidFill>
          <a:latin typeface="Arial" charset="0"/>
          <a:ea typeface="新細明體" charset="-120"/>
        </a:defRPr>
      </a:lvl4pPr>
      <a:lvl5pPr algn="l" rtl="0" eaLnBrk="0" fontAlgn="base" hangingPunct="0">
        <a:spcBef>
          <a:spcPct val="0"/>
        </a:spcBef>
        <a:spcAft>
          <a:spcPct val="0"/>
        </a:spcAft>
        <a:defRPr kumimoji="1" sz="3200" b="1">
          <a:solidFill>
            <a:srgbClr val="333333"/>
          </a:solidFill>
          <a:latin typeface="Arial" charset="0"/>
          <a:ea typeface="新細明體" charset="-120"/>
        </a:defRPr>
      </a:lvl5pPr>
      <a:lvl6pPr marL="457200" algn="l" rtl="0" fontAlgn="base">
        <a:spcBef>
          <a:spcPct val="0"/>
        </a:spcBef>
        <a:spcAft>
          <a:spcPct val="0"/>
        </a:spcAft>
        <a:defRPr kumimoji="1" sz="3200">
          <a:solidFill>
            <a:srgbClr val="333333"/>
          </a:solidFill>
          <a:latin typeface="Arial" charset="0"/>
          <a:ea typeface="新細明體" charset="-120"/>
        </a:defRPr>
      </a:lvl6pPr>
      <a:lvl7pPr marL="914400" algn="l" rtl="0" fontAlgn="base">
        <a:spcBef>
          <a:spcPct val="0"/>
        </a:spcBef>
        <a:spcAft>
          <a:spcPct val="0"/>
        </a:spcAft>
        <a:defRPr kumimoji="1" sz="3200">
          <a:solidFill>
            <a:srgbClr val="333333"/>
          </a:solidFill>
          <a:latin typeface="Arial" charset="0"/>
          <a:ea typeface="新細明體" charset="-120"/>
        </a:defRPr>
      </a:lvl7pPr>
      <a:lvl8pPr marL="1371600" algn="l" rtl="0" fontAlgn="base">
        <a:spcBef>
          <a:spcPct val="0"/>
        </a:spcBef>
        <a:spcAft>
          <a:spcPct val="0"/>
        </a:spcAft>
        <a:defRPr kumimoji="1" sz="3200">
          <a:solidFill>
            <a:srgbClr val="333333"/>
          </a:solidFill>
          <a:latin typeface="Arial" charset="0"/>
          <a:ea typeface="新細明體" charset="-120"/>
        </a:defRPr>
      </a:lvl8pPr>
      <a:lvl9pPr marL="1828800" algn="l" rtl="0" fontAlgn="base">
        <a:spcBef>
          <a:spcPct val="0"/>
        </a:spcBef>
        <a:spcAft>
          <a:spcPct val="0"/>
        </a:spcAft>
        <a:defRPr kumimoji="1" sz="3200">
          <a:solidFill>
            <a:srgbClr val="333333"/>
          </a:solidFill>
          <a:latin typeface="Arial" charset="0"/>
          <a:ea typeface="新細明體" charset="-120"/>
        </a:defRPr>
      </a:lvl9pPr>
    </p:titleStyle>
    <p:bodyStyle>
      <a:lvl1pPr marL="342900" indent="-342900" algn="l" rtl="0" eaLnBrk="0" fontAlgn="base" hangingPunct="0">
        <a:spcBef>
          <a:spcPct val="20000"/>
        </a:spcBef>
        <a:spcAft>
          <a:spcPct val="0"/>
        </a:spcAft>
        <a:buChar char="•"/>
        <a:defRPr kumimoji="1" sz="3200">
          <a:solidFill>
            <a:srgbClr val="4D4D4D"/>
          </a:solidFill>
          <a:latin typeface="+mn-lt"/>
          <a:ea typeface="+mn-ea"/>
          <a:cs typeface="+mn-cs"/>
        </a:defRPr>
      </a:lvl1pPr>
      <a:lvl2pPr marL="742950" indent="-285750" algn="l" rtl="0" eaLnBrk="0" fontAlgn="base" hangingPunct="0">
        <a:spcBef>
          <a:spcPct val="20000"/>
        </a:spcBef>
        <a:spcAft>
          <a:spcPct val="0"/>
        </a:spcAft>
        <a:buChar char="–"/>
        <a:defRPr kumimoji="1" sz="2800">
          <a:solidFill>
            <a:srgbClr val="4D4D4D"/>
          </a:solidFill>
          <a:latin typeface="+mn-lt"/>
          <a:ea typeface="+mn-ea"/>
        </a:defRPr>
      </a:lvl2pPr>
      <a:lvl3pPr marL="1143000" indent="-228600" algn="l" rtl="0" eaLnBrk="0" fontAlgn="base" hangingPunct="0">
        <a:spcBef>
          <a:spcPct val="20000"/>
        </a:spcBef>
        <a:spcAft>
          <a:spcPct val="0"/>
        </a:spcAft>
        <a:buChar char="•"/>
        <a:defRPr kumimoji="1" sz="2400">
          <a:solidFill>
            <a:srgbClr val="4D4D4D"/>
          </a:solidFill>
          <a:latin typeface="+mn-lt"/>
          <a:ea typeface="+mn-ea"/>
        </a:defRPr>
      </a:lvl3pPr>
      <a:lvl4pPr marL="1600200" indent="-228600" algn="l" rtl="0" eaLnBrk="0" fontAlgn="base" hangingPunct="0">
        <a:spcBef>
          <a:spcPct val="20000"/>
        </a:spcBef>
        <a:spcAft>
          <a:spcPct val="0"/>
        </a:spcAft>
        <a:buChar char="–"/>
        <a:defRPr kumimoji="1" sz="2000">
          <a:solidFill>
            <a:srgbClr val="4D4D4D"/>
          </a:solidFill>
          <a:latin typeface="+mn-lt"/>
          <a:ea typeface="+mn-ea"/>
        </a:defRPr>
      </a:lvl4pPr>
      <a:lvl5pPr marL="2057400" indent="-228600" algn="l" rtl="0" eaLnBrk="0" fontAlgn="base" hangingPunct="0">
        <a:spcBef>
          <a:spcPct val="20000"/>
        </a:spcBef>
        <a:spcAft>
          <a:spcPct val="0"/>
        </a:spcAft>
        <a:buChar char="»"/>
        <a:defRPr kumimoji="1" sz="2000">
          <a:solidFill>
            <a:srgbClr val="4D4D4D"/>
          </a:solidFill>
          <a:latin typeface="+mn-lt"/>
          <a:ea typeface="+mn-ea"/>
        </a:defRPr>
      </a:lvl5pPr>
      <a:lvl6pPr marL="2514600" indent="-228600" algn="l" rtl="0" fontAlgn="base">
        <a:spcBef>
          <a:spcPct val="20000"/>
        </a:spcBef>
        <a:spcAft>
          <a:spcPct val="0"/>
        </a:spcAft>
        <a:buChar char="»"/>
        <a:defRPr kumimoji="1" sz="2000">
          <a:solidFill>
            <a:srgbClr val="4D4D4D"/>
          </a:solidFill>
          <a:latin typeface="+mn-lt"/>
          <a:ea typeface="+mn-ea"/>
        </a:defRPr>
      </a:lvl6pPr>
      <a:lvl7pPr marL="2971800" indent="-228600" algn="l" rtl="0" fontAlgn="base">
        <a:spcBef>
          <a:spcPct val="20000"/>
        </a:spcBef>
        <a:spcAft>
          <a:spcPct val="0"/>
        </a:spcAft>
        <a:buChar char="»"/>
        <a:defRPr kumimoji="1" sz="2000">
          <a:solidFill>
            <a:srgbClr val="4D4D4D"/>
          </a:solidFill>
          <a:latin typeface="+mn-lt"/>
          <a:ea typeface="+mn-ea"/>
        </a:defRPr>
      </a:lvl7pPr>
      <a:lvl8pPr marL="3429000" indent="-228600" algn="l" rtl="0" fontAlgn="base">
        <a:spcBef>
          <a:spcPct val="20000"/>
        </a:spcBef>
        <a:spcAft>
          <a:spcPct val="0"/>
        </a:spcAft>
        <a:buChar char="»"/>
        <a:defRPr kumimoji="1" sz="2000">
          <a:solidFill>
            <a:srgbClr val="4D4D4D"/>
          </a:solidFill>
          <a:latin typeface="+mn-lt"/>
          <a:ea typeface="+mn-ea"/>
        </a:defRPr>
      </a:lvl8pPr>
      <a:lvl9pPr marL="3886200" indent="-228600" algn="l" rtl="0" fontAlgn="base">
        <a:spcBef>
          <a:spcPct val="20000"/>
        </a:spcBef>
        <a:spcAft>
          <a:spcPct val="0"/>
        </a:spcAft>
        <a:buChar char="»"/>
        <a:defRPr kumimoji="1" sz="2000">
          <a:solidFill>
            <a:srgbClr val="4D4D4D"/>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4" name="Slide number"/>
          <p:cNvSpPr txBox="1"/>
          <p:nvPr/>
        </p:nvSpPr>
        <p:spPr bwMode="black">
          <a:xfrm>
            <a:off x="8659776" y="4902564"/>
            <a:ext cx="105799" cy="103875"/>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675" noProof="0" smtClean="0"/>
              <a:pPr marL="0" lvl="0" indent="0" algn="r">
                <a:buNone/>
              </a:pPr>
              <a:t>‹#›</a:t>
            </a:fld>
            <a:endParaRPr lang="en-US" sz="675" noProof="0" dirty="0"/>
          </a:p>
        </p:txBody>
      </p:sp>
      <p:sp>
        <p:nvSpPr>
          <p:cNvPr id="11" name="Classification"/>
          <p:cNvSpPr txBox="1"/>
          <p:nvPr/>
        </p:nvSpPr>
        <p:spPr bwMode="black">
          <a:xfrm>
            <a:off x="2110442" y="4919875"/>
            <a:ext cx="423193" cy="69250"/>
          </a:xfrm>
          <a:prstGeom prst="rect">
            <a:avLst/>
          </a:prstGeom>
          <a:noFill/>
        </p:spPr>
        <p:txBody>
          <a:bodyPr wrap="none" lIns="0" tIns="0" rIns="0" bIns="0" rtlCol="0">
            <a:spAutoFit/>
          </a:bodyPr>
          <a:lstStyle/>
          <a:p>
            <a:pPr marL="0" marR="0" indent="0" algn="l" defTabSz="816201"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450" b="0" i="0" u="none" kern="0" baseline="0">
                <a:solidFill>
                  <a:schemeClr val="tx1"/>
                </a:solidFill>
                <a:latin typeface="Arial"/>
                <a:ea typeface="Arial Unicode MS"/>
                <a:cs typeface="Arial Unicode MS" pitchFamily="34" charset="-128"/>
                <a:sym typeface="Arial"/>
              </a:rPr>
              <a:t>CONFIDENTIAL</a:t>
            </a:r>
            <a:endParaRPr kumimoji="0" lang="en-US" sz="45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p:nvSpPr>
        <p:spPr bwMode="black">
          <a:xfrm>
            <a:off x="377903" y="4919875"/>
            <a:ext cx="1701816" cy="69250"/>
          </a:xfrm>
          <a:prstGeom prst="rect">
            <a:avLst/>
          </a:prstGeom>
          <a:noFill/>
        </p:spPr>
        <p:txBody>
          <a:bodyPr wrap="square" lIns="0" tIns="0" rIns="0" bIns="0" rtlCol="0">
            <a:spAutoFit/>
          </a:bodyPr>
          <a:lstStyle/>
          <a:p>
            <a:pPr marL="63074" marR="0" indent="-63074" algn="l" defTabSz="816201"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450" noProof="0" dirty="0">
                <a:solidFill>
                  <a:schemeClr val="tx1"/>
                </a:solidFill>
              </a:rPr>
              <a:t>2021 SAP SE or an SAP affiliate company. All rights reserved.  </a:t>
            </a:r>
            <a:r>
              <a:rPr kumimoji="0" lang="en-US" sz="45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p:ph type="body" idx="1"/>
          </p:nvPr>
        </p:nvSpPr>
        <p:spPr bwMode="black">
          <a:xfrm>
            <a:off x="377902" y="1215000"/>
            <a:ext cx="8387673" cy="3537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p:ph type="title"/>
          </p:nvPr>
        </p:nvSpPr>
        <p:spPr bwMode="black">
          <a:xfrm>
            <a:off x="377902" y="378000"/>
            <a:ext cx="8387673" cy="276999"/>
          </a:xfrm>
          <a:prstGeom prst="rect">
            <a:avLst/>
          </a:prstGeom>
        </p:spPr>
        <p:txBody>
          <a:bodyPr vert="horz" wrap="square" lIns="0" tIns="0" rIns="0" bIns="0" rtlCol="0" anchor="t" anchorCtr="0">
            <a:spAutoFit/>
          </a:bodyPr>
          <a:lstStyle/>
          <a:p>
            <a:r>
              <a:rPr lang="en-US" noProof="0" dirty="0"/>
              <a:t>Insert page title (sentence case)</a:t>
            </a:r>
          </a:p>
        </p:txBody>
      </p:sp>
      <p:sp>
        <p:nvSpPr>
          <p:cNvPr id="7" name="Slide number">
            <a:extLst>
              <a:ext uri="{FF2B5EF4-FFF2-40B4-BE49-F238E27FC236}">
                <a16:creationId xmlns:a16="http://schemas.microsoft.com/office/drawing/2014/main" id="{47BCDC2C-78F4-4248-9878-DD375F825C80}"/>
              </a:ext>
            </a:extLst>
          </p:cNvPr>
          <p:cNvSpPr txBox="1"/>
          <p:nvPr userDrawn="1"/>
        </p:nvSpPr>
        <p:spPr bwMode="black">
          <a:xfrm>
            <a:off x="8659776" y="4902564"/>
            <a:ext cx="105799" cy="103875"/>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675" noProof="0" smtClean="0"/>
              <a:pPr marL="0" lvl="0" indent="0" algn="r">
                <a:buNone/>
              </a:pPr>
              <a:t>‹#›</a:t>
            </a:fld>
            <a:endParaRPr lang="en-US" sz="675" noProof="0" dirty="0"/>
          </a:p>
        </p:txBody>
      </p:sp>
      <p:sp>
        <p:nvSpPr>
          <p:cNvPr id="8" name="Classification">
            <a:extLst>
              <a:ext uri="{FF2B5EF4-FFF2-40B4-BE49-F238E27FC236}">
                <a16:creationId xmlns:a16="http://schemas.microsoft.com/office/drawing/2014/main" id="{2D492E69-819A-48A1-8FBC-B5BFFD9DE382}"/>
              </a:ext>
            </a:extLst>
          </p:cNvPr>
          <p:cNvSpPr txBox="1"/>
          <p:nvPr userDrawn="1"/>
        </p:nvSpPr>
        <p:spPr bwMode="black">
          <a:xfrm>
            <a:off x="2110442" y="4919875"/>
            <a:ext cx="423193" cy="69250"/>
          </a:xfrm>
          <a:prstGeom prst="rect">
            <a:avLst/>
          </a:prstGeom>
          <a:noFill/>
        </p:spPr>
        <p:txBody>
          <a:bodyPr wrap="none" lIns="0" tIns="0" rIns="0" bIns="0" rtlCol="0">
            <a:spAutoFit/>
          </a:bodyPr>
          <a:lstStyle/>
          <a:p>
            <a:pPr marL="0" marR="0" indent="0" algn="l" defTabSz="816201"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450" b="0" i="0" u="none" kern="0" baseline="0">
                <a:solidFill>
                  <a:schemeClr val="tx1"/>
                </a:solidFill>
                <a:latin typeface="Arial"/>
                <a:ea typeface="Arial Unicode MS"/>
                <a:cs typeface="Arial Unicode MS" pitchFamily="34" charset="-128"/>
                <a:sym typeface="Arial"/>
              </a:rPr>
              <a:t>CONFIDENTIAL</a:t>
            </a:r>
            <a:endParaRPr kumimoji="0" lang="en-US" sz="450" b="0" i="0" u="none" kern="0" baseline="0" dirty="0">
              <a:solidFill>
                <a:schemeClr val="tx1"/>
              </a:solidFill>
              <a:latin typeface="Arial"/>
              <a:ea typeface="Arial Unicode MS"/>
              <a:cs typeface="Arial Unicode MS" pitchFamily="34" charset="-128"/>
              <a:sym typeface="Arial"/>
            </a:endParaRPr>
          </a:p>
        </p:txBody>
      </p:sp>
      <p:sp>
        <p:nvSpPr>
          <p:cNvPr id="9" name="Copyright">
            <a:extLst>
              <a:ext uri="{FF2B5EF4-FFF2-40B4-BE49-F238E27FC236}">
                <a16:creationId xmlns:a16="http://schemas.microsoft.com/office/drawing/2014/main" id="{2307E2FC-B03A-49E5-B9DE-9833BBF9749F}"/>
              </a:ext>
            </a:extLst>
          </p:cNvPr>
          <p:cNvSpPr txBox="1"/>
          <p:nvPr userDrawn="1"/>
        </p:nvSpPr>
        <p:spPr bwMode="black">
          <a:xfrm>
            <a:off x="377903" y="4919875"/>
            <a:ext cx="1701816" cy="69250"/>
          </a:xfrm>
          <a:prstGeom prst="rect">
            <a:avLst/>
          </a:prstGeom>
          <a:noFill/>
        </p:spPr>
        <p:txBody>
          <a:bodyPr wrap="square" lIns="0" tIns="0" rIns="0" bIns="0" rtlCol="0">
            <a:spAutoFit/>
          </a:bodyPr>
          <a:lstStyle/>
          <a:p>
            <a:pPr marL="63074" marR="0" indent="-63074" algn="l" defTabSz="816201"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450" noProof="0" dirty="0">
                <a:solidFill>
                  <a:schemeClr val="tx1"/>
                </a:solidFill>
              </a:rPr>
              <a:t>2021 SAP SE or an SAP affiliate company. All rights reserved.  </a:t>
            </a:r>
            <a:r>
              <a:rPr kumimoji="0" lang="en-US" sz="450" b="0" i="0" u="none" kern="0" baseline="0" dirty="0">
                <a:solidFill>
                  <a:schemeClr val="tx1"/>
                </a:solidFill>
                <a:latin typeface="Arial"/>
                <a:ea typeface="Arial Unicode MS"/>
                <a:cs typeface="Arial Unicode MS" pitchFamily="34" charset="-128"/>
                <a:sym typeface="Arial"/>
              </a:rPr>
              <a:t>ǀ</a:t>
            </a:r>
          </a:p>
        </p:txBody>
      </p:sp>
      <p:sp>
        <p:nvSpPr>
          <p:cNvPr id="12" name="Text Placeholder">
            <a:extLst>
              <a:ext uri="{FF2B5EF4-FFF2-40B4-BE49-F238E27FC236}">
                <a16:creationId xmlns:a16="http://schemas.microsoft.com/office/drawing/2014/main" id="{0AF56006-4D27-442A-98BB-3C50BCADA8F5}"/>
              </a:ext>
            </a:extLst>
          </p:cNvPr>
          <p:cNvSpPr>
            <a:spLocks noGrp="1"/>
          </p:cNvSpPr>
          <p:nvPr>
            <p:ph type="body" idx="1"/>
          </p:nvPr>
        </p:nvSpPr>
        <p:spPr bwMode="black">
          <a:xfrm>
            <a:off x="377902" y="1215000"/>
            <a:ext cx="8387673" cy="3537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itle Placeholder">
            <a:extLst>
              <a:ext uri="{FF2B5EF4-FFF2-40B4-BE49-F238E27FC236}">
                <a16:creationId xmlns:a16="http://schemas.microsoft.com/office/drawing/2014/main" id="{61163C27-2A93-40F7-B2E1-65351CE91EEF}"/>
              </a:ext>
            </a:extLst>
          </p:cNvPr>
          <p:cNvSpPr>
            <a:spLocks noGrp="1"/>
          </p:cNvSpPr>
          <p:nvPr>
            <p:ph type="title"/>
          </p:nvPr>
        </p:nvSpPr>
        <p:spPr bwMode="black">
          <a:xfrm>
            <a:off x="377902" y="378000"/>
            <a:ext cx="8387673" cy="276999"/>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306371457"/>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 id="2147483910" r:id="rId12"/>
    <p:sldLayoutId id="2147483911" r:id="rId13"/>
    <p:sldLayoutId id="2147483912" r:id="rId14"/>
    <p:sldLayoutId id="2147483913" r:id="rId15"/>
    <p:sldLayoutId id="2147483914" r:id="rId16"/>
    <p:sldLayoutId id="2147483915" r:id="rId17"/>
    <p:sldLayoutId id="2147483916" r:id="rId18"/>
    <p:sldLayoutId id="2147483917" r:id="rId19"/>
    <p:sldLayoutId id="2147483918" r:id="rId20"/>
    <p:sldLayoutId id="2147483919" r:id="rId21"/>
    <p:sldLayoutId id="2147483920" r:id="rId22"/>
    <p:sldLayoutId id="2147483921" r:id="rId23"/>
    <p:sldLayoutId id="2147483922" r:id="rId24"/>
    <p:sldLayoutId id="2147483923" r:id="rId25"/>
    <p:sldLayoutId id="2147483924" r:id="rId26"/>
    <p:sldLayoutId id="2147483925" r:id="rId27"/>
  </p:sldLayoutIdLst>
  <p:hf hdr="0" ftr="0" dt="0"/>
  <p:txStyles>
    <p:titleStyle>
      <a:lvl1pPr algn="l" defTabSz="816201" rtl="0" eaLnBrk="1" latinLnBrk="0" hangingPunct="1">
        <a:spcBef>
          <a:spcPct val="0"/>
        </a:spcBef>
        <a:buNone/>
        <a:defRPr sz="1800" b="1" kern="1200" baseline="0">
          <a:solidFill>
            <a:schemeClr val="tx1"/>
          </a:solidFill>
          <a:latin typeface="+mj-lt"/>
          <a:ea typeface="+mj-ea"/>
          <a:cs typeface="+mj-cs"/>
        </a:defRPr>
      </a:lvl1pPr>
    </p:titleStyle>
    <p:bodyStyle>
      <a:lvl1pPr marL="0" indent="0" algn="l" defTabSz="816201" rtl="0" eaLnBrk="1" latinLnBrk="0" hangingPunct="1">
        <a:spcBef>
          <a:spcPts val="1350"/>
        </a:spcBef>
        <a:buClr>
          <a:schemeClr val="accent1"/>
        </a:buClr>
        <a:buSzPct val="80000"/>
        <a:buFontTx/>
        <a:buNone/>
        <a:defRPr sz="1500" b="0" kern="1200">
          <a:solidFill>
            <a:schemeClr val="tx1"/>
          </a:solidFill>
          <a:latin typeface="+mn-lt"/>
          <a:ea typeface="+mn-ea"/>
          <a:cs typeface="+mn-cs"/>
        </a:defRPr>
      </a:lvl1pPr>
      <a:lvl2pPr marL="134937" indent="-134937" algn="l" defTabSz="816201" rtl="0" eaLnBrk="1" latinLnBrk="0" hangingPunct="1">
        <a:spcBef>
          <a:spcPts val="450"/>
        </a:spcBef>
        <a:buClr>
          <a:schemeClr val="accent1"/>
        </a:buClr>
        <a:buSzPct val="100000"/>
        <a:buFont typeface="Wingdings" pitchFamily="2" charset="2"/>
        <a:buChar char="§"/>
        <a:defRPr sz="1350" kern="1200">
          <a:solidFill>
            <a:schemeClr val="tx1"/>
          </a:solidFill>
          <a:latin typeface="+mn-lt"/>
          <a:ea typeface="+mn-ea"/>
          <a:cs typeface="+mn-cs"/>
        </a:defRPr>
      </a:lvl2pPr>
      <a:lvl3pPr marL="269009" indent="-134505" algn="l" defTabSz="816201" rtl="0" eaLnBrk="1" latinLnBrk="0" hangingPunct="1">
        <a:spcBef>
          <a:spcPts val="225"/>
        </a:spcBef>
        <a:buClr>
          <a:schemeClr val="tx1"/>
        </a:buClr>
        <a:buSzPct val="100000"/>
        <a:buFont typeface="Arial" panose="020B0604020202020204" pitchFamily="34" charset="0"/>
        <a:buChar char="–"/>
        <a:defRPr lang="en-US" sz="1350" kern="1200" noProof="0" dirty="0" smtClean="0">
          <a:solidFill>
            <a:schemeClr val="tx1"/>
          </a:solidFill>
          <a:latin typeface="+mn-lt"/>
          <a:ea typeface="+mn-ea"/>
          <a:cs typeface="+mn-cs"/>
        </a:defRPr>
      </a:lvl3pPr>
      <a:lvl4pPr marL="404811" indent="-134937" algn="l" defTabSz="816201" rtl="0" eaLnBrk="1" latinLnBrk="0" hangingPunct="1">
        <a:spcBef>
          <a:spcPts val="225"/>
        </a:spcBef>
        <a:buClr>
          <a:schemeClr val="tx1"/>
        </a:buClr>
        <a:buSzPct val="120000"/>
        <a:buFont typeface="Arial" pitchFamily="34" charset="0"/>
        <a:buChar char="▫"/>
        <a:defRPr sz="1200" kern="1200">
          <a:solidFill>
            <a:schemeClr val="tx1"/>
          </a:solidFill>
          <a:latin typeface="+mn-lt"/>
          <a:ea typeface="+mn-ea"/>
          <a:cs typeface="+mn-cs"/>
        </a:defRPr>
      </a:lvl4pPr>
      <a:lvl5pPr marL="539748" indent="-134937" algn="l" defTabSz="816201" rtl="0" eaLnBrk="1" latinLnBrk="0" hangingPunct="1">
        <a:spcBef>
          <a:spcPts val="75"/>
        </a:spcBef>
        <a:buClr>
          <a:schemeClr val="tx1"/>
        </a:buClr>
        <a:buSzPct val="100000"/>
        <a:buFont typeface="Symbol" panose="05050102010706020507" pitchFamily="18" charset="2"/>
        <a:buChar char="-"/>
        <a:defRPr sz="1050" kern="1200" baseline="0">
          <a:solidFill>
            <a:schemeClr val="tx1"/>
          </a:solidFill>
          <a:latin typeface="+mn-lt"/>
          <a:ea typeface="+mn-ea"/>
          <a:cs typeface="+mn-cs"/>
        </a:defRPr>
      </a:lvl5pPr>
      <a:lvl6pPr marL="22445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26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07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8854"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de-DE"/>
      </a:defPPr>
      <a:lvl1pPr marL="0" algn="l" defTabSz="816201" rtl="0" eaLnBrk="1" latinLnBrk="0" hangingPunct="1">
        <a:defRPr sz="1575" kern="1200">
          <a:solidFill>
            <a:schemeClr val="tx1"/>
          </a:solidFill>
          <a:latin typeface="+mn-lt"/>
          <a:ea typeface="+mn-ea"/>
          <a:cs typeface="+mn-cs"/>
        </a:defRPr>
      </a:lvl1pPr>
      <a:lvl2pPr marL="408100" algn="l" defTabSz="816201" rtl="0" eaLnBrk="1" latinLnBrk="0" hangingPunct="1">
        <a:defRPr sz="1575" kern="1200">
          <a:solidFill>
            <a:schemeClr val="tx1"/>
          </a:solidFill>
          <a:latin typeface="+mn-lt"/>
          <a:ea typeface="+mn-ea"/>
          <a:cs typeface="+mn-cs"/>
        </a:defRPr>
      </a:lvl2pPr>
      <a:lvl3pPr marL="816201" algn="l" defTabSz="816201" rtl="0" eaLnBrk="1" latinLnBrk="0" hangingPunct="1">
        <a:defRPr sz="1575" kern="1200">
          <a:solidFill>
            <a:schemeClr val="tx1"/>
          </a:solidFill>
          <a:latin typeface="+mn-lt"/>
          <a:ea typeface="+mn-ea"/>
          <a:cs typeface="+mn-cs"/>
        </a:defRPr>
      </a:lvl3pPr>
      <a:lvl4pPr marL="1224301" algn="l" defTabSz="816201" rtl="0" eaLnBrk="1" latinLnBrk="0" hangingPunct="1">
        <a:defRPr sz="1575" kern="1200">
          <a:solidFill>
            <a:schemeClr val="tx1"/>
          </a:solidFill>
          <a:latin typeface="+mn-lt"/>
          <a:ea typeface="+mn-ea"/>
          <a:cs typeface="+mn-cs"/>
        </a:defRPr>
      </a:lvl4pPr>
      <a:lvl5pPr marL="1632402" algn="l" defTabSz="816201" rtl="0" eaLnBrk="1" latinLnBrk="0" hangingPunct="1">
        <a:defRPr sz="1575" kern="1200">
          <a:solidFill>
            <a:schemeClr val="tx1"/>
          </a:solidFill>
          <a:latin typeface="+mn-lt"/>
          <a:ea typeface="+mn-ea"/>
          <a:cs typeface="+mn-cs"/>
        </a:defRPr>
      </a:lvl5pPr>
      <a:lvl6pPr marL="2040503" algn="l" defTabSz="816201" rtl="0" eaLnBrk="1" latinLnBrk="0" hangingPunct="1">
        <a:defRPr sz="1575" kern="1200">
          <a:solidFill>
            <a:schemeClr val="tx1"/>
          </a:solidFill>
          <a:latin typeface="+mn-lt"/>
          <a:ea typeface="+mn-ea"/>
          <a:cs typeface="+mn-cs"/>
        </a:defRPr>
      </a:lvl6pPr>
      <a:lvl7pPr marL="2448603" algn="l" defTabSz="816201" rtl="0" eaLnBrk="1" latinLnBrk="0" hangingPunct="1">
        <a:defRPr sz="1575" kern="1200">
          <a:solidFill>
            <a:schemeClr val="tx1"/>
          </a:solidFill>
          <a:latin typeface="+mn-lt"/>
          <a:ea typeface="+mn-ea"/>
          <a:cs typeface="+mn-cs"/>
        </a:defRPr>
      </a:lvl7pPr>
      <a:lvl8pPr marL="2856704" algn="l" defTabSz="816201" rtl="0" eaLnBrk="1" latinLnBrk="0" hangingPunct="1">
        <a:defRPr sz="1575" kern="1200">
          <a:solidFill>
            <a:schemeClr val="tx1"/>
          </a:solidFill>
          <a:latin typeface="+mn-lt"/>
          <a:ea typeface="+mn-ea"/>
          <a:cs typeface="+mn-cs"/>
        </a:defRPr>
      </a:lvl8pPr>
      <a:lvl9pPr marL="3264804" algn="l" defTabSz="816201" rtl="0" eaLnBrk="1" latinLnBrk="0" hangingPunct="1">
        <a:defRPr sz="1575"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
            </p:custDataLst>
          </p:nvPr>
        </p:nvGraphicFramePr>
        <p:xfrm>
          <a:off x="0" y="0"/>
          <a:ext cx="161984" cy="121481"/>
        </p:xfrm>
        <a:graphic>
          <a:graphicData uri="http://schemas.openxmlformats.org/presentationml/2006/ole">
            <mc:AlternateContent xmlns:mc="http://schemas.openxmlformats.org/markup-compatibility/2006">
              <mc:Choice xmlns:v="urn:schemas-microsoft-com:vml" Requires="v">
                <p:oleObj name="think-cell Slide" r:id="rId21" imgW="270" imgH="270" progId="TCLayout.ActiveDocument.1">
                  <p:embed/>
                </p:oleObj>
              </mc:Choice>
              <mc:Fallback>
                <p:oleObj name="think-cell Slide" r:id="rId21" imgW="270" imgH="270" progId="TCLayout.ActiveDocument.1">
                  <p:embed/>
                  <p:pic>
                    <p:nvPicPr>
                      <p:cNvPr id="2" name="Object 1" hidden="1"/>
                      <p:cNvPicPr/>
                      <p:nvPr/>
                    </p:nvPicPr>
                    <p:blipFill>
                      <a:blip r:embed="rId22"/>
                      <a:stretch>
                        <a:fillRect/>
                      </a:stretch>
                    </p:blipFill>
                    <p:spPr>
                      <a:xfrm>
                        <a:off x="0" y="0"/>
                        <a:ext cx="161984" cy="121481"/>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ADC71702-F99A-4D9E-91BA-36A76F7B31B6}"/>
              </a:ext>
            </a:extLst>
          </p:cNvPr>
          <p:cNvSpPr/>
          <p:nvPr>
            <p:custDataLst>
              <p:tags r:id="rId4"/>
            </p:custDataLst>
          </p:nvPr>
        </p:nvSpPr>
        <p:spPr>
          <a:xfrm>
            <a:off x="0" y="0"/>
            <a:ext cx="161984" cy="121481"/>
          </a:xfrm>
          <a:prstGeom prst="rect">
            <a:avLst/>
          </a:prstGeom>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135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034" name="Working Draft" hidden="1"/>
          <p:cNvSpPr txBox="1">
            <a:spLocks noChangeArrowheads="1"/>
          </p:cNvSpPr>
          <p:nvPr/>
        </p:nvSpPr>
        <p:spPr bwMode="auto">
          <a:xfrm rot="5400000">
            <a:off x="8346578" y="1788819"/>
            <a:ext cx="1452321" cy="6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450">
                <a:solidFill>
                  <a:srgbClr val="080808"/>
                </a:solidFill>
                <a:latin typeface="Arial"/>
              </a:rPr>
              <a:t>Last Modified 4/26/2022 12:59 AM Taipei Standard Time</a:t>
            </a:r>
            <a:endParaRPr lang="en-US" sz="450" dirty="0">
              <a:solidFill>
                <a:srgbClr val="080808"/>
              </a:solidFill>
              <a:latin typeface="Arial"/>
            </a:endParaRPr>
          </a:p>
        </p:txBody>
      </p:sp>
      <p:sp>
        <p:nvSpPr>
          <p:cNvPr id="1035" name="Printed" hidden="1"/>
          <p:cNvSpPr txBox="1">
            <a:spLocks noChangeArrowheads="1"/>
          </p:cNvSpPr>
          <p:nvPr/>
        </p:nvSpPr>
        <p:spPr bwMode="auto">
          <a:xfrm rot="5400000">
            <a:off x="8433632" y="3451600"/>
            <a:ext cx="1278192" cy="70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450">
                <a:solidFill>
                  <a:srgbClr val="080808"/>
                </a:solidFill>
                <a:latin typeface="Arial"/>
              </a:rPr>
              <a:t>Printed 12/2/2019 1:56 </a:t>
            </a:r>
            <a:r>
              <a:rPr lang="en-US" sz="450" dirty="0">
                <a:solidFill>
                  <a:srgbClr val="080808"/>
                </a:solidFill>
                <a:latin typeface="Arial"/>
              </a:rPr>
              <a:t>PM China Standard Time</a:t>
            </a:r>
          </a:p>
        </p:txBody>
      </p:sp>
      <p:sp>
        <p:nvSpPr>
          <p:cNvPr id="19" name="Title Placeholder 2"/>
          <p:cNvSpPr>
            <a:spLocks noGrp="1" noChangeArrowheads="1"/>
          </p:cNvSpPr>
          <p:nvPr>
            <p:ph type="title"/>
          </p:nvPr>
        </p:nvSpPr>
        <p:spPr bwMode="auto">
          <a:xfrm>
            <a:off x="211204" y="165487"/>
            <a:ext cx="835471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dirty="0"/>
              <a:t>Click to edit Master title style</a:t>
            </a:r>
          </a:p>
        </p:txBody>
      </p:sp>
      <p:sp>
        <p:nvSpPr>
          <p:cNvPr id="10" name="1. On-page tracker" hidden="1"/>
          <p:cNvSpPr>
            <a:spLocks noChangeArrowheads="1"/>
          </p:cNvSpPr>
          <p:nvPr/>
        </p:nvSpPr>
        <p:spPr bwMode="auto">
          <a:xfrm>
            <a:off x="641351" y="37224"/>
            <a:ext cx="939282" cy="94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r>
              <a:rPr lang="en-US" sz="600" dirty="0">
                <a:solidFill>
                  <a:srgbClr val="808080"/>
                </a:solidFill>
                <a:latin typeface="+mn-lt"/>
              </a:rPr>
              <a:t>TRACKER</a:t>
            </a:r>
          </a:p>
        </p:txBody>
      </p:sp>
      <p:sp>
        <p:nvSpPr>
          <p:cNvPr id="11" name="3. Unit of measure" hidden="1"/>
          <p:cNvSpPr txBox="1">
            <a:spLocks noChangeArrowheads="1"/>
          </p:cNvSpPr>
          <p:nvPr/>
        </p:nvSpPr>
        <p:spPr bwMode="auto">
          <a:xfrm>
            <a:off x="641352" y="414818"/>
            <a:ext cx="8062448"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200" dirty="0">
                <a:solidFill>
                  <a:srgbClr val="808080"/>
                </a:solidFill>
                <a:latin typeface="+mn-lt"/>
              </a:rPr>
              <a:t>Subtitle</a:t>
            </a:r>
          </a:p>
        </p:txBody>
      </p:sp>
      <p:sp>
        <p:nvSpPr>
          <p:cNvPr id="13" name="4. Footnote" hidden="1"/>
          <p:cNvSpPr txBox="1">
            <a:spLocks noChangeArrowheads="1"/>
          </p:cNvSpPr>
          <p:nvPr/>
        </p:nvSpPr>
        <p:spPr bwMode="auto">
          <a:xfrm>
            <a:off x="113299" y="4588130"/>
            <a:ext cx="8197845" cy="94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600" baseline="0">
                <a:solidFill>
                  <a:srgbClr val="080808"/>
                </a:solidFill>
                <a:latin typeface="+mn-lt"/>
              </a:rPr>
              <a:t>1 </a:t>
            </a:r>
            <a:r>
              <a:rPr lang="en-US" sz="600" baseline="0" dirty="0">
                <a:solidFill>
                  <a:srgbClr val="080808"/>
                </a:solidFill>
                <a:latin typeface="+mn-lt"/>
              </a:rPr>
              <a:t>Footnote</a:t>
            </a:r>
          </a:p>
        </p:txBody>
      </p:sp>
      <p:sp>
        <p:nvSpPr>
          <p:cNvPr id="14" name="5. Source" hidden="1"/>
          <p:cNvSpPr>
            <a:spLocks noChangeArrowheads="1"/>
          </p:cNvSpPr>
          <p:nvPr/>
        </p:nvSpPr>
        <p:spPr bwMode="auto">
          <a:xfrm>
            <a:off x="113289" y="4719174"/>
            <a:ext cx="8197850" cy="94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466185" indent="-466185" defTabSz="684708">
              <a:tabLst>
                <a:tab pos="468612" algn="l"/>
              </a:tabLst>
            </a:pPr>
            <a:r>
              <a:rPr lang="en-US" sz="600" baseline="0" dirty="0">
                <a:solidFill>
                  <a:srgbClr val="080808"/>
                </a:solidFill>
                <a:latin typeface="+mn-lt"/>
              </a:rPr>
              <a:t>SOURCE: Source</a:t>
            </a:r>
          </a:p>
        </p:txBody>
      </p:sp>
      <p:grpSp>
        <p:nvGrpSpPr>
          <p:cNvPr id="15" name="ACET" hidden="1"/>
          <p:cNvGrpSpPr>
            <a:grpSpLocks/>
          </p:cNvGrpSpPr>
          <p:nvPr/>
        </p:nvGrpSpPr>
        <p:grpSpPr bwMode="auto">
          <a:xfrm>
            <a:off x="1482164" y="1429229"/>
            <a:ext cx="4389768" cy="391169"/>
            <a:chOff x="915" y="708"/>
            <a:chExt cx="2686" cy="322"/>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200" b="1" dirty="0">
                  <a:solidFill>
                    <a:srgbClr val="080808"/>
                  </a:solidFill>
                  <a:latin typeface="+mn-lt"/>
                </a:rPr>
                <a:t>Title</a:t>
              </a:r>
            </a:p>
            <a:p>
              <a:r>
                <a:rPr lang="en-US" sz="1200" dirty="0">
                  <a:solidFill>
                    <a:srgbClr val="808080"/>
                  </a:solidFill>
                  <a:latin typeface="+mn-lt"/>
                </a:rPr>
                <a:t>Unit of measure</a:t>
              </a:r>
            </a:p>
          </p:txBody>
        </p:sp>
      </p:grpSp>
      <p:sp>
        <p:nvSpPr>
          <p:cNvPr id="3" name="Text Placeholder 2"/>
          <p:cNvSpPr>
            <a:spLocks noGrp="1"/>
          </p:cNvSpPr>
          <p:nvPr>
            <p:ph type="body" idx="1"/>
          </p:nvPr>
        </p:nvSpPr>
        <p:spPr bwMode="auto">
          <a:xfrm>
            <a:off x="1482164" y="1882001"/>
            <a:ext cx="4389768" cy="1231106"/>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8" name="LegendBoxes" hidden="1"/>
          <p:cNvGrpSpPr>
            <a:grpSpLocks/>
          </p:cNvGrpSpPr>
          <p:nvPr/>
        </p:nvGrpSpPr>
        <p:grpSpPr bwMode="auto">
          <a:xfrm>
            <a:off x="7950316" y="202989"/>
            <a:ext cx="656036" cy="766547"/>
            <a:chOff x="4936" y="176"/>
            <a:chExt cx="405" cy="631"/>
          </a:xfrm>
        </p:grpSpPr>
        <p:sp>
          <p:nvSpPr>
            <p:cNvPr id="20" name="Legend1"/>
            <p:cNvSpPr>
              <a:spLocks noChangeArrowheads="1"/>
            </p:cNvSpPr>
            <p:nvPr/>
          </p:nvSpPr>
          <p:spPr bwMode="auto">
            <a:xfrm>
              <a:off x="5096" y="176"/>
              <a:ext cx="245"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85072">
                <a:buClr>
                  <a:schemeClr val="tx2"/>
                </a:buClr>
              </a:pPr>
              <a:r>
                <a:rPr lang="en-US" sz="918" dirty="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49" dirty="0">
                <a:latin typeface="+mn-lt"/>
              </a:endParaRPr>
            </a:p>
          </p:txBody>
        </p:sp>
        <p:sp>
          <p:nvSpPr>
            <p:cNvPr id="22" name="Legend2"/>
            <p:cNvSpPr>
              <a:spLocks noChangeArrowheads="1"/>
            </p:cNvSpPr>
            <p:nvPr/>
          </p:nvSpPr>
          <p:spPr bwMode="auto">
            <a:xfrm>
              <a:off x="5096" y="346"/>
              <a:ext cx="245"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85072">
                <a:buClr>
                  <a:schemeClr val="tx2"/>
                </a:buClr>
              </a:pPr>
              <a:r>
                <a:rPr lang="en-US" sz="918" dirty="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49" dirty="0">
                <a:latin typeface="+mn-lt"/>
              </a:endParaRPr>
            </a:p>
          </p:txBody>
        </p:sp>
        <p:sp>
          <p:nvSpPr>
            <p:cNvPr id="24" name="Legend3"/>
            <p:cNvSpPr>
              <a:spLocks noChangeArrowheads="1"/>
            </p:cNvSpPr>
            <p:nvPr/>
          </p:nvSpPr>
          <p:spPr bwMode="auto">
            <a:xfrm>
              <a:off x="5096" y="517"/>
              <a:ext cx="245"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85072">
                <a:buClr>
                  <a:schemeClr val="tx2"/>
                </a:buClr>
              </a:pPr>
              <a:r>
                <a:rPr lang="en-US" sz="918" dirty="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49" dirty="0">
                <a:latin typeface="+mn-lt"/>
              </a:endParaRPr>
            </a:p>
          </p:txBody>
        </p:sp>
        <p:sp>
          <p:nvSpPr>
            <p:cNvPr id="26" name="Legend4"/>
            <p:cNvSpPr>
              <a:spLocks noChangeArrowheads="1"/>
            </p:cNvSpPr>
            <p:nvPr/>
          </p:nvSpPr>
          <p:spPr bwMode="auto">
            <a:xfrm>
              <a:off x="5096" y="688"/>
              <a:ext cx="245"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85072">
                <a:buClr>
                  <a:schemeClr val="tx2"/>
                </a:buClr>
              </a:pPr>
              <a:r>
                <a:rPr lang="en-US" sz="918" dirty="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49" dirty="0">
                <a:latin typeface="+mn-lt"/>
              </a:endParaRPr>
            </a:p>
          </p:txBody>
        </p:sp>
      </p:grpSp>
      <p:grpSp>
        <p:nvGrpSpPr>
          <p:cNvPr id="28" name="LegendLines" hidden="1"/>
          <p:cNvGrpSpPr>
            <a:grpSpLocks/>
          </p:cNvGrpSpPr>
          <p:nvPr/>
        </p:nvGrpSpPr>
        <p:grpSpPr bwMode="auto">
          <a:xfrm>
            <a:off x="7636077" y="202995"/>
            <a:ext cx="970285" cy="562457"/>
            <a:chOff x="4750" y="176"/>
            <a:chExt cx="599" cy="463"/>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49" dirty="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49" dirty="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49" dirty="0">
                <a:latin typeface="+mn-lt"/>
              </a:endParaRPr>
            </a:p>
          </p:txBody>
        </p:sp>
        <p:sp>
          <p:nvSpPr>
            <p:cNvPr id="32" name="Legend1"/>
            <p:cNvSpPr>
              <a:spLocks noChangeArrowheads="1"/>
            </p:cNvSpPr>
            <p:nvPr/>
          </p:nvSpPr>
          <p:spPr bwMode="auto">
            <a:xfrm>
              <a:off x="5104" y="176"/>
              <a:ext cx="245"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85072">
                <a:buClr>
                  <a:schemeClr val="tx2"/>
                </a:buClr>
              </a:pPr>
              <a:r>
                <a:rPr lang="en-US" sz="918" dirty="0">
                  <a:latin typeface="+mn-lt"/>
                </a:rPr>
                <a:t>Legend</a:t>
              </a:r>
            </a:p>
          </p:txBody>
        </p:sp>
        <p:sp>
          <p:nvSpPr>
            <p:cNvPr id="33" name="Legend2"/>
            <p:cNvSpPr>
              <a:spLocks noChangeArrowheads="1"/>
            </p:cNvSpPr>
            <p:nvPr/>
          </p:nvSpPr>
          <p:spPr bwMode="auto">
            <a:xfrm>
              <a:off x="5104" y="344"/>
              <a:ext cx="245"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85072">
                <a:buClr>
                  <a:schemeClr val="tx2"/>
                </a:buClr>
              </a:pPr>
              <a:r>
                <a:rPr lang="en-US" sz="918" dirty="0">
                  <a:latin typeface="+mn-lt"/>
                </a:rPr>
                <a:t>Legend</a:t>
              </a:r>
            </a:p>
          </p:txBody>
        </p:sp>
        <p:sp>
          <p:nvSpPr>
            <p:cNvPr id="34" name="Legend3"/>
            <p:cNvSpPr>
              <a:spLocks noChangeArrowheads="1"/>
            </p:cNvSpPr>
            <p:nvPr/>
          </p:nvSpPr>
          <p:spPr bwMode="auto">
            <a:xfrm>
              <a:off x="5104" y="520"/>
              <a:ext cx="245"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85072">
                <a:buClr>
                  <a:schemeClr val="tx2"/>
                </a:buClr>
              </a:pPr>
              <a:r>
                <a:rPr lang="en-US" sz="918" dirty="0">
                  <a:latin typeface="+mn-lt"/>
                </a:rPr>
                <a:t>Legend</a:t>
              </a:r>
            </a:p>
          </p:txBody>
        </p:sp>
      </p:grpSp>
      <p:grpSp>
        <p:nvGrpSpPr>
          <p:cNvPr id="35" name="Sticker" hidden="1"/>
          <p:cNvGrpSpPr/>
          <p:nvPr/>
        </p:nvGrpSpPr>
        <p:grpSpPr bwMode="auto">
          <a:xfrm>
            <a:off x="7906855" y="202991"/>
            <a:ext cx="832334" cy="165356"/>
            <a:chOff x="7925059" y="285750"/>
            <a:chExt cx="815716" cy="216085"/>
          </a:xfrm>
        </p:grpSpPr>
        <p:sp>
          <p:nvSpPr>
            <p:cNvPr id="36" name="StickerRectangle"/>
            <p:cNvSpPr>
              <a:spLocks noChangeArrowheads="1"/>
            </p:cNvSpPr>
            <p:nvPr/>
          </p:nvSpPr>
          <p:spPr bwMode="auto">
            <a:xfrm>
              <a:off x="7925059" y="285750"/>
              <a:ext cx="815716" cy="216085"/>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685072">
                <a:buClr>
                  <a:schemeClr val="tx2"/>
                </a:buClr>
              </a:pPr>
              <a:r>
                <a:rPr lang="en-US" sz="918" dirty="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7925059" y="285750"/>
              <a:ext cx="0" cy="216085"/>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7925059" y="501835"/>
              <a:ext cx="81571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39" name="LegendMoons" hidden="1"/>
          <p:cNvGrpSpPr/>
          <p:nvPr/>
        </p:nvGrpSpPr>
        <p:grpSpPr bwMode="auto">
          <a:xfrm>
            <a:off x="7882023" y="202989"/>
            <a:ext cx="724656" cy="999791"/>
            <a:chOff x="7875175" y="286625"/>
            <a:chExt cx="710188" cy="1306516"/>
          </a:xfrm>
        </p:grpSpPr>
        <p:grpSp>
          <p:nvGrpSpPr>
            <p:cNvPr id="40" name="MoonLegend2"/>
            <p:cNvGrpSpPr>
              <a:grpSpLocks noChangeAspect="1"/>
            </p:cNvGrpSpPr>
            <p:nvPr>
              <p:custDataLst>
                <p:tags r:id="rId6"/>
              </p:custDataLst>
            </p:nvPr>
          </p:nvGrpSpPr>
          <p:grpSpPr bwMode="auto">
            <a:xfrm>
              <a:off x="7875175" y="560866"/>
              <a:ext cx="209550" cy="209551"/>
              <a:chOff x="1694" y="2044"/>
              <a:chExt cx="160" cy="160"/>
            </a:xfrm>
          </p:grpSpPr>
          <p:sp>
            <p:nvSpPr>
              <p:cNvPr id="58" name="Oval 41"/>
              <p:cNvSpPr>
                <a:spLocks noChangeAspect="1" noChangeArrowheads="1"/>
              </p:cNvSpPr>
              <p:nvPr>
                <p:custDataLst>
                  <p:tags r:id="rId19"/>
                </p:custDataLst>
              </p:nvPr>
            </p:nvSpPr>
            <p:spPr bwMode="auto">
              <a:xfrm>
                <a:off x="1694" y="2044"/>
                <a:ext cx="160" cy="160"/>
              </a:xfrm>
              <a:prstGeom prst="ellipse">
                <a:avLst/>
              </a:prstGeom>
              <a:solidFill>
                <a:schemeClr val="accent1">
                  <a:lumMod val="40000"/>
                  <a:lumOff val="60000"/>
                </a:schemeClr>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49" dirty="0">
                  <a:latin typeface="+mn-lt"/>
                </a:endParaRPr>
              </a:p>
            </p:txBody>
          </p:sp>
          <p:sp>
            <p:nvSpPr>
              <p:cNvPr id="59" name="Arc 42"/>
              <p:cNvSpPr>
                <a:spLocks noChangeAspect="1"/>
              </p:cNvSpPr>
              <p:nvPr>
                <p:custDataLst>
                  <p:tags r:id="rId20"/>
                </p:custDataLst>
              </p:nvPr>
            </p:nvSpPr>
            <p:spPr bwMode="auto">
              <a:xfrm>
                <a:off x="1694" y="2044"/>
                <a:ext cx="160" cy="160"/>
              </a:xfrm>
              <a:prstGeom prst="arc">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49" dirty="0">
                  <a:latin typeface="+mn-lt"/>
                </a:endParaRPr>
              </a:p>
            </p:txBody>
          </p:sp>
        </p:grpSp>
        <p:grpSp>
          <p:nvGrpSpPr>
            <p:cNvPr id="41" name="MoonLegend4"/>
            <p:cNvGrpSpPr>
              <a:grpSpLocks noChangeAspect="1"/>
            </p:cNvGrpSpPr>
            <p:nvPr>
              <p:custDataLst>
                <p:tags r:id="rId7"/>
              </p:custDataLst>
            </p:nvPr>
          </p:nvGrpSpPr>
          <p:grpSpPr bwMode="auto">
            <a:xfrm>
              <a:off x="7875175" y="1109348"/>
              <a:ext cx="209550" cy="209551"/>
              <a:chOff x="4495" y="1198"/>
              <a:chExt cx="160" cy="160"/>
            </a:xfrm>
          </p:grpSpPr>
          <p:sp>
            <p:nvSpPr>
              <p:cNvPr id="56" name="Oval 47"/>
              <p:cNvSpPr>
                <a:spLocks noChangeAspect="1" noChangeArrowheads="1"/>
              </p:cNvSpPr>
              <p:nvPr>
                <p:custDataLst>
                  <p:tags r:id="rId17"/>
                </p:custDataLst>
              </p:nvPr>
            </p:nvSpPr>
            <p:spPr bwMode="auto">
              <a:xfrm>
                <a:off x="4495" y="1198"/>
                <a:ext cx="160" cy="160"/>
              </a:xfrm>
              <a:prstGeom prst="ellipse">
                <a:avLst/>
              </a:prstGeom>
              <a:solidFill>
                <a:schemeClr val="accent1">
                  <a:lumMod val="40000"/>
                  <a:lumOff val="60000"/>
                </a:schemeClr>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49" dirty="0">
                  <a:latin typeface="+mn-lt"/>
                </a:endParaRPr>
              </a:p>
            </p:txBody>
          </p:sp>
          <p:sp>
            <p:nvSpPr>
              <p:cNvPr id="57" name="Arc 48"/>
              <p:cNvSpPr>
                <a:spLocks noChangeAspect="1"/>
              </p:cNvSpPr>
              <p:nvPr>
                <p:custDataLst>
                  <p:tags r:id="rId18"/>
                </p:custDataLst>
              </p:nvPr>
            </p:nvSpPr>
            <p:spPr bwMode="auto">
              <a:xfrm>
                <a:off x="4495" y="1198"/>
                <a:ext cx="160" cy="160"/>
              </a:xfrm>
              <a:prstGeom prst="arc">
                <a:avLst>
                  <a:gd name="adj1" fmla="val 16200000"/>
                  <a:gd name="adj2" fmla="val 108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49" dirty="0">
                  <a:latin typeface="+mn-lt"/>
                </a:endParaRPr>
              </a:p>
            </p:txBody>
          </p:sp>
        </p:grpSp>
        <p:grpSp>
          <p:nvGrpSpPr>
            <p:cNvPr id="42" name="MoonLegend5"/>
            <p:cNvGrpSpPr>
              <a:grpSpLocks noChangeAspect="1"/>
            </p:cNvGrpSpPr>
            <p:nvPr>
              <p:custDataLst>
                <p:tags r:id="rId8"/>
              </p:custDataLst>
            </p:nvPr>
          </p:nvGrpSpPr>
          <p:grpSpPr bwMode="auto">
            <a:xfrm>
              <a:off x="7875175" y="1383590"/>
              <a:ext cx="209550" cy="209551"/>
              <a:chOff x="4495" y="1440"/>
              <a:chExt cx="160" cy="160"/>
            </a:xfrm>
          </p:grpSpPr>
          <p:sp>
            <p:nvSpPr>
              <p:cNvPr id="54" name="Oval 50"/>
              <p:cNvSpPr>
                <a:spLocks noChangeAspect="1" noChangeArrowheads="1"/>
              </p:cNvSpPr>
              <p:nvPr>
                <p:custDataLst>
                  <p:tags r:id="rId15"/>
                </p:custDataLst>
              </p:nvPr>
            </p:nvSpPr>
            <p:spPr bwMode="auto">
              <a:xfrm>
                <a:off x="4495" y="1440"/>
                <a:ext cx="160" cy="160"/>
              </a:xfrm>
              <a:prstGeom prst="ellipse">
                <a:avLst/>
              </a:prstGeom>
              <a:solidFill>
                <a:schemeClr val="accent1">
                  <a:lumMod val="40000"/>
                  <a:lumOff val="60000"/>
                </a:schemeClr>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49" dirty="0">
                  <a:latin typeface="+mn-lt"/>
                </a:endParaRPr>
              </a:p>
            </p:txBody>
          </p:sp>
          <p:sp>
            <p:nvSpPr>
              <p:cNvPr id="55" name="Oval 51"/>
              <p:cNvSpPr>
                <a:spLocks noChangeAspect="1" noChangeArrowheads="1"/>
              </p:cNvSpPr>
              <p:nvPr>
                <p:custDataLst>
                  <p:tags r:id="rId16"/>
                </p:custDataLst>
              </p:nvPr>
            </p:nvSpPr>
            <p:spPr bwMode="auto">
              <a:xfrm>
                <a:off x="4495" y="1440"/>
                <a:ext cx="160" cy="160"/>
              </a:xfrm>
              <a:prstGeom prst="arc">
                <a:avLst>
                  <a:gd name="adj1" fmla="val 16200000"/>
                  <a:gd name="adj2" fmla="val 162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49" dirty="0">
                  <a:latin typeface="+mn-lt"/>
                </a:endParaRPr>
              </a:p>
            </p:txBody>
          </p:sp>
        </p:grpSp>
        <p:sp>
          <p:nvSpPr>
            <p:cNvPr id="43" name="Legend1"/>
            <p:cNvSpPr>
              <a:spLocks noChangeArrowheads="1"/>
            </p:cNvSpPr>
            <p:nvPr/>
          </p:nvSpPr>
          <p:spPr bwMode="auto">
            <a:xfrm>
              <a:off x="8195850" y="299325"/>
              <a:ext cx="389513" cy="18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85072">
                <a:buClr>
                  <a:schemeClr val="tx2"/>
                </a:buClr>
              </a:pPr>
              <a:r>
                <a:rPr lang="en-US" sz="918" dirty="0">
                  <a:latin typeface="+mn-lt"/>
                </a:rPr>
                <a:t>Legend</a:t>
              </a:r>
            </a:p>
          </p:txBody>
        </p:sp>
        <p:sp>
          <p:nvSpPr>
            <p:cNvPr id="44" name="Legend2"/>
            <p:cNvSpPr>
              <a:spLocks noChangeArrowheads="1"/>
            </p:cNvSpPr>
            <p:nvPr/>
          </p:nvSpPr>
          <p:spPr bwMode="auto">
            <a:xfrm>
              <a:off x="8195850" y="573963"/>
              <a:ext cx="389513" cy="18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85072">
                <a:buClr>
                  <a:schemeClr val="tx2"/>
                </a:buClr>
              </a:pPr>
              <a:r>
                <a:rPr lang="en-US" sz="918" dirty="0">
                  <a:latin typeface="+mn-lt"/>
                </a:rPr>
                <a:t>Legend</a:t>
              </a:r>
            </a:p>
          </p:txBody>
        </p:sp>
        <p:sp>
          <p:nvSpPr>
            <p:cNvPr id="45" name="Legend3"/>
            <p:cNvSpPr>
              <a:spLocks noChangeArrowheads="1"/>
            </p:cNvSpPr>
            <p:nvPr/>
          </p:nvSpPr>
          <p:spPr bwMode="auto">
            <a:xfrm>
              <a:off x="8195850" y="848602"/>
              <a:ext cx="389513" cy="18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85072">
                <a:buClr>
                  <a:schemeClr val="tx2"/>
                </a:buClr>
              </a:pPr>
              <a:r>
                <a:rPr lang="en-US" sz="918" dirty="0">
                  <a:latin typeface="+mn-lt"/>
                </a:rPr>
                <a:t>Legend</a:t>
              </a:r>
            </a:p>
          </p:txBody>
        </p:sp>
        <p:sp>
          <p:nvSpPr>
            <p:cNvPr id="46" name="Legend4"/>
            <p:cNvSpPr>
              <a:spLocks noChangeArrowheads="1"/>
            </p:cNvSpPr>
            <p:nvPr/>
          </p:nvSpPr>
          <p:spPr bwMode="auto">
            <a:xfrm>
              <a:off x="8195850" y="1120065"/>
              <a:ext cx="389513" cy="18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85072">
                <a:buClr>
                  <a:schemeClr val="tx2"/>
                </a:buClr>
              </a:pPr>
              <a:r>
                <a:rPr lang="en-US" sz="918" dirty="0">
                  <a:latin typeface="+mn-lt"/>
                </a:rPr>
                <a:t>Legend</a:t>
              </a:r>
            </a:p>
          </p:txBody>
        </p:sp>
        <p:sp>
          <p:nvSpPr>
            <p:cNvPr id="47" name="Legend5"/>
            <p:cNvSpPr>
              <a:spLocks noChangeArrowheads="1"/>
            </p:cNvSpPr>
            <p:nvPr/>
          </p:nvSpPr>
          <p:spPr bwMode="auto">
            <a:xfrm>
              <a:off x="8195850" y="1396290"/>
              <a:ext cx="389513" cy="18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85072">
                <a:buClr>
                  <a:schemeClr val="tx2"/>
                </a:buClr>
              </a:pPr>
              <a:r>
                <a:rPr lang="en-US" sz="918" dirty="0">
                  <a:latin typeface="+mn-lt"/>
                </a:rPr>
                <a:t>Legend</a:t>
              </a:r>
            </a:p>
          </p:txBody>
        </p:sp>
        <p:grpSp>
          <p:nvGrpSpPr>
            <p:cNvPr id="48" name="MoonLegend3"/>
            <p:cNvGrpSpPr>
              <a:grpSpLocks noChangeAspect="1"/>
            </p:cNvGrpSpPr>
            <p:nvPr>
              <p:custDataLst>
                <p:tags r:id="rId9"/>
              </p:custDataLst>
            </p:nvPr>
          </p:nvGrpSpPr>
          <p:grpSpPr bwMode="auto">
            <a:xfrm>
              <a:off x="7875175" y="835107"/>
              <a:ext cx="209550" cy="209551"/>
              <a:chOff x="4495" y="1198"/>
              <a:chExt cx="160" cy="160"/>
            </a:xfrm>
          </p:grpSpPr>
          <p:sp>
            <p:nvSpPr>
              <p:cNvPr id="52" name="Oval 47"/>
              <p:cNvSpPr>
                <a:spLocks noChangeAspect="1" noChangeArrowheads="1"/>
              </p:cNvSpPr>
              <p:nvPr>
                <p:custDataLst>
                  <p:tags r:id="rId13"/>
                </p:custDataLst>
              </p:nvPr>
            </p:nvSpPr>
            <p:spPr bwMode="auto">
              <a:xfrm>
                <a:off x="4495" y="1198"/>
                <a:ext cx="160" cy="160"/>
              </a:xfrm>
              <a:prstGeom prst="ellipse">
                <a:avLst/>
              </a:prstGeom>
              <a:solidFill>
                <a:schemeClr val="accent1">
                  <a:lumMod val="40000"/>
                  <a:lumOff val="60000"/>
                </a:schemeClr>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49" dirty="0">
                  <a:latin typeface="+mn-lt"/>
                </a:endParaRPr>
              </a:p>
            </p:txBody>
          </p:sp>
          <p:sp>
            <p:nvSpPr>
              <p:cNvPr id="53" name="Arc 48"/>
              <p:cNvSpPr>
                <a:spLocks noChangeAspect="1"/>
              </p:cNvSpPr>
              <p:nvPr>
                <p:custDataLst>
                  <p:tags r:id="rId14"/>
                </p:custDataLst>
              </p:nvPr>
            </p:nvSpPr>
            <p:spPr bwMode="auto">
              <a:xfrm>
                <a:off x="4495" y="1198"/>
                <a:ext cx="160" cy="160"/>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49" dirty="0">
                  <a:latin typeface="+mn-lt"/>
                </a:endParaRPr>
              </a:p>
            </p:txBody>
          </p:sp>
        </p:grpSp>
        <p:grpSp>
          <p:nvGrpSpPr>
            <p:cNvPr id="49" name="MoonLegend1"/>
            <p:cNvGrpSpPr>
              <a:grpSpLocks noChangeAspect="1"/>
            </p:cNvGrpSpPr>
            <p:nvPr userDrawn="1">
              <p:custDataLst>
                <p:tags r:id="rId10"/>
              </p:custDataLst>
            </p:nvPr>
          </p:nvGrpSpPr>
          <p:grpSpPr bwMode="auto">
            <a:xfrm>
              <a:off x="7875175" y="286625"/>
              <a:ext cx="209550" cy="209551"/>
              <a:chOff x="1694" y="2044"/>
              <a:chExt cx="160" cy="160"/>
            </a:xfrm>
          </p:grpSpPr>
          <p:sp>
            <p:nvSpPr>
              <p:cNvPr id="50" name="Oval 41"/>
              <p:cNvSpPr>
                <a:spLocks noChangeAspect="1" noChangeArrowheads="1"/>
              </p:cNvSpPr>
              <p:nvPr>
                <p:custDataLst>
                  <p:tags r:id="rId11"/>
                </p:custDataLst>
              </p:nvPr>
            </p:nvSpPr>
            <p:spPr bwMode="auto">
              <a:xfrm>
                <a:off x="1694" y="2044"/>
                <a:ext cx="160" cy="160"/>
              </a:xfrm>
              <a:prstGeom prst="ellipse">
                <a:avLst/>
              </a:prstGeom>
              <a:solidFill>
                <a:schemeClr val="accent1">
                  <a:lumMod val="40000"/>
                  <a:lumOff val="60000"/>
                </a:schemeClr>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49" dirty="0">
                  <a:latin typeface="+mn-lt"/>
                </a:endParaRPr>
              </a:p>
            </p:txBody>
          </p:sp>
          <p:sp>
            <p:nvSpPr>
              <p:cNvPr id="51" name="Arc 42"/>
              <p:cNvSpPr>
                <a:spLocks noChangeAspect="1"/>
              </p:cNvSpPr>
              <p:nvPr>
                <p:custDataLst>
                  <p:tags r:id="rId12"/>
                </p:custDataLst>
              </p:nvPr>
            </p:nvSpPr>
            <p:spPr bwMode="auto">
              <a:xfrm>
                <a:off x="1694" y="2044"/>
                <a:ext cx="160" cy="160"/>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49" dirty="0">
                  <a:latin typeface="+mn-lt"/>
                </a:endParaRPr>
              </a:p>
            </p:txBody>
          </p:sp>
        </p:grpSp>
      </p:grpSp>
      <p:grpSp>
        <p:nvGrpSpPr>
          <p:cNvPr id="63" name="Moon" hidden="1"/>
          <p:cNvGrpSpPr/>
          <p:nvPr>
            <p:custDataLst>
              <p:tags r:id="rId5"/>
            </p:custDataLst>
          </p:nvPr>
        </p:nvGrpSpPr>
        <p:grpSpPr bwMode="auto">
          <a:xfrm>
            <a:off x="7219104" y="689200"/>
            <a:ext cx="259175" cy="194369"/>
            <a:chOff x="762000" y="1270000"/>
            <a:chExt cx="254000" cy="254000"/>
          </a:xfrm>
        </p:grpSpPr>
        <p:sp>
          <p:nvSpPr>
            <p:cNvPr id="64" name="Oval 63"/>
            <p:cNvSpPr/>
            <p:nvPr/>
          </p:nvSpPr>
          <p:spPr bwMode="auto">
            <a:xfrm>
              <a:off x="762000" y="1270000"/>
              <a:ext cx="254000" cy="254000"/>
            </a:xfrm>
            <a:prstGeom prst="ellipse">
              <a:avLst/>
            </a:prstGeom>
            <a:solidFill>
              <a:schemeClr val="accent1">
                <a:lumMod val="40000"/>
                <a:lumOff val="6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49" dirty="0">
                <a:solidFill>
                  <a:schemeClr val="tx1"/>
                </a:solidFill>
              </a:endParaRPr>
            </a:p>
          </p:txBody>
        </p:sp>
        <p:sp>
          <p:nvSpPr>
            <p:cNvPr id="65" name="Arc 64"/>
            <p:cNvSpPr/>
            <p:nvPr/>
          </p:nvSpPr>
          <p:spPr bwMode="auto">
            <a:xfrm>
              <a:off x="762000" y="1270000"/>
              <a:ext cx="254000" cy="254000"/>
            </a:xfrm>
            <a:prstGeom prst="arc">
              <a:avLst/>
            </a:prstGeom>
            <a:solidFill>
              <a:schemeClr val="accent4"/>
            </a:solidFill>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49" dirty="0"/>
            </a:p>
          </p:txBody>
        </p:sp>
      </p:grpSp>
      <p:sp>
        <p:nvSpPr>
          <p:cNvPr id="66" name="Slide Number Placeholder 5"/>
          <p:cNvSpPr txBox="1">
            <a:spLocks/>
          </p:cNvSpPr>
          <p:nvPr/>
        </p:nvSpPr>
        <p:spPr bwMode="auto">
          <a:xfrm>
            <a:off x="4533920" y="4943155"/>
            <a:ext cx="120216" cy="117761"/>
          </a:xfrm>
          <a:prstGeom prst="rect">
            <a:avLst/>
          </a:prstGeom>
        </p:spPr>
        <p:txBody>
          <a:bodyPr vert="horz" wrap="square" lIns="0" tIns="0" rIns="0" bIns="0" rtlCol="0" anchor="ctr">
            <a:spAutoFit/>
          </a:bodyPr>
          <a:lstStyle>
            <a:defPPr>
              <a:defRPr lang="en-US"/>
            </a:defPPr>
            <a:lvl1pPr algn="ctr" rtl="0" fontAlgn="base">
              <a:spcBef>
                <a:spcPct val="0"/>
              </a:spcBef>
              <a:spcAft>
                <a:spcPct val="0"/>
              </a:spcAft>
              <a:defRPr sz="800" kern="1200">
                <a:solidFill>
                  <a:schemeClr val="tx1"/>
                </a:solidFill>
                <a:latin typeface="Arial" charset="0"/>
                <a:ea typeface="+mn-ea"/>
                <a:cs typeface="+mn-cs"/>
              </a:defRPr>
            </a:lvl1pPr>
            <a:lvl2pPr marL="466481" algn="l" rtl="0" fontAlgn="base">
              <a:spcBef>
                <a:spcPct val="0"/>
              </a:spcBef>
              <a:spcAft>
                <a:spcPct val="0"/>
              </a:spcAft>
              <a:defRPr sz="1632" kern="1200">
                <a:solidFill>
                  <a:schemeClr val="tx1"/>
                </a:solidFill>
                <a:latin typeface="Arial" charset="0"/>
                <a:ea typeface="+mn-ea"/>
                <a:cs typeface="+mn-cs"/>
              </a:defRPr>
            </a:lvl2pPr>
            <a:lvl3pPr marL="932962" algn="l" rtl="0" fontAlgn="base">
              <a:spcBef>
                <a:spcPct val="0"/>
              </a:spcBef>
              <a:spcAft>
                <a:spcPct val="0"/>
              </a:spcAft>
              <a:defRPr sz="1632" kern="1200">
                <a:solidFill>
                  <a:schemeClr val="tx1"/>
                </a:solidFill>
                <a:latin typeface="Arial" charset="0"/>
                <a:ea typeface="+mn-ea"/>
                <a:cs typeface="+mn-cs"/>
              </a:defRPr>
            </a:lvl3pPr>
            <a:lvl4pPr marL="1399443" algn="l" rtl="0" fontAlgn="base">
              <a:spcBef>
                <a:spcPct val="0"/>
              </a:spcBef>
              <a:spcAft>
                <a:spcPct val="0"/>
              </a:spcAft>
              <a:defRPr sz="1632" kern="1200">
                <a:solidFill>
                  <a:schemeClr val="tx1"/>
                </a:solidFill>
                <a:latin typeface="Arial" charset="0"/>
                <a:ea typeface="+mn-ea"/>
                <a:cs typeface="+mn-cs"/>
              </a:defRPr>
            </a:lvl4pPr>
            <a:lvl5pPr marL="1865925" algn="l" rtl="0" fontAlgn="base">
              <a:spcBef>
                <a:spcPct val="0"/>
              </a:spcBef>
              <a:spcAft>
                <a:spcPct val="0"/>
              </a:spcAft>
              <a:defRPr sz="1632" kern="1200">
                <a:solidFill>
                  <a:schemeClr val="tx1"/>
                </a:solidFill>
                <a:latin typeface="Arial" charset="0"/>
                <a:ea typeface="+mn-ea"/>
                <a:cs typeface="+mn-cs"/>
              </a:defRPr>
            </a:lvl5pPr>
            <a:lvl6pPr marL="2332406" algn="l" defTabSz="932962" rtl="0" eaLnBrk="1" latinLnBrk="0" hangingPunct="1">
              <a:defRPr sz="1632" kern="1200">
                <a:solidFill>
                  <a:schemeClr val="tx1"/>
                </a:solidFill>
                <a:latin typeface="Arial" charset="0"/>
                <a:ea typeface="+mn-ea"/>
                <a:cs typeface="+mn-cs"/>
              </a:defRPr>
            </a:lvl6pPr>
            <a:lvl7pPr marL="2798887" algn="l" defTabSz="932962" rtl="0" eaLnBrk="1" latinLnBrk="0" hangingPunct="1">
              <a:defRPr sz="1632" kern="1200">
                <a:solidFill>
                  <a:schemeClr val="tx1"/>
                </a:solidFill>
                <a:latin typeface="Arial" charset="0"/>
                <a:ea typeface="+mn-ea"/>
                <a:cs typeface="+mn-cs"/>
              </a:defRPr>
            </a:lvl7pPr>
            <a:lvl8pPr marL="3265368" algn="l" defTabSz="932962" rtl="0" eaLnBrk="1" latinLnBrk="0" hangingPunct="1">
              <a:defRPr sz="1632" kern="1200">
                <a:solidFill>
                  <a:schemeClr val="tx1"/>
                </a:solidFill>
                <a:latin typeface="Arial" charset="0"/>
                <a:ea typeface="+mn-ea"/>
                <a:cs typeface="+mn-cs"/>
              </a:defRPr>
            </a:lvl8pPr>
            <a:lvl9pPr marL="3731849" algn="l" defTabSz="932962" rtl="0" eaLnBrk="1" latinLnBrk="0" hangingPunct="1">
              <a:defRPr sz="1632" kern="1200">
                <a:solidFill>
                  <a:schemeClr val="tx1"/>
                </a:solidFill>
                <a:latin typeface="Arial" charset="0"/>
                <a:ea typeface="+mn-ea"/>
                <a:cs typeface="+mn-cs"/>
              </a:defRPr>
            </a:lvl9pPr>
          </a:lstStyle>
          <a:p>
            <a:fld id="{DAA26DCF-0A6C-4187-B812-8875B1EF096F}" type="slidenum">
              <a:rPr lang="en-US" sz="750" smtClean="0"/>
              <a:pPr/>
              <a:t>‹#›</a:t>
            </a:fld>
            <a:endParaRPr lang="en-US" sz="750" dirty="0"/>
          </a:p>
        </p:txBody>
      </p:sp>
      <p:sp>
        <p:nvSpPr>
          <p:cNvPr id="6" name="Freeform 5"/>
          <p:cNvSpPr/>
          <p:nvPr/>
        </p:nvSpPr>
        <p:spPr>
          <a:xfrm>
            <a:off x="7315203" y="0"/>
            <a:ext cx="1828799" cy="173834"/>
          </a:xfrm>
          <a:custGeom>
            <a:avLst/>
            <a:gdLst>
              <a:gd name="connsiteX0" fmla="*/ 0 w 4533900"/>
              <a:gd name="connsiteY0" fmla="*/ 0 h 590550"/>
              <a:gd name="connsiteX1" fmla="*/ 4533900 w 4533900"/>
              <a:gd name="connsiteY1" fmla="*/ 0 h 590550"/>
              <a:gd name="connsiteX2" fmla="*/ 4533900 w 4533900"/>
              <a:gd name="connsiteY2" fmla="*/ 238125 h 590550"/>
              <a:gd name="connsiteX3" fmla="*/ 3962400 w 4533900"/>
              <a:gd name="connsiteY3" fmla="*/ 590550 h 590550"/>
              <a:gd name="connsiteX4" fmla="*/ 0 w 4533900"/>
              <a:gd name="connsiteY4" fmla="*/ 0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3900" h="590550">
                <a:moveTo>
                  <a:pt x="0" y="0"/>
                </a:moveTo>
                <a:lnTo>
                  <a:pt x="4533900" y="0"/>
                </a:lnTo>
                <a:lnTo>
                  <a:pt x="4533900" y="238125"/>
                </a:lnTo>
                <a:lnTo>
                  <a:pt x="3962400" y="590550"/>
                </a:lnTo>
                <a:lnTo>
                  <a:pt x="0" y="0"/>
                </a:lnTo>
                <a:close/>
              </a:path>
            </a:pathLst>
          </a:custGeom>
          <a:solidFill>
            <a:srgbClr val="00A199"/>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7" name="Freeform 6"/>
          <p:cNvSpPr/>
          <p:nvPr/>
        </p:nvSpPr>
        <p:spPr>
          <a:xfrm>
            <a:off x="-9524" y="4886325"/>
            <a:ext cx="3480089" cy="257175"/>
          </a:xfrm>
          <a:custGeom>
            <a:avLst/>
            <a:gdLst>
              <a:gd name="connsiteX0" fmla="*/ 0 w 3429000"/>
              <a:gd name="connsiteY0" fmla="*/ 514350 h 514350"/>
              <a:gd name="connsiteX1" fmla="*/ 523875 w 3429000"/>
              <a:gd name="connsiteY1" fmla="*/ 0 h 514350"/>
              <a:gd name="connsiteX2" fmla="*/ 3429000 w 3429000"/>
              <a:gd name="connsiteY2" fmla="*/ 514350 h 514350"/>
              <a:gd name="connsiteX3" fmla="*/ 0 w 3429000"/>
              <a:gd name="connsiteY3" fmla="*/ 514350 h 514350"/>
              <a:gd name="connsiteX0" fmla="*/ 0 w 3429000"/>
              <a:gd name="connsiteY0" fmla="*/ 489462 h 489462"/>
              <a:gd name="connsiteX1" fmla="*/ 360060 w 3429000"/>
              <a:gd name="connsiteY1" fmla="*/ 0 h 489462"/>
              <a:gd name="connsiteX2" fmla="*/ 3429000 w 3429000"/>
              <a:gd name="connsiteY2" fmla="*/ 489462 h 489462"/>
              <a:gd name="connsiteX3" fmla="*/ 0 w 3429000"/>
              <a:gd name="connsiteY3" fmla="*/ 489462 h 489462"/>
            </a:gdLst>
            <a:ahLst/>
            <a:cxnLst>
              <a:cxn ang="0">
                <a:pos x="connsiteX0" y="connsiteY0"/>
              </a:cxn>
              <a:cxn ang="0">
                <a:pos x="connsiteX1" y="connsiteY1"/>
              </a:cxn>
              <a:cxn ang="0">
                <a:pos x="connsiteX2" y="connsiteY2"/>
              </a:cxn>
              <a:cxn ang="0">
                <a:pos x="connsiteX3" y="connsiteY3"/>
              </a:cxn>
            </a:cxnLst>
            <a:rect l="l" t="t" r="r" b="b"/>
            <a:pathLst>
              <a:path w="3429000" h="489462">
                <a:moveTo>
                  <a:pt x="0" y="489462"/>
                </a:moveTo>
                <a:lnTo>
                  <a:pt x="360060" y="0"/>
                </a:lnTo>
                <a:lnTo>
                  <a:pt x="3429000" y="489462"/>
                </a:lnTo>
                <a:lnTo>
                  <a:pt x="0" y="489462"/>
                </a:lnTo>
                <a:close/>
              </a:path>
            </a:pathLst>
          </a:custGeom>
          <a:solidFill>
            <a:srgbClr val="EDF18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68" name="Rectangle 67"/>
          <p:cNvSpPr/>
          <p:nvPr/>
        </p:nvSpPr>
        <p:spPr>
          <a:xfrm>
            <a:off x="276535" y="5001614"/>
            <a:ext cx="1295522" cy="942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lvl="1">
              <a:buClr>
                <a:srgbClr val="000000"/>
              </a:buClr>
              <a:buSzPct val="120000"/>
              <a:tabLst>
                <a:tab pos="2998867" algn="r"/>
                <a:tab pos="6171546" algn="r"/>
              </a:tabLst>
            </a:pPr>
            <a:r>
              <a:rPr lang="en-US" sz="600" b="1" i="1">
                <a:solidFill>
                  <a:schemeClr val="tx1"/>
                </a:solidFill>
              </a:rPr>
              <a:t>Think Great</a:t>
            </a:r>
            <a:r>
              <a:rPr lang="zh-TW" altLang="en-US" sz="600" b="1" i="1">
                <a:solidFill>
                  <a:schemeClr val="tx1"/>
                </a:solidFill>
              </a:rPr>
              <a:t>．</a:t>
            </a:r>
            <a:r>
              <a:rPr lang="en-US" sz="600" b="1" i="1">
                <a:solidFill>
                  <a:schemeClr val="tx1"/>
                </a:solidFill>
              </a:rPr>
              <a:t>Act </a:t>
            </a:r>
            <a:r>
              <a:rPr lang="en-US" sz="600" b="1" i="1" dirty="0">
                <a:solidFill>
                  <a:schemeClr val="tx1"/>
                </a:solidFill>
              </a:rPr>
              <a:t>Smart</a:t>
            </a:r>
            <a:endParaRPr lang="en-US" sz="600" b="1" i="1" dirty="0">
              <a:solidFill>
                <a:schemeClr val="tx1"/>
              </a:solidFill>
              <a:cs typeface="Arial" panose="020B0604020202020204" pitchFamily="34" charset="0"/>
            </a:endParaRPr>
          </a:p>
        </p:txBody>
      </p:sp>
      <p:pic>
        <p:nvPicPr>
          <p:cNvPr id="67" name="圖片 1">
            <a:extLst>
              <a:ext uri="{FF2B5EF4-FFF2-40B4-BE49-F238E27FC236}">
                <a16:creationId xmlns:a16="http://schemas.microsoft.com/office/drawing/2014/main" id="{28808517-8F5D-4E5C-A939-8BD1265AAEA8}"/>
              </a:ext>
            </a:extLst>
          </p:cNvPr>
          <p:cNvPicPr>
            <a:picLocks noChangeAspect="1"/>
          </p:cNvPicPr>
          <p:nvPr userDrawn="1"/>
        </p:nvPicPr>
        <p:blipFill>
          <a:blip r:embed="rId23" cstate="email">
            <a:extLst>
              <a:ext uri="{28A0092B-C50C-407E-A947-70E740481C1C}">
                <a14:useLocalDpi xmlns:a14="http://schemas.microsoft.com/office/drawing/2010/main"/>
              </a:ext>
            </a:extLst>
          </a:blip>
          <a:stretch>
            <a:fillRect/>
          </a:stretch>
        </p:blipFill>
        <p:spPr bwMode="auto">
          <a:xfrm>
            <a:off x="8172576" y="4933485"/>
            <a:ext cx="666626" cy="126256"/>
          </a:xfrm>
          <a:prstGeom prst="rect">
            <a:avLst/>
          </a:prstGeom>
        </p:spPr>
      </p:pic>
    </p:spTree>
    <p:extLst>
      <p:ext uri="{BB962C8B-B14F-4D97-AF65-F5344CB8AC3E}">
        <p14:creationId xmlns:p14="http://schemas.microsoft.com/office/powerpoint/2010/main" val="3509283668"/>
      </p:ext>
    </p:extLst>
  </p:cSld>
  <p:clrMap bg1="lt1" tx1="dk1" bg2="lt2" tx2="dk2" accent1="accent1" accent2="accent2" accent3="accent3" accent4="accent4" accent5="accent5" accent6="accent6" hlink="hlink" folHlink="folHlink"/>
  <p:sldLayoutIdLst>
    <p:sldLayoutId id="2147484026" r:id="rId1"/>
  </p:sldLayoutIdLst>
  <p:txStyles>
    <p:titleStyle>
      <a:lvl1pPr algn="l" defTabSz="912944" rtl="0" eaLnBrk="1" fontAlgn="base" hangingPunct="1">
        <a:spcBef>
          <a:spcPct val="0"/>
        </a:spcBef>
        <a:spcAft>
          <a:spcPct val="0"/>
        </a:spcAft>
        <a:tabLst>
          <a:tab pos="275179" algn="l"/>
        </a:tabLst>
        <a:defRPr sz="1800" b="1" baseline="0">
          <a:solidFill>
            <a:schemeClr val="tx2"/>
          </a:solidFill>
          <a:latin typeface="+mj-lt"/>
          <a:ea typeface="+mj-ea"/>
          <a:cs typeface="+mj-cs"/>
        </a:defRPr>
      </a:lvl1pPr>
      <a:lvl2pPr algn="l" defTabSz="912944" rtl="0" eaLnBrk="1" fontAlgn="base" hangingPunct="1">
        <a:spcBef>
          <a:spcPct val="0"/>
        </a:spcBef>
        <a:spcAft>
          <a:spcPct val="0"/>
        </a:spcAft>
        <a:defRPr sz="1939" b="1">
          <a:solidFill>
            <a:schemeClr val="tx2"/>
          </a:solidFill>
          <a:latin typeface="Arial" charset="0"/>
        </a:defRPr>
      </a:lvl2pPr>
      <a:lvl3pPr algn="l" defTabSz="912944" rtl="0" eaLnBrk="1" fontAlgn="base" hangingPunct="1">
        <a:spcBef>
          <a:spcPct val="0"/>
        </a:spcBef>
        <a:spcAft>
          <a:spcPct val="0"/>
        </a:spcAft>
        <a:defRPr sz="1939" b="1">
          <a:solidFill>
            <a:schemeClr val="tx2"/>
          </a:solidFill>
          <a:latin typeface="Arial" charset="0"/>
        </a:defRPr>
      </a:lvl3pPr>
      <a:lvl4pPr algn="l" defTabSz="912944" rtl="0" eaLnBrk="1" fontAlgn="base" hangingPunct="1">
        <a:spcBef>
          <a:spcPct val="0"/>
        </a:spcBef>
        <a:spcAft>
          <a:spcPct val="0"/>
        </a:spcAft>
        <a:defRPr sz="1939" b="1">
          <a:solidFill>
            <a:schemeClr val="tx2"/>
          </a:solidFill>
          <a:latin typeface="Arial" charset="0"/>
        </a:defRPr>
      </a:lvl4pPr>
      <a:lvl5pPr algn="l" defTabSz="912944" rtl="0" eaLnBrk="1" fontAlgn="base" hangingPunct="1">
        <a:spcBef>
          <a:spcPct val="0"/>
        </a:spcBef>
        <a:spcAft>
          <a:spcPct val="0"/>
        </a:spcAft>
        <a:defRPr sz="1939" b="1">
          <a:solidFill>
            <a:schemeClr val="tx2"/>
          </a:solidFill>
          <a:latin typeface="Arial" charset="0"/>
        </a:defRPr>
      </a:lvl5pPr>
      <a:lvl6pPr marL="466181" algn="l" defTabSz="912944" rtl="0" eaLnBrk="1" fontAlgn="base" hangingPunct="1">
        <a:spcBef>
          <a:spcPct val="0"/>
        </a:spcBef>
        <a:spcAft>
          <a:spcPct val="0"/>
        </a:spcAft>
        <a:defRPr sz="1939" b="1">
          <a:solidFill>
            <a:schemeClr val="tx2"/>
          </a:solidFill>
          <a:latin typeface="Arial" charset="0"/>
        </a:defRPr>
      </a:lvl6pPr>
      <a:lvl7pPr marL="932369" algn="l" defTabSz="912944" rtl="0" eaLnBrk="1" fontAlgn="base" hangingPunct="1">
        <a:spcBef>
          <a:spcPct val="0"/>
        </a:spcBef>
        <a:spcAft>
          <a:spcPct val="0"/>
        </a:spcAft>
        <a:defRPr sz="1939" b="1">
          <a:solidFill>
            <a:schemeClr val="tx2"/>
          </a:solidFill>
          <a:latin typeface="Arial" charset="0"/>
        </a:defRPr>
      </a:lvl7pPr>
      <a:lvl8pPr marL="1398555" algn="l" defTabSz="912944" rtl="0" eaLnBrk="1" fontAlgn="base" hangingPunct="1">
        <a:spcBef>
          <a:spcPct val="0"/>
        </a:spcBef>
        <a:spcAft>
          <a:spcPct val="0"/>
        </a:spcAft>
        <a:defRPr sz="1939" b="1">
          <a:solidFill>
            <a:schemeClr val="tx2"/>
          </a:solidFill>
          <a:latin typeface="Arial" charset="0"/>
        </a:defRPr>
      </a:lvl8pPr>
      <a:lvl9pPr marL="1864738" algn="l" defTabSz="912944" rtl="0" eaLnBrk="1" fontAlgn="base" hangingPunct="1">
        <a:spcBef>
          <a:spcPct val="0"/>
        </a:spcBef>
        <a:spcAft>
          <a:spcPct val="0"/>
        </a:spcAft>
        <a:defRPr sz="1939" b="1">
          <a:solidFill>
            <a:schemeClr val="tx2"/>
          </a:solidFill>
          <a:latin typeface="Arial" charset="0"/>
        </a:defRPr>
      </a:lvl9pPr>
    </p:titleStyle>
    <p:bodyStyle>
      <a:lvl1pPr marL="0" indent="0" algn="l" defTabSz="912944"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482" indent="-195863" algn="l" defTabSz="912944"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181" indent="-267086" algn="l" defTabSz="912944"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437" indent="-158633" algn="l" defTabSz="912944"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542" indent="-132733" algn="l" defTabSz="912944"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542" indent="-132733" algn="l" defTabSz="912944" rtl="0" eaLnBrk="1" fontAlgn="base" hangingPunct="1">
        <a:spcBef>
          <a:spcPct val="0"/>
        </a:spcBef>
        <a:spcAft>
          <a:spcPct val="0"/>
        </a:spcAft>
        <a:buClr>
          <a:schemeClr val="tx2"/>
        </a:buClr>
        <a:buSzPct val="89000"/>
        <a:buFont typeface="Arial" charset="0"/>
        <a:buChar char="-"/>
        <a:defRPr sz="1631" baseline="0">
          <a:solidFill>
            <a:schemeClr val="tx1"/>
          </a:solidFill>
          <a:latin typeface="+mn-lt"/>
        </a:defRPr>
      </a:lvl6pPr>
      <a:lvl7pPr marL="764542" indent="-132733" algn="l" defTabSz="912944" rtl="0" eaLnBrk="1" fontAlgn="base" hangingPunct="1">
        <a:spcBef>
          <a:spcPct val="0"/>
        </a:spcBef>
        <a:spcAft>
          <a:spcPct val="0"/>
        </a:spcAft>
        <a:buClr>
          <a:schemeClr val="tx2"/>
        </a:buClr>
        <a:buSzPct val="89000"/>
        <a:buFont typeface="Arial" charset="0"/>
        <a:buChar char="-"/>
        <a:defRPr sz="1631" baseline="0">
          <a:solidFill>
            <a:schemeClr val="tx1"/>
          </a:solidFill>
          <a:latin typeface="+mn-lt"/>
        </a:defRPr>
      </a:lvl7pPr>
      <a:lvl8pPr marL="764542" indent="-132733" algn="l" defTabSz="912944" rtl="0" eaLnBrk="1" fontAlgn="base" hangingPunct="1">
        <a:spcBef>
          <a:spcPct val="0"/>
        </a:spcBef>
        <a:spcAft>
          <a:spcPct val="0"/>
        </a:spcAft>
        <a:buClr>
          <a:schemeClr val="tx2"/>
        </a:buClr>
        <a:buSzPct val="89000"/>
        <a:buFont typeface="Arial" charset="0"/>
        <a:buChar char="-"/>
        <a:defRPr sz="1631" baseline="0">
          <a:solidFill>
            <a:schemeClr val="tx1"/>
          </a:solidFill>
          <a:latin typeface="+mn-lt"/>
        </a:defRPr>
      </a:lvl8pPr>
      <a:lvl9pPr marL="764542" indent="-132733" algn="l" defTabSz="912944" rtl="0" eaLnBrk="1" fontAlgn="base" hangingPunct="1">
        <a:spcBef>
          <a:spcPct val="0"/>
        </a:spcBef>
        <a:spcAft>
          <a:spcPct val="0"/>
        </a:spcAft>
        <a:buClr>
          <a:schemeClr val="tx2"/>
        </a:buClr>
        <a:buSzPct val="89000"/>
        <a:buFont typeface="Arial" charset="0"/>
        <a:buChar char="-"/>
        <a:defRPr sz="1631" baseline="0">
          <a:solidFill>
            <a:schemeClr val="tx1"/>
          </a:solidFill>
          <a:latin typeface="+mn-lt"/>
        </a:defRPr>
      </a:lvl9pPr>
    </p:bodyStyle>
    <p:otherStyle>
      <a:defPPr>
        <a:defRPr lang="en-US"/>
      </a:defPPr>
      <a:lvl1pPr marL="0" algn="l" defTabSz="932369" rtl="0" eaLnBrk="1" latinLnBrk="0" hangingPunct="1">
        <a:defRPr sz="1837" kern="1200">
          <a:solidFill>
            <a:schemeClr val="tx1"/>
          </a:solidFill>
          <a:latin typeface="+mn-lt"/>
          <a:ea typeface="+mn-ea"/>
          <a:cs typeface="+mn-cs"/>
        </a:defRPr>
      </a:lvl1pPr>
      <a:lvl2pPr marL="466181" algn="l" defTabSz="932369" rtl="0" eaLnBrk="1" latinLnBrk="0" hangingPunct="1">
        <a:defRPr sz="1837" kern="1200">
          <a:solidFill>
            <a:schemeClr val="tx1"/>
          </a:solidFill>
          <a:latin typeface="+mn-lt"/>
          <a:ea typeface="+mn-ea"/>
          <a:cs typeface="+mn-cs"/>
        </a:defRPr>
      </a:lvl2pPr>
      <a:lvl3pPr marL="932369" algn="l" defTabSz="932369" rtl="0" eaLnBrk="1" latinLnBrk="0" hangingPunct="1">
        <a:defRPr sz="1837" kern="1200">
          <a:solidFill>
            <a:schemeClr val="tx1"/>
          </a:solidFill>
          <a:latin typeface="+mn-lt"/>
          <a:ea typeface="+mn-ea"/>
          <a:cs typeface="+mn-cs"/>
        </a:defRPr>
      </a:lvl3pPr>
      <a:lvl4pPr marL="1398555" algn="l" defTabSz="932369" rtl="0" eaLnBrk="1" latinLnBrk="0" hangingPunct="1">
        <a:defRPr sz="1837" kern="1200">
          <a:solidFill>
            <a:schemeClr val="tx1"/>
          </a:solidFill>
          <a:latin typeface="+mn-lt"/>
          <a:ea typeface="+mn-ea"/>
          <a:cs typeface="+mn-cs"/>
        </a:defRPr>
      </a:lvl4pPr>
      <a:lvl5pPr marL="1864738" algn="l" defTabSz="932369" rtl="0" eaLnBrk="1" latinLnBrk="0" hangingPunct="1">
        <a:defRPr sz="1837" kern="1200">
          <a:solidFill>
            <a:schemeClr val="tx1"/>
          </a:solidFill>
          <a:latin typeface="+mn-lt"/>
          <a:ea typeface="+mn-ea"/>
          <a:cs typeface="+mn-cs"/>
        </a:defRPr>
      </a:lvl5pPr>
      <a:lvl6pPr marL="2330924" algn="l" defTabSz="932369" rtl="0" eaLnBrk="1" latinLnBrk="0" hangingPunct="1">
        <a:defRPr sz="1837" kern="1200">
          <a:solidFill>
            <a:schemeClr val="tx1"/>
          </a:solidFill>
          <a:latin typeface="+mn-lt"/>
          <a:ea typeface="+mn-ea"/>
          <a:cs typeface="+mn-cs"/>
        </a:defRPr>
      </a:lvl6pPr>
      <a:lvl7pPr marL="2797106" algn="l" defTabSz="932369" rtl="0" eaLnBrk="1" latinLnBrk="0" hangingPunct="1">
        <a:defRPr sz="1837" kern="1200">
          <a:solidFill>
            <a:schemeClr val="tx1"/>
          </a:solidFill>
          <a:latin typeface="+mn-lt"/>
          <a:ea typeface="+mn-ea"/>
          <a:cs typeface="+mn-cs"/>
        </a:defRPr>
      </a:lvl7pPr>
      <a:lvl8pPr marL="3263291" algn="l" defTabSz="932369" rtl="0" eaLnBrk="1" latinLnBrk="0" hangingPunct="1">
        <a:defRPr sz="1837" kern="1200">
          <a:solidFill>
            <a:schemeClr val="tx1"/>
          </a:solidFill>
          <a:latin typeface="+mn-lt"/>
          <a:ea typeface="+mn-ea"/>
          <a:cs typeface="+mn-cs"/>
        </a:defRPr>
      </a:lvl8pPr>
      <a:lvl9pPr marL="3729478" algn="l" defTabSz="932369" rtl="0" eaLnBrk="1" latinLnBrk="0" hangingPunct="1">
        <a:defRPr sz="1837"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18/10/relationships/comments" Target="../comments/modernComment_7FFFD75F_6A84B75E.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baike.baidu.com/item/%E7%94%A8%E6%88%B7%E5%90%8D/7241132?fromModule=lemma_inlink" TargetMode="Externa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developer.mozilla.org/zh-CN/docs/Web/HTTP/Status"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E5E24AED-356D-4EB5-89E9-22B4DEEF40A8}"/>
              </a:ext>
            </a:extLst>
          </p:cNvPr>
          <p:cNvSpPr txBox="1"/>
          <p:nvPr/>
        </p:nvSpPr>
        <p:spPr>
          <a:xfrm>
            <a:off x="28242" y="1669836"/>
            <a:ext cx="9144000" cy="901914"/>
          </a:xfrm>
          <a:prstGeom prst="rect">
            <a:avLst/>
          </a:prstGeom>
          <a:noFill/>
        </p:spPr>
        <p:txBody>
          <a:bodyPr wrap="square">
            <a:spAutoFit/>
          </a:bodyPr>
          <a:lstStyle/>
          <a:p>
            <a:pPr algn="ctr">
              <a:lnSpc>
                <a:spcPct val="115000"/>
              </a:lnSpc>
            </a:pPr>
            <a:r>
              <a:rPr lang="en-US" altLang="en-US" sz="5000" b="1" dirty="0">
                <a:solidFill>
                  <a:schemeClr val="bg1">
                    <a:lumMod val="95000"/>
                  </a:schemeClr>
                </a:solidFill>
                <a:latin typeface="Arial" panose="020B0604020202020204" pitchFamily="34" charset="0"/>
                <a:ea typeface="文鼎粗黑" pitchFamily="49" charset="-120"/>
                <a:cs typeface="Arial" panose="020B0604020202020204" pitchFamily="34" charset="0"/>
              </a:rPr>
              <a:t>APIM</a:t>
            </a:r>
          </a:p>
        </p:txBody>
      </p:sp>
      <p:sp>
        <p:nvSpPr>
          <p:cNvPr id="5" name="Text Box 5">
            <a:extLst>
              <a:ext uri="{FF2B5EF4-FFF2-40B4-BE49-F238E27FC236}">
                <a16:creationId xmlns:a16="http://schemas.microsoft.com/office/drawing/2014/main" id="{00205735-6A69-BC90-598D-DF79E87AAD02}"/>
              </a:ext>
            </a:extLst>
          </p:cNvPr>
          <p:cNvSpPr txBox="1">
            <a:spLocks noChangeArrowheads="1"/>
          </p:cNvSpPr>
          <p:nvPr/>
        </p:nvSpPr>
        <p:spPr bwMode="auto">
          <a:xfrm>
            <a:off x="3581400" y="3200120"/>
            <a:ext cx="4114800" cy="895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266700"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marL="342900" indent="-342900">
              <a:lnSpc>
                <a:spcPts val="1800"/>
              </a:lnSpc>
              <a:spcBef>
                <a:spcPct val="20000"/>
              </a:spcBef>
              <a:buFont typeface="微軟正黑體" panose="020B0604030504040204" pitchFamily="34" charset="-120"/>
              <a:buChar char="■"/>
            </a:pPr>
            <a:r>
              <a:rPr lang="en-US" altLang="en-US" sz="1800" b="1" dirty="0">
                <a:solidFill>
                  <a:schemeClr val="bg1">
                    <a:lumMod val="75000"/>
                  </a:schemeClr>
                </a:solidFill>
                <a:latin typeface="+mn-lt"/>
                <a:ea typeface="細明體" pitchFamily="49" charset="-120"/>
              </a:rPr>
              <a:t>ML2820</a:t>
            </a:r>
          </a:p>
          <a:p>
            <a:pPr marL="342900" indent="-342900">
              <a:lnSpc>
                <a:spcPts val="1800"/>
              </a:lnSpc>
              <a:spcBef>
                <a:spcPct val="20000"/>
              </a:spcBef>
              <a:buFont typeface="微軟正黑體" panose="020B0604030504040204" pitchFamily="34" charset="-120"/>
              <a:buChar char="■"/>
            </a:pPr>
            <a:r>
              <a:rPr lang="en-US" altLang="en-US" sz="1800" b="1" dirty="0">
                <a:solidFill>
                  <a:schemeClr val="bg1">
                    <a:lumMod val="75000"/>
                  </a:schemeClr>
                </a:solidFill>
                <a:latin typeface="+mn-lt"/>
                <a:ea typeface="細明體" pitchFamily="49" charset="-120"/>
              </a:rPr>
              <a:t>X</a:t>
            </a:r>
            <a:r>
              <a:rPr lang="en-US" altLang="zh-CN" sz="1800" b="1" dirty="0">
                <a:solidFill>
                  <a:schemeClr val="bg1">
                    <a:lumMod val="75000"/>
                  </a:schemeClr>
                </a:solidFill>
                <a:latin typeface="+mn-lt"/>
                <a:ea typeface="細明體" pitchFamily="49" charset="-120"/>
              </a:rPr>
              <a:t>iaokang Bai</a:t>
            </a:r>
          </a:p>
          <a:p>
            <a:pPr marL="342900" indent="-342900">
              <a:lnSpc>
                <a:spcPts val="1800"/>
              </a:lnSpc>
              <a:spcBef>
                <a:spcPct val="20000"/>
              </a:spcBef>
              <a:buFont typeface="微軟正黑體" panose="020B0604030504040204" pitchFamily="34" charset="-120"/>
              <a:buChar char="■"/>
            </a:pPr>
            <a:r>
              <a:rPr lang="en-US" altLang="en-US" sz="1800" b="1" dirty="0">
                <a:solidFill>
                  <a:schemeClr val="bg1">
                    <a:lumMod val="75000"/>
                  </a:schemeClr>
                </a:solidFill>
                <a:latin typeface="+mn-lt"/>
                <a:ea typeface="細明體" pitchFamily="49" charset="-120"/>
              </a:rPr>
              <a:t>2024/05/29</a:t>
            </a:r>
          </a:p>
        </p:txBody>
      </p:sp>
    </p:spTree>
  </p:cSld>
  <p:clrMapOvr>
    <a:masterClrMapping/>
  </p:clrMapOvr>
  <p:transition spd="slow">
    <p:zoom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BC39565-1D3E-EC47-213C-863BED13EEBF}"/>
              </a:ext>
            </a:extLst>
          </p:cNvPr>
          <p:cNvSpPr>
            <a:spLocks noGrp="1"/>
          </p:cNvSpPr>
          <p:nvPr>
            <p:ph type="title"/>
          </p:nvPr>
        </p:nvSpPr>
        <p:spPr/>
        <p:txBody>
          <a:bodyPr/>
          <a:lstStyle/>
          <a:p>
            <a:r>
              <a:rPr kumimoji="0" lang="en-US" altLang="zh-TW" sz="32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t>
            </a:r>
            <a:r>
              <a:rPr lang="en-US" altLang="zh-TW" sz="3200" dirty="0">
                <a:solidFill>
                  <a:srgbClr val="00506E"/>
                </a:solidFill>
                <a:cs typeface="Calibri" panose="020F0502020204030204" pitchFamily="34" charset="0"/>
              </a:rPr>
              <a:t>APIM</a:t>
            </a:r>
            <a:endParaRPr lang="zh-CN" altLang="en-US" dirty="0"/>
          </a:p>
        </p:txBody>
      </p:sp>
      <p:sp>
        <p:nvSpPr>
          <p:cNvPr id="4" name="灯片编号占位符 3">
            <a:extLst>
              <a:ext uri="{FF2B5EF4-FFF2-40B4-BE49-F238E27FC236}">
                <a16:creationId xmlns:a16="http://schemas.microsoft.com/office/drawing/2014/main" id="{F52D6956-1CF7-5A4A-6287-215030E9AFD5}"/>
              </a:ext>
            </a:extLst>
          </p:cNvPr>
          <p:cNvSpPr>
            <a:spLocks noGrp="1"/>
          </p:cNvSpPr>
          <p:nvPr>
            <p:ph type="sldNum" sz="quarter" idx="10"/>
          </p:nvPr>
        </p:nvSpPr>
        <p:spPr/>
        <p:txBody>
          <a:bodyPr/>
          <a:lstStyle/>
          <a:p>
            <a:pPr>
              <a:defRPr/>
            </a:pPr>
            <a:fld id="{7A6790E0-BEF4-4832-A75A-9EE1100ED3A6}" type="slidenum">
              <a:rPr lang="en-US" altLang="zh-TW" smtClean="0"/>
              <a:pPr>
                <a:defRPr/>
              </a:pPr>
              <a:t>10</a:t>
            </a:fld>
            <a:endParaRPr lang="en-US" altLang="zh-TW" dirty="0"/>
          </a:p>
        </p:txBody>
      </p:sp>
      <p:sp>
        <p:nvSpPr>
          <p:cNvPr id="5" name="内容占位符 4">
            <a:extLst>
              <a:ext uri="{FF2B5EF4-FFF2-40B4-BE49-F238E27FC236}">
                <a16:creationId xmlns:a16="http://schemas.microsoft.com/office/drawing/2014/main" id="{D6F322B3-D42F-F955-223F-3FB573B92532}"/>
              </a:ext>
            </a:extLst>
          </p:cNvPr>
          <p:cNvSpPr txBox="1">
            <a:spLocks noGrp="1"/>
          </p:cNvSpPr>
          <p:nvPr>
            <p:ph idx="1"/>
          </p:nvPr>
        </p:nvSpPr>
        <p:spPr>
          <a:xfrm>
            <a:off x="990600" y="1428750"/>
            <a:ext cx="6781800" cy="2031325"/>
          </a:xfrm>
          <a:prstGeom prst="rect">
            <a:avLst/>
          </a:prstGeom>
          <a:noFill/>
        </p:spPr>
        <p:txBody>
          <a:bodyPr wrap="square" rtlCol="0">
            <a:spAutoFit/>
          </a:bodyPr>
          <a:lstStyle/>
          <a:p>
            <a:pPr marL="0" indent="0" algn="l" rtl="0" fontAlgn="base">
              <a:spcBef>
                <a:spcPts val="0"/>
              </a:spcBef>
              <a:spcAft>
                <a:spcPts val="0"/>
              </a:spcAft>
              <a:buNone/>
            </a:pPr>
            <a:r>
              <a:rPr lang="en-US" altLang="zh-CN" sz="1800" b="1" kern="1200" dirty="0">
                <a:solidFill>
                  <a:srgbClr val="333333"/>
                </a:solidFill>
                <a:effectLst/>
                <a:latin typeface="微軟正黑體" panose="020B0604030504040204" pitchFamily="34" charset="-120"/>
                <a:ea typeface="微軟正黑體" panose="020B0604030504040204" pitchFamily="34" charset="-120"/>
                <a:cs typeface="+mn-cs"/>
              </a:rPr>
              <a:t>4.API Analytics</a:t>
            </a:r>
            <a:endParaRPr lang="zh-CN" altLang="zh-CN" sz="1800" dirty="0">
              <a:effectLst/>
            </a:endParaRPr>
          </a:p>
          <a:p>
            <a:pPr marL="0" indent="0" algn="l" rtl="0" fontAlgn="base">
              <a:spcBef>
                <a:spcPts val="0"/>
              </a:spcBef>
              <a:spcAft>
                <a:spcPts val="0"/>
              </a:spcAft>
              <a:buNone/>
            </a:pPr>
            <a:r>
              <a:rPr lang="zh-CN" altLang="zh-CN" sz="1800" kern="1200" dirty="0">
                <a:solidFill>
                  <a:srgbClr val="333333"/>
                </a:solidFill>
                <a:effectLst/>
                <a:latin typeface="微軟正黑體" panose="020B0604030504040204" pitchFamily="34" charset="-120"/>
                <a:ea typeface="微軟正黑體" panose="020B0604030504040204" pitchFamily="34" charset="-120"/>
                <a:cs typeface="+mn-cs"/>
              </a:rPr>
              <a:t>提供强大的分析工具，跟踪 </a:t>
            </a:r>
            <a:r>
              <a:rPr lang="en-US" altLang="zh-CN" sz="1800" kern="1200" dirty="0">
                <a:solidFill>
                  <a:srgbClr val="333333"/>
                </a:solidFill>
                <a:effectLst/>
                <a:latin typeface="微軟正黑體" panose="020B0604030504040204" pitchFamily="34" charset="-120"/>
                <a:ea typeface="微軟正黑體" panose="020B0604030504040204" pitchFamily="34" charset="-120"/>
                <a:cs typeface="+mn-cs"/>
              </a:rPr>
              <a:t>API </a:t>
            </a:r>
            <a:r>
              <a:rPr lang="zh-CN" altLang="zh-CN" sz="1800" kern="1200" dirty="0">
                <a:solidFill>
                  <a:srgbClr val="333333"/>
                </a:solidFill>
                <a:effectLst/>
                <a:latin typeface="微軟正黑體" panose="020B0604030504040204" pitchFamily="34" charset="-120"/>
                <a:ea typeface="微軟正黑體" panose="020B0604030504040204" pitchFamily="34" charset="-120"/>
                <a:cs typeface="+mn-cs"/>
              </a:rPr>
              <a:t>的使用情况。可将 </a:t>
            </a:r>
            <a:r>
              <a:rPr lang="en-US" altLang="zh-CN" sz="1800" kern="1200" dirty="0">
                <a:solidFill>
                  <a:srgbClr val="333333"/>
                </a:solidFill>
                <a:effectLst/>
                <a:latin typeface="微軟正黑體" panose="020B0604030504040204" pitchFamily="34" charset="-120"/>
                <a:ea typeface="微軟正黑體" panose="020B0604030504040204" pitchFamily="34" charset="-120"/>
                <a:cs typeface="+mn-cs"/>
              </a:rPr>
              <a:t>API </a:t>
            </a:r>
            <a:r>
              <a:rPr lang="zh-CN" altLang="zh-CN" sz="1800" kern="1200" dirty="0">
                <a:solidFill>
                  <a:srgbClr val="333333"/>
                </a:solidFill>
                <a:effectLst/>
                <a:latin typeface="微軟正黑體" panose="020B0604030504040204" pitchFamily="34" charset="-120"/>
                <a:ea typeface="微軟正黑體" panose="020B0604030504040204" pitchFamily="34" charset="-120"/>
                <a:cs typeface="+mn-cs"/>
              </a:rPr>
              <a:t>分析用于收集 </a:t>
            </a:r>
            <a:r>
              <a:rPr lang="en-US" altLang="zh-CN" sz="1800" kern="1200" dirty="0">
                <a:solidFill>
                  <a:srgbClr val="333333"/>
                </a:solidFill>
                <a:effectLst/>
                <a:latin typeface="微軟正黑體" panose="020B0604030504040204" pitchFamily="34" charset="-120"/>
                <a:ea typeface="微軟正黑體" panose="020B0604030504040204" pitchFamily="34" charset="-120"/>
                <a:cs typeface="+mn-cs"/>
              </a:rPr>
              <a:t>URL</a:t>
            </a:r>
            <a:r>
              <a:rPr lang="zh-CN" altLang="zh-CN" sz="1800" kern="1200" dirty="0">
                <a:solidFill>
                  <a:srgbClr val="333333"/>
                </a:solidFill>
                <a:effectLst/>
                <a:latin typeface="微軟正黑體" panose="020B0604030504040204" pitchFamily="34" charset="-120"/>
                <a:ea typeface="微軟正黑體" panose="020B0604030504040204" pitchFamily="34" charset="-120"/>
                <a:cs typeface="+mn-cs"/>
              </a:rPr>
              <a:t>、</a:t>
            </a:r>
            <a:r>
              <a:rPr lang="en-US" altLang="zh-CN" sz="1800" kern="1200" dirty="0">
                <a:solidFill>
                  <a:srgbClr val="333333"/>
                </a:solidFill>
                <a:effectLst/>
                <a:latin typeface="微軟正黑體" panose="020B0604030504040204" pitchFamily="34" charset="-120"/>
                <a:ea typeface="微軟正黑體" panose="020B0604030504040204" pitchFamily="34" charset="-120"/>
                <a:cs typeface="+mn-cs"/>
              </a:rPr>
              <a:t>API </a:t>
            </a:r>
            <a:r>
              <a:rPr lang="zh-CN" altLang="zh-CN" sz="1800" kern="1200" dirty="0">
                <a:solidFill>
                  <a:srgbClr val="333333"/>
                </a:solidFill>
                <a:effectLst/>
                <a:latin typeface="微軟正黑體" panose="020B0604030504040204" pitchFamily="34" charset="-120"/>
                <a:ea typeface="微軟正黑體" panose="020B0604030504040204" pitchFamily="34" charset="-120"/>
                <a:cs typeface="+mn-cs"/>
              </a:rPr>
              <a:t>调用信息的用户标识、延迟数据等相关信息。</a:t>
            </a:r>
            <a:endParaRPr lang="en-US" altLang="zh-CN" sz="1800" kern="1200" dirty="0">
              <a:solidFill>
                <a:srgbClr val="333333"/>
              </a:solidFill>
              <a:effectLst/>
              <a:latin typeface="微軟正黑體" panose="020B0604030504040204" pitchFamily="34" charset="-120"/>
              <a:ea typeface="微軟正黑體" panose="020B0604030504040204" pitchFamily="34" charset="-120"/>
              <a:cs typeface="+mn-cs"/>
            </a:endParaRPr>
          </a:p>
          <a:p>
            <a:pPr marL="0" indent="0" algn="l" rtl="0" fontAlgn="base">
              <a:spcBef>
                <a:spcPts val="0"/>
              </a:spcBef>
              <a:spcAft>
                <a:spcPts val="0"/>
              </a:spcAft>
              <a:buNone/>
            </a:pPr>
            <a:endParaRPr lang="zh-CN" altLang="zh-CN" sz="1800" dirty="0">
              <a:effectLst/>
            </a:endParaRPr>
          </a:p>
          <a:p>
            <a:pPr marL="0" indent="0" algn="l" rtl="0" fontAlgn="base">
              <a:spcBef>
                <a:spcPts val="0"/>
              </a:spcBef>
              <a:spcAft>
                <a:spcPts val="0"/>
              </a:spcAft>
              <a:buNone/>
            </a:pPr>
            <a:r>
              <a:rPr lang="en-US" altLang="zh-CN" sz="1800" b="1" kern="1200" dirty="0">
                <a:solidFill>
                  <a:srgbClr val="333333"/>
                </a:solidFill>
                <a:effectLst/>
                <a:latin typeface="微軟正黑體" panose="020B0604030504040204" pitchFamily="34" charset="-120"/>
                <a:ea typeface="微軟正黑體" panose="020B0604030504040204" pitchFamily="34" charset="-120"/>
                <a:cs typeface="+mn-cs"/>
              </a:rPr>
              <a:t>5.API Designer</a:t>
            </a:r>
            <a:endParaRPr lang="zh-CN" altLang="zh-CN" sz="1800" dirty="0">
              <a:effectLst/>
            </a:endParaRPr>
          </a:p>
          <a:p>
            <a:pPr marL="0" indent="0" algn="l" rtl="0" fontAlgn="base">
              <a:spcBef>
                <a:spcPts val="0"/>
              </a:spcBef>
              <a:spcAft>
                <a:spcPts val="0"/>
              </a:spcAft>
              <a:buNone/>
            </a:pPr>
            <a:r>
              <a:rPr lang="en-US" altLang="zh-CN" sz="1800" kern="1200" dirty="0">
                <a:solidFill>
                  <a:srgbClr val="333333"/>
                </a:solidFill>
                <a:effectLst/>
                <a:latin typeface="微軟正黑體" panose="020B0604030504040204" pitchFamily="34" charset="-120"/>
                <a:ea typeface="微軟正黑體" panose="020B0604030504040204" pitchFamily="34" charset="-120"/>
                <a:cs typeface="+mn-cs"/>
              </a:rPr>
              <a:t>API </a:t>
            </a:r>
            <a:r>
              <a:rPr lang="zh-CN" altLang="zh-CN" sz="1800" kern="1200" dirty="0">
                <a:solidFill>
                  <a:srgbClr val="333333"/>
                </a:solidFill>
                <a:effectLst/>
                <a:latin typeface="微軟正黑體" panose="020B0604030504040204" pitchFamily="34" charset="-120"/>
                <a:ea typeface="微軟正黑體" panose="020B0604030504040204" pitchFamily="34" charset="-120"/>
                <a:cs typeface="+mn-cs"/>
              </a:rPr>
              <a:t>开发人员可以定义、实施和记录 </a:t>
            </a:r>
            <a:r>
              <a:rPr lang="en-US" altLang="zh-CN" sz="1800" kern="1200" dirty="0">
                <a:solidFill>
                  <a:srgbClr val="333333"/>
                </a:solidFill>
                <a:effectLst/>
                <a:latin typeface="微軟正黑體" panose="020B0604030504040204" pitchFamily="34" charset="-120"/>
                <a:ea typeface="微軟正黑體" panose="020B0604030504040204" pitchFamily="34" charset="-120"/>
                <a:cs typeface="+mn-cs"/>
              </a:rPr>
              <a:t>API</a:t>
            </a:r>
            <a:r>
              <a:rPr lang="zh-CN" altLang="zh-CN" sz="1800" kern="1200" dirty="0">
                <a:solidFill>
                  <a:srgbClr val="333333"/>
                </a:solidFill>
                <a:effectLst/>
                <a:latin typeface="微軟正黑體" panose="020B0604030504040204" pitchFamily="34" charset="-120"/>
                <a:ea typeface="微軟正黑體" panose="020B0604030504040204" pitchFamily="34" charset="-120"/>
                <a:cs typeface="+mn-cs"/>
              </a:rPr>
              <a:t>。其提供开放式 </a:t>
            </a:r>
            <a:r>
              <a:rPr lang="en-US" altLang="zh-CN" sz="1800" kern="1200" dirty="0">
                <a:solidFill>
                  <a:srgbClr val="333333"/>
                </a:solidFill>
                <a:effectLst/>
                <a:latin typeface="微軟正黑體" panose="020B0604030504040204" pitchFamily="34" charset="-120"/>
                <a:ea typeface="微軟正黑體" panose="020B0604030504040204" pitchFamily="34" charset="-120"/>
                <a:cs typeface="+mn-cs"/>
              </a:rPr>
              <a:t>API </a:t>
            </a:r>
            <a:r>
              <a:rPr lang="zh-CN" altLang="zh-CN" sz="1800" kern="1200" dirty="0">
                <a:solidFill>
                  <a:srgbClr val="333333"/>
                </a:solidFill>
                <a:effectLst/>
                <a:latin typeface="微軟正黑體" panose="020B0604030504040204" pitchFamily="34" charset="-120"/>
                <a:ea typeface="微軟正黑體" panose="020B0604030504040204" pitchFamily="34" charset="-120"/>
                <a:cs typeface="+mn-cs"/>
              </a:rPr>
              <a:t>支持，且可以生成各种输出。</a:t>
            </a:r>
            <a:endParaRPr lang="zh-CN" altLang="zh-CN" sz="1800" dirty="0">
              <a:effectLst/>
            </a:endParaRPr>
          </a:p>
        </p:txBody>
      </p:sp>
    </p:spTree>
    <p:extLst>
      <p:ext uri="{BB962C8B-B14F-4D97-AF65-F5344CB8AC3E}">
        <p14:creationId xmlns:p14="http://schemas.microsoft.com/office/powerpoint/2010/main" val="1736074660"/>
      </p:ext>
    </p:extLst>
  </p:cSld>
  <p:clrMapOvr>
    <a:masterClrMapping/>
  </p:clrMapOvr>
  <p:transition spd="slow">
    <p:zoom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CD3A46F-2E24-4BB5-8D97-B1DC074D48AC}"/>
              </a:ext>
            </a:extLst>
          </p:cNvPr>
          <p:cNvSpPr>
            <a:spLocks noGrp="1"/>
          </p:cNvSpPr>
          <p:nvPr>
            <p:ph type="title"/>
          </p:nvPr>
        </p:nvSpPr>
        <p:spPr>
          <a:xfrm>
            <a:off x="685800" y="318044"/>
            <a:ext cx="8229600" cy="461665"/>
          </a:xfrm>
        </p:spPr>
        <p:txBody>
          <a:bodyPr/>
          <a:lstStyle/>
          <a:p>
            <a:r>
              <a:rPr kumimoji="0" lang="en-US" altLang="zh-TW" sz="24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t>
            </a:r>
            <a:r>
              <a:rPr lang="en-US" altLang="zh-TW" sz="2400" dirty="0">
                <a:solidFill>
                  <a:srgbClr val="00506E"/>
                </a:solidFill>
                <a:cs typeface="Calibri" panose="020F0502020204030204" pitchFamily="34" charset="0"/>
              </a:rPr>
              <a:t>APIM</a:t>
            </a:r>
          </a:p>
        </p:txBody>
      </p:sp>
      <p:sp>
        <p:nvSpPr>
          <p:cNvPr id="4" name="灯片编号占位符 3">
            <a:extLst>
              <a:ext uri="{FF2B5EF4-FFF2-40B4-BE49-F238E27FC236}">
                <a16:creationId xmlns:a16="http://schemas.microsoft.com/office/drawing/2014/main" id="{1F65C90D-4BFC-4B28-B729-F08C3E456BB0}"/>
              </a:ext>
            </a:extLst>
          </p:cNvPr>
          <p:cNvSpPr>
            <a:spLocks noGrp="1"/>
          </p:cNvSpPr>
          <p:nvPr>
            <p:ph type="sldNum" sz="quarter" idx="10"/>
          </p:nvPr>
        </p:nvSpPr>
        <p:spPr/>
        <p:txBody>
          <a:bodyPr/>
          <a:lstStyle/>
          <a:p>
            <a:pPr>
              <a:defRPr/>
            </a:pPr>
            <a:fld id="{7A6790E0-BEF4-4832-A75A-9EE1100ED3A6}" type="slidenum">
              <a:rPr lang="en-US" altLang="zh-TW" smtClean="0"/>
              <a:pPr>
                <a:defRPr/>
              </a:pPr>
              <a:t>11</a:t>
            </a:fld>
            <a:endParaRPr lang="en-US" altLang="zh-TW" dirty="0"/>
          </a:p>
        </p:txBody>
      </p:sp>
      <p:sp>
        <p:nvSpPr>
          <p:cNvPr id="2" name="矩形 1">
            <a:extLst>
              <a:ext uri="{FF2B5EF4-FFF2-40B4-BE49-F238E27FC236}">
                <a16:creationId xmlns:a16="http://schemas.microsoft.com/office/drawing/2014/main" id="{925A76DC-7969-496C-9482-1A4B3C85A158}"/>
              </a:ext>
            </a:extLst>
          </p:cNvPr>
          <p:cNvSpPr/>
          <p:nvPr/>
        </p:nvSpPr>
        <p:spPr bwMode="auto">
          <a:xfrm>
            <a:off x="685800" y="868680"/>
            <a:ext cx="960120" cy="28956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Arial" charset="0"/>
              <a:ea typeface="新細明體" charset="-120"/>
            </a:endParaRPr>
          </a:p>
        </p:txBody>
      </p:sp>
      <p:sp>
        <p:nvSpPr>
          <p:cNvPr id="5" name="文本框 4">
            <a:extLst>
              <a:ext uri="{FF2B5EF4-FFF2-40B4-BE49-F238E27FC236}">
                <a16:creationId xmlns:a16="http://schemas.microsoft.com/office/drawing/2014/main" id="{72CDAF9C-CBAF-DEA3-334D-240C43BF33D2}"/>
              </a:ext>
            </a:extLst>
          </p:cNvPr>
          <p:cNvSpPr txBox="1"/>
          <p:nvPr/>
        </p:nvSpPr>
        <p:spPr>
          <a:xfrm>
            <a:off x="1066800" y="868680"/>
            <a:ext cx="6324600" cy="3754874"/>
          </a:xfrm>
          <a:prstGeom prst="rect">
            <a:avLst/>
          </a:prstGeom>
          <a:noFill/>
        </p:spPr>
        <p:txBody>
          <a:bodyPr wrap="square" rtlCol="0">
            <a:spAutoFit/>
          </a:bodyPr>
          <a:lstStyle/>
          <a:p>
            <a:r>
              <a:rPr lang="en-US" altLang="zh-CN" sz="2000" b="1" dirty="0"/>
              <a:t>BTP APIM</a:t>
            </a:r>
            <a:r>
              <a:rPr lang="zh-CN" altLang="en-US" sz="2000" b="1" dirty="0"/>
              <a:t>使用前配置</a:t>
            </a:r>
            <a:endParaRPr lang="en-US" altLang="zh-CN" sz="2000" b="1" dirty="0"/>
          </a:p>
          <a:p>
            <a:endParaRPr lang="en-US" altLang="zh-CN" dirty="0"/>
          </a:p>
          <a:p>
            <a:pPr marL="285750" indent="-285750">
              <a:buFont typeface="Arial" panose="020B0604020202020204" pitchFamily="34" charset="0"/>
              <a:buChar char="•"/>
            </a:pPr>
            <a:r>
              <a:rPr lang="zh-CN" altLang="en-US" dirty="0"/>
              <a:t>申请</a:t>
            </a:r>
            <a:r>
              <a:rPr lang="en-US" altLang="zh-CN" i="0" dirty="0">
                <a:solidFill>
                  <a:srgbClr val="333333"/>
                </a:solidFill>
                <a:effectLst/>
                <a:latin typeface="72" panose="020B0503030000000003" pitchFamily="34" charset="0"/>
              </a:rPr>
              <a:t>Cloud Foundry </a:t>
            </a:r>
          </a:p>
          <a:p>
            <a:endParaRPr lang="en-US" altLang="zh-CN" dirty="0"/>
          </a:p>
          <a:p>
            <a:pPr marL="285750" indent="-285750">
              <a:buFont typeface="Arial" panose="020B0604020202020204" pitchFamily="34" charset="0"/>
              <a:buChar char="•"/>
            </a:pPr>
            <a:r>
              <a:rPr lang="zh-CN" altLang="en-US" dirty="0"/>
              <a:t>在</a:t>
            </a:r>
            <a:r>
              <a:rPr lang="en-US" altLang="zh-CN" dirty="0"/>
              <a:t>SAP BTP Cockpit</a:t>
            </a:r>
            <a:r>
              <a:rPr lang="zh-CN" altLang="en-US" dirty="0"/>
              <a:t>进行添加相应服务</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在对应的</a:t>
            </a:r>
            <a:r>
              <a:rPr lang="en-US" altLang="zh-CN" dirty="0"/>
              <a:t>service </a:t>
            </a:r>
            <a:r>
              <a:rPr lang="zh-CN" altLang="en-US" dirty="0"/>
              <a:t>添加用户和分配相应权限</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在</a:t>
            </a:r>
            <a:r>
              <a:rPr lang="en-US" altLang="zh-CN" dirty="0"/>
              <a:t>cloud connector </a:t>
            </a:r>
            <a:r>
              <a:rPr lang="zh-CN" altLang="en-US" dirty="0"/>
              <a:t>添加对应系统的连接，开通防火墙</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APIM </a:t>
            </a:r>
            <a:r>
              <a:rPr lang="zh-CN" altLang="en-US" dirty="0"/>
              <a:t>页面配置</a:t>
            </a:r>
            <a:endParaRPr lang="en-US" altLang="zh-CN" dirty="0"/>
          </a:p>
          <a:p>
            <a:pPr marL="285750" indent="-285750">
              <a:buFont typeface="Arial" panose="020B0604020202020204" pitchFamily="34" charset="0"/>
              <a:buChar char="•"/>
            </a:pPr>
            <a:endParaRPr lang="en-US" altLang="zh-CN" dirty="0"/>
          </a:p>
          <a:p>
            <a:endParaRPr lang="en-US" altLang="zh-CN" sz="1100" dirty="0"/>
          </a:p>
          <a:p>
            <a:endParaRPr lang="zh-CN" altLang="en-US" sz="1100" dirty="0"/>
          </a:p>
        </p:txBody>
      </p:sp>
    </p:spTree>
    <p:extLst>
      <p:ext uri="{BB962C8B-B14F-4D97-AF65-F5344CB8AC3E}">
        <p14:creationId xmlns:p14="http://schemas.microsoft.com/office/powerpoint/2010/main" val="4215058119"/>
      </p:ext>
    </p:extLst>
  </p:cSld>
  <p:clrMapOvr>
    <a:masterClrMapping/>
  </p:clrMapOvr>
  <p:transition spd="slow">
    <p:zoom dir="in"/>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CD3A46F-2E24-4BB5-8D97-B1DC074D48AC}"/>
              </a:ext>
            </a:extLst>
          </p:cNvPr>
          <p:cNvSpPr>
            <a:spLocks noGrp="1"/>
          </p:cNvSpPr>
          <p:nvPr>
            <p:ph type="title"/>
          </p:nvPr>
        </p:nvSpPr>
        <p:spPr>
          <a:xfrm>
            <a:off x="685800" y="318044"/>
            <a:ext cx="8229600" cy="461665"/>
          </a:xfrm>
        </p:spPr>
        <p:txBody>
          <a:bodyPr/>
          <a:lstStyle/>
          <a:p>
            <a:r>
              <a:rPr kumimoji="0" lang="en-US" altLang="zh-TW" sz="24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t>
            </a:r>
            <a:r>
              <a:rPr lang="en-US" altLang="zh-TW" sz="2400" dirty="0">
                <a:solidFill>
                  <a:srgbClr val="00506E"/>
                </a:solidFill>
                <a:cs typeface="Calibri" panose="020F0502020204030204" pitchFamily="34" charset="0"/>
              </a:rPr>
              <a:t>APIM</a:t>
            </a:r>
          </a:p>
        </p:txBody>
      </p:sp>
      <p:sp>
        <p:nvSpPr>
          <p:cNvPr id="4" name="灯片编号占位符 3">
            <a:extLst>
              <a:ext uri="{FF2B5EF4-FFF2-40B4-BE49-F238E27FC236}">
                <a16:creationId xmlns:a16="http://schemas.microsoft.com/office/drawing/2014/main" id="{1F65C90D-4BFC-4B28-B729-F08C3E456BB0}"/>
              </a:ext>
            </a:extLst>
          </p:cNvPr>
          <p:cNvSpPr>
            <a:spLocks noGrp="1"/>
          </p:cNvSpPr>
          <p:nvPr>
            <p:ph type="sldNum" sz="quarter" idx="10"/>
          </p:nvPr>
        </p:nvSpPr>
        <p:spPr/>
        <p:txBody>
          <a:bodyPr/>
          <a:lstStyle/>
          <a:p>
            <a:pPr>
              <a:defRPr/>
            </a:pPr>
            <a:fld id="{7A6790E0-BEF4-4832-A75A-9EE1100ED3A6}" type="slidenum">
              <a:rPr lang="en-US" altLang="zh-TW" smtClean="0"/>
              <a:pPr>
                <a:defRPr/>
              </a:pPr>
              <a:t>12</a:t>
            </a:fld>
            <a:endParaRPr lang="en-US" altLang="zh-TW" dirty="0"/>
          </a:p>
        </p:txBody>
      </p:sp>
      <p:sp>
        <p:nvSpPr>
          <p:cNvPr id="2" name="矩形 1">
            <a:extLst>
              <a:ext uri="{FF2B5EF4-FFF2-40B4-BE49-F238E27FC236}">
                <a16:creationId xmlns:a16="http://schemas.microsoft.com/office/drawing/2014/main" id="{925A76DC-7969-496C-9482-1A4B3C85A158}"/>
              </a:ext>
            </a:extLst>
          </p:cNvPr>
          <p:cNvSpPr/>
          <p:nvPr/>
        </p:nvSpPr>
        <p:spPr bwMode="auto">
          <a:xfrm>
            <a:off x="685800" y="868680"/>
            <a:ext cx="960120" cy="28956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Arial" charset="0"/>
              <a:ea typeface="新細明體" charset="-120"/>
            </a:endParaRPr>
          </a:p>
        </p:txBody>
      </p:sp>
      <p:sp>
        <p:nvSpPr>
          <p:cNvPr id="5" name="文本框 4">
            <a:extLst>
              <a:ext uri="{FF2B5EF4-FFF2-40B4-BE49-F238E27FC236}">
                <a16:creationId xmlns:a16="http://schemas.microsoft.com/office/drawing/2014/main" id="{72CDAF9C-CBAF-DEA3-334D-240C43BF33D2}"/>
              </a:ext>
            </a:extLst>
          </p:cNvPr>
          <p:cNvSpPr txBox="1"/>
          <p:nvPr/>
        </p:nvSpPr>
        <p:spPr>
          <a:xfrm>
            <a:off x="1066800" y="868680"/>
            <a:ext cx="6324600" cy="1538883"/>
          </a:xfrm>
          <a:prstGeom prst="rect">
            <a:avLst/>
          </a:prstGeom>
          <a:noFill/>
        </p:spPr>
        <p:txBody>
          <a:bodyPr wrap="square" rtlCol="0">
            <a:spAutoFit/>
          </a:bodyPr>
          <a:lstStyle/>
          <a:p>
            <a:r>
              <a:rPr lang="zh-CN" altLang="en-US" dirty="0"/>
              <a:t>添加</a:t>
            </a:r>
            <a:r>
              <a:rPr lang="en-US" altLang="zh-CN" dirty="0"/>
              <a:t>APIM service</a:t>
            </a:r>
          </a:p>
          <a:p>
            <a:endParaRPr lang="en-US" altLang="zh-CN" dirty="0"/>
          </a:p>
          <a:p>
            <a:endParaRPr lang="en-US" altLang="zh-CN" dirty="0"/>
          </a:p>
          <a:p>
            <a:pPr marL="285750" indent="-285750">
              <a:buFont typeface="Arial" panose="020B0604020202020204" pitchFamily="34" charset="0"/>
              <a:buChar char="•"/>
            </a:pPr>
            <a:endParaRPr lang="en-US" altLang="zh-CN" dirty="0"/>
          </a:p>
          <a:p>
            <a:endParaRPr lang="en-US" altLang="zh-CN" sz="1100" dirty="0"/>
          </a:p>
          <a:p>
            <a:endParaRPr lang="zh-CN" altLang="en-US" sz="1100" dirty="0"/>
          </a:p>
        </p:txBody>
      </p:sp>
      <p:pic>
        <p:nvPicPr>
          <p:cNvPr id="7" name="图片 6">
            <a:extLst>
              <a:ext uri="{FF2B5EF4-FFF2-40B4-BE49-F238E27FC236}">
                <a16:creationId xmlns:a16="http://schemas.microsoft.com/office/drawing/2014/main" id="{265B8E3B-8ED5-597F-F6A3-8117CFD49980}"/>
              </a:ext>
            </a:extLst>
          </p:cNvPr>
          <p:cNvPicPr>
            <a:picLocks noChangeAspect="1"/>
          </p:cNvPicPr>
          <p:nvPr/>
        </p:nvPicPr>
        <p:blipFill>
          <a:blip r:embed="rId3"/>
          <a:stretch>
            <a:fillRect/>
          </a:stretch>
        </p:blipFill>
        <p:spPr>
          <a:xfrm>
            <a:off x="700635" y="1268967"/>
            <a:ext cx="7772400" cy="2675811"/>
          </a:xfrm>
          <a:prstGeom prst="rect">
            <a:avLst/>
          </a:prstGeom>
        </p:spPr>
      </p:pic>
    </p:spTree>
    <p:extLst>
      <p:ext uri="{BB962C8B-B14F-4D97-AF65-F5344CB8AC3E}">
        <p14:creationId xmlns:p14="http://schemas.microsoft.com/office/powerpoint/2010/main" val="1895063070"/>
      </p:ext>
    </p:extLst>
  </p:cSld>
  <p:clrMapOvr>
    <a:masterClrMapping/>
  </p:clrMapOvr>
  <p:transition spd="slow">
    <p:zoom dir="in"/>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CD3A46F-2E24-4BB5-8D97-B1DC074D48AC}"/>
              </a:ext>
            </a:extLst>
          </p:cNvPr>
          <p:cNvSpPr>
            <a:spLocks noGrp="1"/>
          </p:cNvSpPr>
          <p:nvPr>
            <p:ph type="title"/>
          </p:nvPr>
        </p:nvSpPr>
        <p:spPr>
          <a:xfrm>
            <a:off x="685800" y="318044"/>
            <a:ext cx="8229600" cy="461665"/>
          </a:xfrm>
        </p:spPr>
        <p:txBody>
          <a:bodyPr/>
          <a:lstStyle/>
          <a:p>
            <a:r>
              <a:rPr kumimoji="0" lang="en-US" altLang="zh-TW" sz="24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t>
            </a:r>
            <a:r>
              <a:rPr lang="en-US" altLang="zh-TW" sz="2400" dirty="0">
                <a:solidFill>
                  <a:srgbClr val="00506E"/>
                </a:solidFill>
                <a:cs typeface="Calibri" panose="020F0502020204030204" pitchFamily="34" charset="0"/>
              </a:rPr>
              <a:t>APIM</a:t>
            </a:r>
          </a:p>
        </p:txBody>
      </p:sp>
      <p:sp>
        <p:nvSpPr>
          <p:cNvPr id="4" name="灯片编号占位符 3">
            <a:extLst>
              <a:ext uri="{FF2B5EF4-FFF2-40B4-BE49-F238E27FC236}">
                <a16:creationId xmlns:a16="http://schemas.microsoft.com/office/drawing/2014/main" id="{1F65C90D-4BFC-4B28-B729-F08C3E456BB0}"/>
              </a:ext>
            </a:extLst>
          </p:cNvPr>
          <p:cNvSpPr>
            <a:spLocks noGrp="1"/>
          </p:cNvSpPr>
          <p:nvPr>
            <p:ph type="sldNum" sz="quarter" idx="10"/>
          </p:nvPr>
        </p:nvSpPr>
        <p:spPr/>
        <p:txBody>
          <a:bodyPr/>
          <a:lstStyle/>
          <a:p>
            <a:pPr>
              <a:defRPr/>
            </a:pPr>
            <a:fld id="{7A6790E0-BEF4-4832-A75A-9EE1100ED3A6}" type="slidenum">
              <a:rPr lang="en-US" altLang="zh-TW" smtClean="0"/>
              <a:pPr>
                <a:defRPr/>
              </a:pPr>
              <a:t>13</a:t>
            </a:fld>
            <a:endParaRPr lang="en-US" altLang="zh-TW" dirty="0"/>
          </a:p>
        </p:txBody>
      </p:sp>
      <p:sp>
        <p:nvSpPr>
          <p:cNvPr id="2" name="矩形 1">
            <a:extLst>
              <a:ext uri="{FF2B5EF4-FFF2-40B4-BE49-F238E27FC236}">
                <a16:creationId xmlns:a16="http://schemas.microsoft.com/office/drawing/2014/main" id="{925A76DC-7969-496C-9482-1A4B3C85A158}"/>
              </a:ext>
            </a:extLst>
          </p:cNvPr>
          <p:cNvSpPr/>
          <p:nvPr/>
        </p:nvSpPr>
        <p:spPr bwMode="auto">
          <a:xfrm>
            <a:off x="685800" y="868680"/>
            <a:ext cx="960120" cy="28956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Arial" charset="0"/>
              <a:ea typeface="新細明體" charset="-120"/>
            </a:endParaRPr>
          </a:p>
        </p:txBody>
      </p:sp>
      <p:sp>
        <p:nvSpPr>
          <p:cNvPr id="5" name="文本框 4">
            <a:extLst>
              <a:ext uri="{FF2B5EF4-FFF2-40B4-BE49-F238E27FC236}">
                <a16:creationId xmlns:a16="http://schemas.microsoft.com/office/drawing/2014/main" id="{72CDAF9C-CBAF-DEA3-334D-240C43BF33D2}"/>
              </a:ext>
            </a:extLst>
          </p:cNvPr>
          <p:cNvSpPr txBox="1"/>
          <p:nvPr/>
        </p:nvSpPr>
        <p:spPr>
          <a:xfrm>
            <a:off x="1066800" y="868680"/>
            <a:ext cx="6324600" cy="1538883"/>
          </a:xfrm>
          <a:prstGeom prst="rect">
            <a:avLst/>
          </a:prstGeom>
          <a:noFill/>
        </p:spPr>
        <p:txBody>
          <a:bodyPr wrap="square" rtlCol="0">
            <a:spAutoFit/>
          </a:bodyPr>
          <a:lstStyle/>
          <a:p>
            <a:r>
              <a:rPr lang="zh-CN" altLang="en-US" dirty="0"/>
              <a:t>在对应的</a:t>
            </a:r>
            <a:r>
              <a:rPr lang="en-US" altLang="zh-CN" dirty="0"/>
              <a:t>service </a:t>
            </a:r>
            <a:r>
              <a:rPr lang="zh-CN" altLang="en-US" dirty="0"/>
              <a:t>添加用户和分配相应权限</a:t>
            </a:r>
            <a:endParaRPr lang="en-US" altLang="zh-CN" dirty="0"/>
          </a:p>
          <a:p>
            <a:endParaRPr lang="en-US" altLang="zh-CN" dirty="0"/>
          </a:p>
          <a:p>
            <a:endParaRPr lang="en-US" altLang="zh-CN" dirty="0"/>
          </a:p>
          <a:p>
            <a:pPr marL="285750" indent="-285750">
              <a:buFont typeface="Arial" panose="020B0604020202020204" pitchFamily="34" charset="0"/>
              <a:buChar char="•"/>
            </a:pPr>
            <a:endParaRPr lang="en-US" altLang="zh-CN" dirty="0"/>
          </a:p>
          <a:p>
            <a:endParaRPr lang="en-US" altLang="zh-CN" sz="1100" dirty="0"/>
          </a:p>
          <a:p>
            <a:endParaRPr lang="zh-CN" altLang="en-US" sz="1100" dirty="0"/>
          </a:p>
        </p:txBody>
      </p:sp>
      <p:pic>
        <p:nvPicPr>
          <p:cNvPr id="8" name="图片 7">
            <a:extLst>
              <a:ext uri="{FF2B5EF4-FFF2-40B4-BE49-F238E27FC236}">
                <a16:creationId xmlns:a16="http://schemas.microsoft.com/office/drawing/2014/main" id="{377B3336-EC22-DA1F-6244-AD6CADDA48E4}"/>
              </a:ext>
            </a:extLst>
          </p:cNvPr>
          <p:cNvPicPr>
            <a:picLocks noChangeAspect="1"/>
          </p:cNvPicPr>
          <p:nvPr/>
        </p:nvPicPr>
        <p:blipFill>
          <a:blip r:embed="rId3"/>
          <a:stretch>
            <a:fillRect/>
          </a:stretch>
        </p:blipFill>
        <p:spPr>
          <a:xfrm>
            <a:off x="1066800" y="1428751"/>
            <a:ext cx="6814836" cy="2645676"/>
          </a:xfrm>
          <a:prstGeom prst="rect">
            <a:avLst/>
          </a:prstGeom>
        </p:spPr>
      </p:pic>
    </p:spTree>
    <p:extLst>
      <p:ext uri="{BB962C8B-B14F-4D97-AF65-F5344CB8AC3E}">
        <p14:creationId xmlns:p14="http://schemas.microsoft.com/office/powerpoint/2010/main" val="4102016803"/>
      </p:ext>
    </p:extLst>
  </p:cSld>
  <p:clrMapOvr>
    <a:masterClrMapping/>
  </p:clrMapOvr>
  <p:transition spd="slow">
    <p:zoom dir="in"/>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CD3A46F-2E24-4BB5-8D97-B1DC074D48AC}"/>
              </a:ext>
            </a:extLst>
          </p:cNvPr>
          <p:cNvSpPr>
            <a:spLocks noGrp="1"/>
          </p:cNvSpPr>
          <p:nvPr>
            <p:ph type="title"/>
          </p:nvPr>
        </p:nvSpPr>
        <p:spPr>
          <a:xfrm>
            <a:off x="685800" y="318044"/>
            <a:ext cx="8229600" cy="461665"/>
          </a:xfrm>
        </p:spPr>
        <p:txBody>
          <a:bodyPr/>
          <a:lstStyle/>
          <a:p>
            <a:r>
              <a:rPr kumimoji="0" lang="en-US" altLang="zh-TW" sz="24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t>
            </a:r>
            <a:r>
              <a:rPr lang="en-US" altLang="zh-TW" sz="2400" dirty="0">
                <a:solidFill>
                  <a:srgbClr val="00506E"/>
                </a:solidFill>
                <a:cs typeface="Calibri" panose="020F0502020204030204" pitchFamily="34" charset="0"/>
              </a:rPr>
              <a:t>APIM</a:t>
            </a:r>
          </a:p>
        </p:txBody>
      </p:sp>
      <p:sp>
        <p:nvSpPr>
          <p:cNvPr id="4" name="灯片编号占位符 3">
            <a:extLst>
              <a:ext uri="{FF2B5EF4-FFF2-40B4-BE49-F238E27FC236}">
                <a16:creationId xmlns:a16="http://schemas.microsoft.com/office/drawing/2014/main" id="{1F65C90D-4BFC-4B28-B729-F08C3E456BB0}"/>
              </a:ext>
            </a:extLst>
          </p:cNvPr>
          <p:cNvSpPr>
            <a:spLocks noGrp="1"/>
          </p:cNvSpPr>
          <p:nvPr>
            <p:ph type="sldNum" sz="quarter" idx="10"/>
          </p:nvPr>
        </p:nvSpPr>
        <p:spPr/>
        <p:txBody>
          <a:bodyPr/>
          <a:lstStyle/>
          <a:p>
            <a:pPr>
              <a:defRPr/>
            </a:pPr>
            <a:fld id="{7A6790E0-BEF4-4832-A75A-9EE1100ED3A6}" type="slidenum">
              <a:rPr lang="en-US" altLang="zh-TW" smtClean="0"/>
              <a:pPr>
                <a:defRPr/>
              </a:pPr>
              <a:t>14</a:t>
            </a:fld>
            <a:endParaRPr lang="en-US" altLang="zh-TW" dirty="0"/>
          </a:p>
        </p:txBody>
      </p:sp>
      <p:sp>
        <p:nvSpPr>
          <p:cNvPr id="2" name="矩形 1">
            <a:extLst>
              <a:ext uri="{FF2B5EF4-FFF2-40B4-BE49-F238E27FC236}">
                <a16:creationId xmlns:a16="http://schemas.microsoft.com/office/drawing/2014/main" id="{925A76DC-7969-496C-9482-1A4B3C85A158}"/>
              </a:ext>
            </a:extLst>
          </p:cNvPr>
          <p:cNvSpPr/>
          <p:nvPr/>
        </p:nvSpPr>
        <p:spPr bwMode="auto">
          <a:xfrm>
            <a:off x="685800" y="868680"/>
            <a:ext cx="960120" cy="28956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Arial" charset="0"/>
              <a:ea typeface="新細明體" charset="-120"/>
            </a:endParaRPr>
          </a:p>
        </p:txBody>
      </p:sp>
      <p:sp>
        <p:nvSpPr>
          <p:cNvPr id="5" name="文本框 4">
            <a:extLst>
              <a:ext uri="{FF2B5EF4-FFF2-40B4-BE49-F238E27FC236}">
                <a16:creationId xmlns:a16="http://schemas.microsoft.com/office/drawing/2014/main" id="{72CDAF9C-CBAF-DEA3-334D-240C43BF33D2}"/>
              </a:ext>
            </a:extLst>
          </p:cNvPr>
          <p:cNvSpPr txBox="1"/>
          <p:nvPr/>
        </p:nvSpPr>
        <p:spPr>
          <a:xfrm>
            <a:off x="1066800" y="868680"/>
            <a:ext cx="6324600" cy="1815882"/>
          </a:xfrm>
          <a:prstGeom prst="rect">
            <a:avLst/>
          </a:prstGeom>
          <a:noFill/>
        </p:spPr>
        <p:txBody>
          <a:bodyPr wrap="square" rtlCol="0">
            <a:spAutoFit/>
          </a:bodyPr>
          <a:lstStyle/>
          <a:p>
            <a:r>
              <a:rPr lang="zh-CN" altLang="en-US" dirty="0"/>
              <a:t>在</a:t>
            </a:r>
            <a:r>
              <a:rPr lang="en-US" altLang="zh-CN" dirty="0" err="1"/>
              <a:t>clound</a:t>
            </a:r>
            <a:r>
              <a:rPr lang="en-US" altLang="zh-CN" dirty="0"/>
              <a:t> connect </a:t>
            </a:r>
            <a:r>
              <a:rPr lang="zh-CN" altLang="en-US" dirty="0"/>
              <a:t>添加对应系统的连接，开通防火墙</a:t>
            </a:r>
            <a:endParaRPr lang="en-US" altLang="zh-CN" dirty="0"/>
          </a:p>
          <a:p>
            <a:r>
              <a:rPr lang="zh-CN" altLang="en-US" dirty="0"/>
              <a:t>首先要知道要</a:t>
            </a:r>
            <a:r>
              <a:rPr lang="en-US" altLang="zh-CN" dirty="0"/>
              <a:t>call </a:t>
            </a:r>
            <a:r>
              <a:rPr lang="zh-CN" altLang="en-US" dirty="0"/>
              <a:t>的系统有没有防火墙，是否可以和外网连通，然后找相应的人员进行配置</a:t>
            </a:r>
            <a:endParaRPr lang="en-US" altLang="zh-CN" dirty="0"/>
          </a:p>
          <a:p>
            <a:endParaRPr lang="en-US" altLang="zh-CN" dirty="0"/>
          </a:p>
          <a:p>
            <a:pPr marL="285750" indent="-285750">
              <a:buFont typeface="Arial" panose="020B0604020202020204" pitchFamily="34" charset="0"/>
              <a:buChar char="•"/>
            </a:pPr>
            <a:endParaRPr lang="en-US" altLang="zh-CN" dirty="0"/>
          </a:p>
          <a:p>
            <a:endParaRPr lang="en-US" altLang="zh-CN" sz="1100" dirty="0"/>
          </a:p>
          <a:p>
            <a:endParaRPr lang="zh-CN" altLang="en-US" sz="1100" dirty="0"/>
          </a:p>
        </p:txBody>
      </p:sp>
      <p:pic>
        <p:nvPicPr>
          <p:cNvPr id="8" name="图片 7">
            <a:extLst>
              <a:ext uri="{FF2B5EF4-FFF2-40B4-BE49-F238E27FC236}">
                <a16:creationId xmlns:a16="http://schemas.microsoft.com/office/drawing/2014/main" id="{2ACAB4A3-131A-E776-98E9-AF6E3921E636}"/>
              </a:ext>
            </a:extLst>
          </p:cNvPr>
          <p:cNvPicPr>
            <a:picLocks noChangeAspect="1"/>
          </p:cNvPicPr>
          <p:nvPr/>
        </p:nvPicPr>
        <p:blipFill>
          <a:blip r:embed="rId3"/>
          <a:stretch>
            <a:fillRect/>
          </a:stretch>
        </p:blipFill>
        <p:spPr>
          <a:xfrm>
            <a:off x="1219200" y="1781173"/>
            <a:ext cx="5638800" cy="2687240"/>
          </a:xfrm>
          <a:prstGeom prst="rect">
            <a:avLst/>
          </a:prstGeom>
        </p:spPr>
      </p:pic>
    </p:spTree>
    <p:extLst>
      <p:ext uri="{BB962C8B-B14F-4D97-AF65-F5344CB8AC3E}">
        <p14:creationId xmlns:p14="http://schemas.microsoft.com/office/powerpoint/2010/main" val="2340539980"/>
      </p:ext>
    </p:extLst>
  </p:cSld>
  <p:clrMapOvr>
    <a:masterClrMapping/>
  </p:clrMapOvr>
  <p:transition spd="slow">
    <p:zoom dir="in"/>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CD3A46F-2E24-4BB5-8D97-B1DC074D48AC}"/>
              </a:ext>
            </a:extLst>
          </p:cNvPr>
          <p:cNvSpPr>
            <a:spLocks noGrp="1"/>
          </p:cNvSpPr>
          <p:nvPr>
            <p:ph type="title"/>
          </p:nvPr>
        </p:nvSpPr>
        <p:spPr>
          <a:xfrm>
            <a:off x="685800" y="318044"/>
            <a:ext cx="8229600" cy="461665"/>
          </a:xfrm>
        </p:spPr>
        <p:txBody>
          <a:bodyPr/>
          <a:lstStyle/>
          <a:p>
            <a:r>
              <a:rPr kumimoji="0" lang="en-US" altLang="zh-TW" sz="24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t>
            </a:r>
            <a:r>
              <a:rPr lang="en-US" altLang="zh-TW" sz="2400" dirty="0">
                <a:solidFill>
                  <a:srgbClr val="00506E"/>
                </a:solidFill>
                <a:cs typeface="Calibri" panose="020F0502020204030204" pitchFamily="34" charset="0"/>
              </a:rPr>
              <a:t>APIM</a:t>
            </a:r>
          </a:p>
        </p:txBody>
      </p:sp>
      <p:sp>
        <p:nvSpPr>
          <p:cNvPr id="4" name="灯片编号占位符 3">
            <a:extLst>
              <a:ext uri="{FF2B5EF4-FFF2-40B4-BE49-F238E27FC236}">
                <a16:creationId xmlns:a16="http://schemas.microsoft.com/office/drawing/2014/main" id="{1F65C90D-4BFC-4B28-B729-F08C3E456BB0}"/>
              </a:ext>
            </a:extLst>
          </p:cNvPr>
          <p:cNvSpPr>
            <a:spLocks noGrp="1"/>
          </p:cNvSpPr>
          <p:nvPr>
            <p:ph type="sldNum" sz="quarter" idx="10"/>
          </p:nvPr>
        </p:nvSpPr>
        <p:spPr/>
        <p:txBody>
          <a:bodyPr/>
          <a:lstStyle/>
          <a:p>
            <a:pPr>
              <a:defRPr/>
            </a:pPr>
            <a:fld id="{7A6790E0-BEF4-4832-A75A-9EE1100ED3A6}" type="slidenum">
              <a:rPr lang="en-US" altLang="zh-TW" smtClean="0"/>
              <a:pPr>
                <a:defRPr/>
              </a:pPr>
              <a:t>15</a:t>
            </a:fld>
            <a:endParaRPr lang="en-US" altLang="zh-TW" dirty="0"/>
          </a:p>
        </p:txBody>
      </p:sp>
      <p:sp>
        <p:nvSpPr>
          <p:cNvPr id="2" name="矩形 1">
            <a:extLst>
              <a:ext uri="{FF2B5EF4-FFF2-40B4-BE49-F238E27FC236}">
                <a16:creationId xmlns:a16="http://schemas.microsoft.com/office/drawing/2014/main" id="{925A76DC-7969-496C-9482-1A4B3C85A158}"/>
              </a:ext>
            </a:extLst>
          </p:cNvPr>
          <p:cNvSpPr/>
          <p:nvPr/>
        </p:nvSpPr>
        <p:spPr bwMode="auto">
          <a:xfrm>
            <a:off x="685800" y="868680"/>
            <a:ext cx="960120" cy="28956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Arial" charset="0"/>
              <a:ea typeface="新細明體" charset="-120"/>
            </a:endParaRPr>
          </a:p>
        </p:txBody>
      </p:sp>
      <p:sp>
        <p:nvSpPr>
          <p:cNvPr id="5" name="文本框 4">
            <a:extLst>
              <a:ext uri="{FF2B5EF4-FFF2-40B4-BE49-F238E27FC236}">
                <a16:creationId xmlns:a16="http://schemas.microsoft.com/office/drawing/2014/main" id="{72CDAF9C-CBAF-DEA3-334D-240C43BF33D2}"/>
              </a:ext>
            </a:extLst>
          </p:cNvPr>
          <p:cNvSpPr txBox="1"/>
          <p:nvPr/>
        </p:nvSpPr>
        <p:spPr>
          <a:xfrm>
            <a:off x="1066800" y="868680"/>
            <a:ext cx="5943600" cy="1261884"/>
          </a:xfrm>
          <a:prstGeom prst="rect">
            <a:avLst/>
          </a:prstGeom>
          <a:noFill/>
        </p:spPr>
        <p:txBody>
          <a:bodyPr wrap="square" rtlCol="0">
            <a:spAutoFit/>
          </a:bodyPr>
          <a:lstStyle/>
          <a:p>
            <a:r>
              <a:rPr lang="en-US" altLang="zh-CN" dirty="0"/>
              <a:t>APIM </a:t>
            </a:r>
            <a:r>
              <a:rPr lang="zh-CN" altLang="en-US" dirty="0"/>
              <a:t>页面配置</a:t>
            </a:r>
            <a:endParaRPr lang="en-US" altLang="zh-CN" dirty="0"/>
          </a:p>
          <a:p>
            <a:endParaRPr lang="en-US" altLang="zh-CN" dirty="0"/>
          </a:p>
          <a:p>
            <a:pPr marL="285750" indent="-285750">
              <a:buFont typeface="Arial" panose="020B0604020202020204" pitchFamily="34" charset="0"/>
              <a:buChar char="•"/>
            </a:pPr>
            <a:endParaRPr lang="en-US" altLang="zh-CN" dirty="0"/>
          </a:p>
          <a:p>
            <a:endParaRPr lang="en-US" altLang="zh-CN" sz="1100" dirty="0"/>
          </a:p>
          <a:p>
            <a:endParaRPr lang="zh-CN" altLang="en-US" sz="1100" dirty="0"/>
          </a:p>
        </p:txBody>
      </p:sp>
      <p:pic>
        <p:nvPicPr>
          <p:cNvPr id="7" name="图片 6">
            <a:extLst>
              <a:ext uri="{FF2B5EF4-FFF2-40B4-BE49-F238E27FC236}">
                <a16:creationId xmlns:a16="http://schemas.microsoft.com/office/drawing/2014/main" id="{891B977B-D965-3899-6FCB-BD3872D45498}"/>
              </a:ext>
            </a:extLst>
          </p:cNvPr>
          <p:cNvPicPr>
            <a:picLocks noChangeAspect="1"/>
          </p:cNvPicPr>
          <p:nvPr/>
        </p:nvPicPr>
        <p:blipFill>
          <a:blip r:embed="rId3"/>
          <a:stretch>
            <a:fillRect/>
          </a:stretch>
        </p:blipFill>
        <p:spPr>
          <a:xfrm>
            <a:off x="708053" y="1242824"/>
            <a:ext cx="7010400" cy="3096260"/>
          </a:xfrm>
          <a:prstGeom prst="rect">
            <a:avLst/>
          </a:prstGeom>
        </p:spPr>
      </p:pic>
    </p:spTree>
    <p:extLst>
      <p:ext uri="{BB962C8B-B14F-4D97-AF65-F5344CB8AC3E}">
        <p14:creationId xmlns:p14="http://schemas.microsoft.com/office/powerpoint/2010/main" val="2248776534"/>
      </p:ext>
    </p:extLst>
  </p:cSld>
  <p:clrMapOvr>
    <a:masterClrMapping/>
  </p:clrMapOvr>
  <p:transition spd="slow">
    <p:zoom dir="in"/>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CD3A46F-2E24-4BB5-8D97-B1DC074D48AC}"/>
              </a:ext>
            </a:extLst>
          </p:cNvPr>
          <p:cNvSpPr>
            <a:spLocks noGrp="1"/>
          </p:cNvSpPr>
          <p:nvPr>
            <p:ph type="title"/>
          </p:nvPr>
        </p:nvSpPr>
        <p:spPr>
          <a:xfrm>
            <a:off x="685800" y="318044"/>
            <a:ext cx="8229600" cy="461665"/>
          </a:xfrm>
        </p:spPr>
        <p:txBody>
          <a:bodyPr/>
          <a:lstStyle/>
          <a:p>
            <a:r>
              <a:rPr kumimoji="0" lang="en-US" altLang="zh-TW" sz="24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t>
            </a:r>
            <a:r>
              <a:rPr lang="en-US" altLang="zh-TW" sz="2400" dirty="0">
                <a:solidFill>
                  <a:srgbClr val="00506E"/>
                </a:solidFill>
                <a:cs typeface="Calibri" panose="020F0502020204030204" pitchFamily="34" charset="0"/>
              </a:rPr>
              <a:t>APIM</a:t>
            </a:r>
          </a:p>
        </p:txBody>
      </p:sp>
      <p:sp>
        <p:nvSpPr>
          <p:cNvPr id="4" name="灯片编号占位符 3">
            <a:extLst>
              <a:ext uri="{FF2B5EF4-FFF2-40B4-BE49-F238E27FC236}">
                <a16:creationId xmlns:a16="http://schemas.microsoft.com/office/drawing/2014/main" id="{1F65C90D-4BFC-4B28-B729-F08C3E456BB0}"/>
              </a:ext>
            </a:extLst>
          </p:cNvPr>
          <p:cNvSpPr>
            <a:spLocks noGrp="1"/>
          </p:cNvSpPr>
          <p:nvPr>
            <p:ph type="sldNum" sz="quarter" idx="10"/>
          </p:nvPr>
        </p:nvSpPr>
        <p:spPr/>
        <p:txBody>
          <a:bodyPr/>
          <a:lstStyle/>
          <a:p>
            <a:pPr>
              <a:defRPr/>
            </a:pPr>
            <a:fld id="{7A6790E0-BEF4-4832-A75A-9EE1100ED3A6}" type="slidenum">
              <a:rPr lang="en-US" altLang="zh-TW" smtClean="0"/>
              <a:pPr>
                <a:defRPr/>
              </a:pPr>
              <a:t>16</a:t>
            </a:fld>
            <a:endParaRPr lang="en-US" altLang="zh-TW" dirty="0"/>
          </a:p>
        </p:txBody>
      </p:sp>
      <p:sp>
        <p:nvSpPr>
          <p:cNvPr id="2" name="矩形 1">
            <a:extLst>
              <a:ext uri="{FF2B5EF4-FFF2-40B4-BE49-F238E27FC236}">
                <a16:creationId xmlns:a16="http://schemas.microsoft.com/office/drawing/2014/main" id="{925A76DC-7969-496C-9482-1A4B3C85A158}"/>
              </a:ext>
            </a:extLst>
          </p:cNvPr>
          <p:cNvSpPr/>
          <p:nvPr/>
        </p:nvSpPr>
        <p:spPr bwMode="auto">
          <a:xfrm>
            <a:off x="685800" y="868680"/>
            <a:ext cx="960120" cy="28956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Arial" charset="0"/>
              <a:ea typeface="新細明體" charset="-120"/>
            </a:endParaRPr>
          </a:p>
        </p:txBody>
      </p:sp>
      <p:sp>
        <p:nvSpPr>
          <p:cNvPr id="5" name="文本框 4">
            <a:extLst>
              <a:ext uri="{FF2B5EF4-FFF2-40B4-BE49-F238E27FC236}">
                <a16:creationId xmlns:a16="http://schemas.microsoft.com/office/drawing/2014/main" id="{72CDAF9C-CBAF-DEA3-334D-240C43BF33D2}"/>
              </a:ext>
            </a:extLst>
          </p:cNvPr>
          <p:cNvSpPr txBox="1"/>
          <p:nvPr/>
        </p:nvSpPr>
        <p:spPr>
          <a:xfrm>
            <a:off x="1066800" y="868680"/>
            <a:ext cx="5943600" cy="1261884"/>
          </a:xfrm>
          <a:prstGeom prst="rect">
            <a:avLst/>
          </a:prstGeom>
          <a:noFill/>
        </p:spPr>
        <p:txBody>
          <a:bodyPr wrap="square" rtlCol="0">
            <a:spAutoFit/>
          </a:bodyPr>
          <a:lstStyle/>
          <a:p>
            <a:r>
              <a:rPr lang="en-US" altLang="zh-CN" dirty="0"/>
              <a:t>APIM </a:t>
            </a:r>
            <a:r>
              <a:rPr lang="zh-CN" altLang="en-US" dirty="0"/>
              <a:t>页面配置</a:t>
            </a:r>
            <a:endParaRPr lang="en-US" altLang="zh-CN" dirty="0"/>
          </a:p>
          <a:p>
            <a:endParaRPr lang="en-US" altLang="zh-CN" dirty="0"/>
          </a:p>
          <a:p>
            <a:pPr marL="285750" indent="-285750">
              <a:buFont typeface="Arial" panose="020B0604020202020204" pitchFamily="34" charset="0"/>
              <a:buChar char="•"/>
            </a:pPr>
            <a:endParaRPr lang="en-US" altLang="zh-CN" dirty="0"/>
          </a:p>
          <a:p>
            <a:endParaRPr lang="en-US" altLang="zh-CN" sz="1100" dirty="0"/>
          </a:p>
          <a:p>
            <a:endParaRPr lang="zh-CN" altLang="en-US" sz="1100" dirty="0"/>
          </a:p>
        </p:txBody>
      </p:sp>
      <p:pic>
        <p:nvPicPr>
          <p:cNvPr id="8" name="图片 7">
            <a:extLst>
              <a:ext uri="{FF2B5EF4-FFF2-40B4-BE49-F238E27FC236}">
                <a16:creationId xmlns:a16="http://schemas.microsoft.com/office/drawing/2014/main" id="{571FCD7A-93EC-816E-4DE9-1D104BC33C9B}"/>
              </a:ext>
            </a:extLst>
          </p:cNvPr>
          <p:cNvPicPr>
            <a:picLocks noChangeAspect="1"/>
          </p:cNvPicPr>
          <p:nvPr/>
        </p:nvPicPr>
        <p:blipFill>
          <a:blip r:embed="rId3"/>
          <a:stretch>
            <a:fillRect/>
          </a:stretch>
        </p:blipFill>
        <p:spPr>
          <a:xfrm>
            <a:off x="1548767" y="1428750"/>
            <a:ext cx="5461633" cy="3088901"/>
          </a:xfrm>
          <a:prstGeom prst="rect">
            <a:avLst/>
          </a:prstGeom>
        </p:spPr>
      </p:pic>
    </p:spTree>
    <p:extLst>
      <p:ext uri="{BB962C8B-B14F-4D97-AF65-F5344CB8AC3E}">
        <p14:creationId xmlns:p14="http://schemas.microsoft.com/office/powerpoint/2010/main" val="285948806"/>
      </p:ext>
    </p:extLst>
  </p:cSld>
  <p:clrMapOvr>
    <a:masterClrMapping/>
  </p:clrMapOvr>
  <p:transition spd="slow">
    <p:zoom dir="in"/>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CD3A46F-2E24-4BB5-8D97-B1DC074D48AC}"/>
              </a:ext>
            </a:extLst>
          </p:cNvPr>
          <p:cNvSpPr>
            <a:spLocks noGrp="1"/>
          </p:cNvSpPr>
          <p:nvPr>
            <p:ph type="title"/>
          </p:nvPr>
        </p:nvSpPr>
        <p:spPr>
          <a:xfrm>
            <a:off x="685800" y="318044"/>
            <a:ext cx="8229600" cy="461665"/>
          </a:xfrm>
        </p:spPr>
        <p:txBody>
          <a:bodyPr/>
          <a:lstStyle/>
          <a:p>
            <a:r>
              <a:rPr kumimoji="0" lang="en-US" altLang="zh-TW" sz="24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t>
            </a:r>
            <a:r>
              <a:rPr lang="en-US" altLang="zh-TW" sz="2400" dirty="0">
                <a:solidFill>
                  <a:srgbClr val="00506E"/>
                </a:solidFill>
                <a:cs typeface="Calibri" panose="020F0502020204030204" pitchFamily="34" charset="0"/>
              </a:rPr>
              <a:t>APIM</a:t>
            </a:r>
          </a:p>
        </p:txBody>
      </p:sp>
      <p:sp>
        <p:nvSpPr>
          <p:cNvPr id="4" name="灯片编号占位符 3">
            <a:extLst>
              <a:ext uri="{FF2B5EF4-FFF2-40B4-BE49-F238E27FC236}">
                <a16:creationId xmlns:a16="http://schemas.microsoft.com/office/drawing/2014/main" id="{1F65C90D-4BFC-4B28-B729-F08C3E456BB0}"/>
              </a:ext>
            </a:extLst>
          </p:cNvPr>
          <p:cNvSpPr>
            <a:spLocks noGrp="1"/>
          </p:cNvSpPr>
          <p:nvPr>
            <p:ph type="sldNum" sz="quarter" idx="10"/>
          </p:nvPr>
        </p:nvSpPr>
        <p:spPr/>
        <p:txBody>
          <a:bodyPr/>
          <a:lstStyle/>
          <a:p>
            <a:pPr>
              <a:defRPr/>
            </a:pPr>
            <a:fld id="{7A6790E0-BEF4-4832-A75A-9EE1100ED3A6}" type="slidenum">
              <a:rPr lang="en-US" altLang="zh-TW" smtClean="0"/>
              <a:pPr>
                <a:defRPr/>
              </a:pPr>
              <a:t>17</a:t>
            </a:fld>
            <a:endParaRPr lang="en-US" altLang="zh-TW" dirty="0"/>
          </a:p>
        </p:txBody>
      </p:sp>
      <p:sp>
        <p:nvSpPr>
          <p:cNvPr id="2" name="矩形 1">
            <a:extLst>
              <a:ext uri="{FF2B5EF4-FFF2-40B4-BE49-F238E27FC236}">
                <a16:creationId xmlns:a16="http://schemas.microsoft.com/office/drawing/2014/main" id="{925A76DC-7969-496C-9482-1A4B3C85A158}"/>
              </a:ext>
            </a:extLst>
          </p:cNvPr>
          <p:cNvSpPr/>
          <p:nvPr/>
        </p:nvSpPr>
        <p:spPr bwMode="auto">
          <a:xfrm>
            <a:off x="685800" y="868680"/>
            <a:ext cx="960120" cy="28956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Arial" charset="0"/>
              <a:ea typeface="新細明體" charset="-120"/>
            </a:endParaRPr>
          </a:p>
        </p:txBody>
      </p:sp>
      <p:sp>
        <p:nvSpPr>
          <p:cNvPr id="5" name="文本框 4">
            <a:extLst>
              <a:ext uri="{FF2B5EF4-FFF2-40B4-BE49-F238E27FC236}">
                <a16:creationId xmlns:a16="http://schemas.microsoft.com/office/drawing/2014/main" id="{72CDAF9C-CBAF-DEA3-334D-240C43BF33D2}"/>
              </a:ext>
            </a:extLst>
          </p:cNvPr>
          <p:cNvSpPr txBox="1"/>
          <p:nvPr/>
        </p:nvSpPr>
        <p:spPr>
          <a:xfrm>
            <a:off x="1066800" y="868680"/>
            <a:ext cx="5943600" cy="1261884"/>
          </a:xfrm>
          <a:prstGeom prst="rect">
            <a:avLst/>
          </a:prstGeom>
          <a:noFill/>
        </p:spPr>
        <p:txBody>
          <a:bodyPr wrap="square" rtlCol="0">
            <a:spAutoFit/>
          </a:bodyPr>
          <a:lstStyle/>
          <a:p>
            <a:r>
              <a:rPr lang="en-US" altLang="zh-CN" dirty="0"/>
              <a:t>APIM </a:t>
            </a:r>
            <a:r>
              <a:rPr lang="zh-CN" altLang="en-US"/>
              <a:t>配置完后页面</a:t>
            </a:r>
            <a:r>
              <a:rPr lang="zh-CN" altLang="en-US" dirty="0"/>
              <a:t>效果</a:t>
            </a:r>
            <a:endParaRPr lang="en-US" altLang="zh-CN" dirty="0"/>
          </a:p>
          <a:p>
            <a:endParaRPr lang="en-US" altLang="zh-CN" dirty="0"/>
          </a:p>
          <a:p>
            <a:pPr marL="285750" indent="-285750">
              <a:buFont typeface="Arial" panose="020B0604020202020204" pitchFamily="34" charset="0"/>
              <a:buChar char="•"/>
            </a:pPr>
            <a:endParaRPr lang="en-US" altLang="zh-CN" dirty="0"/>
          </a:p>
          <a:p>
            <a:endParaRPr lang="en-US" altLang="zh-CN" sz="1100" dirty="0"/>
          </a:p>
          <a:p>
            <a:endParaRPr lang="zh-CN" altLang="en-US" sz="1100" dirty="0"/>
          </a:p>
        </p:txBody>
      </p:sp>
      <p:pic>
        <p:nvPicPr>
          <p:cNvPr id="7" name="图片 6">
            <a:extLst>
              <a:ext uri="{FF2B5EF4-FFF2-40B4-BE49-F238E27FC236}">
                <a16:creationId xmlns:a16="http://schemas.microsoft.com/office/drawing/2014/main" id="{48245D72-F51E-6BAA-8598-3698650AD0FB}"/>
              </a:ext>
            </a:extLst>
          </p:cNvPr>
          <p:cNvPicPr>
            <a:picLocks noChangeAspect="1"/>
          </p:cNvPicPr>
          <p:nvPr/>
        </p:nvPicPr>
        <p:blipFill>
          <a:blip r:embed="rId3"/>
          <a:stretch>
            <a:fillRect/>
          </a:stretch>
        </p:blipFill>
        <p:spPr>
          <a:xfrm>
            <a:off x="533400" y="1428750"/>
            <a:ext cx="7941848" cy="3124200"/>
          </a:xfrm>
          <a:prstGeom prst="rect">
            <a:avLst/>
          </a:prstGeom>
        </p:spPr>
      </p:pic>
    </p:spTree>
    <p:extLst>
      <p:ext uri="{BB962C8B-B14F-4D97-AF65-F5344CB8AC3E}">
        <p14:creationId xmlns:p14="http://schemas.microsoft.com/office/powerpoint/2010/main" val="1568964028"/>
      </p:ext>
    </p:extLst>
  </p:cSld>
  <p:clrMapOvr>
    <a:masterClrMapping/>
  </p:clrMapOvr>
  <p:transition spd="slow">
    <p:zoom dir="in"/>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A390A65-441E-9E23-D842-A68F9A8180A7}"/>
              </a:ext>
            </a:extLst>
          </p:cNvPr>
          <p:cNvSpPr>
            <a:spLocks noGrp="1"/>
          </p:cNvSpPr>
          <p:nvPr>
            <p:ph idx="1"/>
          </p:nvPr>
        </p:nvSpPr>
        <p:spPr/>
        <p:txBody>
          <a:bodyPr/>
          <a:lstStyle/>
          <a:p>
            <a:pPr marL="0" indent="0">
              <a:spcBef>
                <a:spcPct val="0"/>
              </a:spcBef>
              <a:buNone/>
            </a:pPr>
            <a:r>
              <a:rPr lang="en-US" altLang="zh-CN" sz="1800" b="1" kern="1200" dirty="0">
                <a:solidFill>
                  <a:schemeClr val="tx1"/>
                </a:solidFill>
                <a:latin typeface="Arial" charset="0"/>
                <a:ea typeface="新細明體" charset="-120"/>
              </a:rPr>
              <a:t>BTP APIM </a:t>
            </a:r>
            <a:r>
              <a:rPr lang="zh-CN" altLang="en-US" sz="1800" b="1" kern="1200" dirty="0">
                <a:solidFill>
                  <a:schemeClr val="tx1"/>
                </a:solidFill>
                <a:latin typeface="Arial" charset="0"/>
                <a:ea typeface="新細明體" charset="-120"/>
              </a:rPr>
              <a:t>使用流程</a:t>
            </a:r>
            <a:endParaRPr lang="en-US" altLang="zh-CN" sz="1800" b="1" kern="1200" dirty="0">
              <a:solidFill>
                <a:schemeClr val="tx1"/>
              </a:solidFill>
              <a:latin typeface="Arial" charset="0"/>
              <a:ea typeface="新細明體" charset="-120"/>
            </a:endParaRPr>
          </a:p>
          <a:p>
            <a:pPr marL="0" indent="0">
              <a:spcBef>
                <a:spcPct val="0"/>
              </a:spcBef>
              <a:buNone/>
            </a:pPr>
            <a:endParaRPr lang="en-US" altLang="zh-CN" sz="1800" b="1" kern="1200" dirty="0">
              <a:solidFill>
                <a:schemeClr val="tx1"/>
              </a:solidFill>
              <a:latin typeface="Arial" charset="0"/>
              <a:ea typeface="新細明體" charset="-120"/>
            </a:endParaRPr>
          </a:p>
          <a:p>
            <a:pPr>
              <a:spcBef>
                <a:spcPct val="0"/>
              </a:spcBef>
            </a:pPr>
            <a:r>
              <a:rPr lang="en-US" altLang="zh-CN" sz="1800" kern="1200" dirty="0">
                <a:solidFill>
                  <a:schemeClr val="tx1"/>
                </a:solidFill>
                <a:latin typeface="Arial" charset="0"/>
                <a:ea typeface="新細明體" charset="-120"/>
              </a:rPr>
              <a:t>API </a:t>
            </a:r>
            <a:r>
              <a:rPr lang="zh-CN" altLang="en-US" sz="1800" kern="1200" dirty="0">
                <a:solidFill>
                  <a:schemeClr val="tx1"/>
                </a:solidFill>
                <a:latin typeface="Arial" charset="0"/>
                <a:ea typeface="新細明體" charset="-120"/>
              </a:rPr>
              <a:t>构建 发布</a:t>
            </a:r>
            <a:endParaRPr lang="en-US" altLang="zh-CN" sz="1800" kern="1200" dirty="0">
              <a:solidFill>
                <a:schemeClr val="tx1"/>
              </a:solidFill>
              <a:latin typeface="Arial" charset="0"/>
              <a:ea typeface="新細明體" charset="-120"/>
            </a:endParaRPr>
          </a:p>
          <a:p>
            <a:pPr>
              <a:spcBef>
                <a:spcPct val="0"/>
              </a:spcBef>
            </a:pPr>
            <a:r>
              <a:rPr lang="en-US" altLang="zh-CN" sz="1800" kern="1200" dirty="0">
                <a:solidFill>
                  <a:schemeClr val="tx1"/>
                </a:solidFill>
                <a:latin typeface="Arial" charset="0"/>
                <a:ea typeface="新細明體" charset="-120"/>
              </a:rPr>
              <a:t>API </a:t>
            </a:r>
            <a:r>
              <a:rPr lang="zh-CN" altLang="en-US" sz="1800" kern="1200" dirty="0">
                <a:solidFill>
                  <a:schemeClr val="tx1"/>
                </a:solidFill>
                <a:latin typeface="Arial" charset="0"/>
                <a:ea typeface="新細明體" charset="-120"/>
              </a:rPr>
              <a:t>分析监控</a:t>
            </a:r>
            <a:endParaRPr lang="en-US" altLang="zh-CN" sz="1800" kern="1200" dirty="0">
              <a:solidFill>
                <a:schemeClr val="tx1"/>
              </a:solidFill>
              <a:latin typeface="Arial" charset="0"/>
              <a:ea typeface="新細明體" charset="-120"/>
            </a:endParaRPr>
          </a:p>
          <a:p>
            <a:pPr>
              <a:spcBef>
                <a:spcPct val="0"/>
              </a:spcBef>
            </a:pPr>
            <a:r>
              <a:rPr lang="en-US" altLang="zh-CN" sz="1800" kern="1200" dirty="0">
                <a:solidFill>
                  <a:schemeClr val="tx1"/>
                </a:solidFill>
                <a:latin typeface="Arial" charset="0"/>
                <a:ea typeface="新細明體" charset="-120"/>
              </a:rPr>
              <a:t>API </a:t>
            </a:r>
            <a:r>
              <a:rPr lang="zh-CN" altLang="en-US" sz="1800" kern="1200" dirty="0">
                <a:solidFill>
                  <a:schemeClr val="tx1"/>
                </a:solidFill>
                <a:latin typeface="Arial" charset="0"/>
                <a:ea typeface="新細明體" charset="-120"/>
              </a:rPr>
              <a:t>使用</a:t>
            </a:r>
            <a:endParaRPr lang="en-US" altLang="zh-CN" sz="1800" kern="1200" dirty="0">
              <a:solidFill>
                <a:schemeClr val="tx1"/>
              </a:solidFill>
              <a:latin typeface="Arial" charset="0"/>
              <a:ea typeface="新細明體" charset="-120"/>
            </a:endParaRPr>
          </a:p>
          <a:p>
            <a:pPr marL="0" indent="0">
              <a:spcBef>
                <a:spcPct val="0"/>
              </a:spcBef>
              <a:buNone/>
            </a:pPr>
            <a:endParaRPr lang="en-US" altLang="zh-CN" sz="1600" kern="1200" dirty="0">
              <a:solidFill>
                <a:schemeClr val="tx1"/>
              </a:solidFill>
              <a:latin typeface="Arial" charset="0"/>
              <a:ea typeface="新細明體" charset="-120"/>
            </a:endParaRPr>
          </a:p>
          <a:p>
            <a:pPr>
              <a:spcBef>
                <a:spcPct val="0"/>
              </a:spcBef>
            </a:pPr>
            <a:endParaRPr lang="en-US" altLang="zh-CN" kern="1200" dirty="0">
              <a:solidFill>
                <a:schemeClr val="tx1"/>
              </a:solidFill>
              <a:latin typeface="Arial" charset="0"/>
              <a:ea typeface="新細明體" charset="-120"/>
            </a:endParaRPr>
          </a:p>
          <a:p>
            <a:pPr marL="0" indent="0">
              <a:spcBef>
                <a:spcPct val="0"/>
              </a:spcBef>
              <a:buNone/>
            </a:pPr>
            <a:endParaRPr lang="zh-CN" altLang="en-US" kern="1200" dirty="0">
              <a:solidFill>
                <a:schemeClr val="tx1"/>
              </a:solidFill>
              <a:latin typeface="Arial" charset="0"/>
              <a:ea typeface="新細明體" charset="-120"/>
            </a:endParaRPr>
          </a:p>
        </p:txBody>
      </p:sp>
      <p:sp>
        <p:nvSpPr>
          <p:cNvPr id="3" name="标题 2">
            <a:extLst>
              <a:ext uri="{FF2B5EF4-FFF2-40B4-BE49-F238E27FC236}">
                <a16:creationId xmlns:a16="http://schemas.microsoft.com/office/drawing/2014/main" id="{E259B8DE-DF07-C2EE-0C28-FE102F09B756}"/>
              </a:ext>
            </a:extLst>
          </p:cNvPr>
          <p:cNvSpPr>
            <a:spLocks noGrp="1"/>
          </p:cNvSpPr>
          <p:nvPr>
            <p:ph type="title"/>
          </p:nvPr>
        </p:nvSpPr>
        <p:spPr/>
        <p:txBody>
          <a:bodyPr/>
          <a:lstStyle/>
          <a:p>
            <a:r>
              <a:rPr kumimoji="0" lang="en-US" altLang="zh-TW" sz="32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t>
            </a:r>
            <a:r>
              <a:rPr lang="en-US" altLang="zh-TW" sz="3200" dirty="0">
                <a:solidFill>
                  <a:srgbClr val="00506E"/>
                </a:solidFill>
                <a:cs typeface="Calibri" panose="020F0502020204030204" pitchFamily="34" charset="0"/>
              </a:rPr>
              <a:t>APIM</a:t>
            </a:r>
            <a:endParaRPr lang="zh-CN" altLang="en-US" dirty="0"/>
          </a:p>
        </p:txBody>
      </p:sp>
      <p:sp>
        <p:nvSpPr>
          <p:cNvPr id="4" name="灯片编号占位符 3">
            <a:extLst>
              <a:ext uri="{FF2B5EF4-FFF2-40B4-BE49-F238E27FC236}">
                <a16:creationId xmlns:a16="http://schemas.microsoft.com/office/drawing/2014/main" id="{96968CC2-7DC7-6508-A60E-3E6C6429711A}"/>
              </a:ext>
            </a:extLst>
          </p:cNvPr>
          <p:cNvSpPr>
            <a:spLocks noGrp="1"/>
          </p:cNvSpPr>
          <p:nvPr>
            <p:ph type="sldNum" sz="quarter" idx="10"/>
          </p:nvPr>
        </p:nvSpPr>
        <p:spPr/>
        <p:txBody>
          <a:bodyPr/>
          <a:lstStyle/>
          <a:p>
            <a:pPr>
              <a:defRPr/>
            </a:pPr>
            <a:fld id="{7A6790E0-BEF4-4832-A75A-9EE1100ED3A6}" type="slidenum">
              <a:rPr lang="en-US" altLang="zh-TW" smtClean="0"/>
              <a:pPr>
                <a:defRPr/>
              </a:pPr>
              <a:t>18</a:t>
            </a:fld>
            <a:endParaRPr lang="en-US" altLang="zh-TW" dirty="0"/>
          </a:p>
        </p:txBody>
      </p:sp>
    </p:spTree>
    <p:extLst>
      <p:ext uri="{BB962C8B-B14F-4D97-AF65-F5344CB8AC3E}">
        <p14:creationId xmlns:p14="http://schemas.microsoft.com/office/powerpoint/2010/main" val="1446519499"/>
      </p:ext>
    </p:extLst>
  </p:cSld>
  <p:clrMapOvr>
    <a:masterClrMapping/>
  </p:clrMapOvr>
  <p:transition spd="slow">
    <p:zoom dir="in"/>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标题 2">
            <a:extLst>
              <a:ext uri="{FF2B5EF4-FFF2-40B4-BE49-F238E27FC236}">
                <a16:creationId xmlns:a16="http://schemas.microsoft.com/office/drawing/2014/main" id="{0A279423-B405-4B57-99EE-F831F833D071}"/>
              </a:ext>
            </a:extLst>
          </p:cNvPr>
          <p:cNvSpPr txBox="1">
            <a:spLocks/>
          </p:cNvSpPr>
          <p:nvPr/>
        </p:nvSpPr>
        <p:spPr>
          <a:xfrm>
            <a:off x="685800" y="318044"/>
            <a:ext cx="8229600" cy="461665"/>
          </a:xfrm>
          <a:prstGeom prst="rect">
            <a:avLst/>
          </a:prstGeom>
        </p:spPr>
        <p:txBody>
          <a:bodyPr/>
          <a:lstStyle>
            <a:lvl1pPr algn="l" rtl="0" eaLnBrk="0" fontAlgn="base" hangingPunct="0">
              <a:spcBef>
                <a:spcPct val="0"/>
              </a:spcBef>
              <a:spcAft>
                <a:spcPct val="0"/>
              </a:spcAft>
              <a:defRPr kumimoji="1" sz="3200" b="1">
                <a:solidFill>
                  <a:srgbClr val="333333"/>
                </a:solidFill>
                <a:latin typeface="+mj-lt"/>
                <a:ea typeface="+mj-ea"/>
                <a:cs typeface="+mj-cs"/>
              </a:defRPr>
            </a:lvl1pPr>
            <a:lvl2pPr algn="l" rtl="0" eaLnBrk="0" fontAlgn="base" hangingPunct="0">
              <a:spcBef>
                <a:spcPct val="0"/>
              </a:spcBef>
              <a:spcAft>
                <a:spcPct val="0"/>
              </a:spcAft>
              <a:defRPr kumimoji="1" sz="3200" b="1">
                <a:solidFill>
                  <a:srgbClr val="333333"/>
                </a:solidFill>
                <a:latin typeface="Arial" charset="0"/>
                <a:ea typeface="新細明體" charset="-120"/>
              </a:defRPr>
            </a:lvl2pPr>
            <a:lvl3pPr algn="l" rtl="0" eaLnBrk="0" fontAlgn="base" hangingPunct="0">
              <a:spcBef>
                <a:spcPct val="0"/>
              </a:spcBef>
              <a:spcAft>
                <a:spcPct val="0"/>
              </a:spcAft>
              <a:defRPr kumimoji="1" sz="3200" b="1">
                <a:solidFill>
                  <a:srgbClr val="333333"/>
                </a:solidFill>
                <a:latin typeface="Arial" charset="0"/>
                <a:ea typeface="新細明體" charset="-120"/>
              </a:defRPr>
            </a:lvl3pPr>
            <a:lvl4pPr algn="l" rtl="0" eaLnBrk="0" fontAlgn="base" hangingPunct="0">
              <a:spcBef>
                <a:spcPct val="0"/>
              </a:spcBef>
              <a:spcAft>
                <a:spcPct val="0"/>
              </a:spcAft>
              <a:defRPr kumimoji="1" sz="3200" b="1">
                <a:solidFill>
                  <a:srgbClr val="333333"/>
                </a:solidFill>
                <a:latin typeface="Arial" charset="0"/>
                <a:ea typeface="新細明體" charset="-120"/>
              </a:defRPr>
            </a:lvl4pPr>
            <a:lvl5pPr algn="l" rtl="0" eaLnBrk="0" fontAlgn="base" hangingPunct="0">
              <a:spcBef>
                <a:spcPct val="0"/>
              </a:spcBef>
              <a:spcAft>
                <a:spcPct val="0"/>
              </a:spcAft>
              <a:defRPr kumimoji="1" sz="3200" b="1">
                <a:solidFill>
                  <a:srgbClr val="333333"/>
                </a:solidFill>
                <a:latin typeface="Arial" charset="0"/>
                <a:ea typeface="新細明體" charset="-120"/>
              </a:defRPr>
            </a:lvl5pPr>
            <a:lvl6pPr marL="457200" algn="l" rtl="0" fontAlgn="base">
              <a:spcBef>
                <a:spcPct val="0"/>
              </a:spcBef>
              <a:spcAft>
                <a:spcPct val="0"/>
              </a:spcAft>
              <a:defRPr kumimoji="1" sz="3200">
                <a:solidFill>
                  <a:srgbClr val="333333"/>
                </a:solidFill>
                <a:latin typeface="Arial" charset="0"/>
                <a:ea typeface="新細明體" charset="-120"/>
              </a:defRPr>
            </a:lvl6pPr>
            <a:lvl7pPr marL="914400" algn="l" rtl="0" fontAlgn="base">
              <a:spcBef>
                <a:spcPct val="0"/>
              </a:spcBef>
              <a:spcAft>
                <a:spcPct val="0"/>
              </a:spcAft>
              <a:defRPr kumimoji="1" sz="3200">
                <a:solidFill>
                  <a:srgbClr val="333333"/>
                </a:solidFill>
                <a:latin typeface="Arial" charset="0"/>
                <a:ea typeface="新細明體" charset="-120"/>
              </a:defRPr>
            </a:lvl7pPr>
            <a:lvl8pPr marL="1371600" algn="l" rtl="0" fontAlgn="base">
              <a:spcBef>
                <a:spcPct val="0"/>
              </a:spcBef>
              <a:spcAft>
                <a:spcPct val="0"/>
              </a:spcAft>
              <a:defRPr kumimoji="1" sz="3200">
                <a:solidFill>
                  <a:srgbClr val="333333"/>
                </a:solidFill>
                <a:latin typeface="Arial" charset="0"/>
                <a:ea typeface="新細明體" charset="-120"/>
              </a:defRPr>
            </a:lvl8pPr>
            <a:lvl9pPr marL="1828800" algn="l" rtl="0" fontAlgn="base">
              <a:spcBef>
                <a:spcPct val="0"/>
              </a:spcBef>
              <a:spcAft>
                <a:spcPct val="0"/>
              </a:spcAft>
              <a:defRPr kumimoji="1" sz="3200">
                <a:solidFill>
                  <a:srgbClr val="333333"/>
                </a:solidFill>
                <a:latin typeface="Arial" charset="0"/>
                <a:ea typeface="新細明體" charset="-120"/>
              </a:defRPr>
            </a:lvl9pPr>
          </a:lstStyle>
          <a:p>
            <a:r>
              <a:rPr kumimoji="0" lang="en-US" altLang="zh-TW" sz="20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t>
            </a:r>
            <a:r>
              <a:rPr lang="en-US" altLang="zh-TW" sz="2000" dirty="0">
                <a:solidFill>
                  <a:srgbClr val="00506E"/>
                </a:solidFill>
                <a:cs typeface="Calibri" panose="020F0502020204030204" pitchFamily="34" charset="0"/>
              </a:rPr>
              <a:t>APIM</a:t>
            </a:r>
            <a:endParaRPr lang="zh-CN" altLang="en-US" sz="2000" kern="0" dirty="0">
              <a:solidFill>
                <a:srgbClr val="00506E"/>
              </a:solidFill>
              <a:latin typeface="微軟正黑體" panose="020B0604030504040204" pitchFamily="34" charset="-120"/>
              <a:ea typeface="微軟正黑體" panose="020B0604030504040204" pitchFamily="34" charset="-120"/>
              <a:cs typeface="Calibri" panose="020F0502020204030204" pitchFamily="34" charset="0"/>
            </a:endParaRPr>
          </a:p>
        </p:txBody>
      </p:sp>
      <p:sp>
        <p:nvSpPr>
          <p:cNvPr id="104" name="灯片编号占位符 3">
            <a:extLst>
              <a:ext uri="{FF2B5EF4-FFF2-40B4-BE49-F238E27FC236}">
                <a16:creationId xmlns:a16="http://schemas.microsoft.com/office/drawing/2014/main" id="{19A8A445-47E4-4E0A-B66B-3987697524AD}"/>
              </a:ext>
            </a:extLst>
          </p:cNvPr>
          <p:cNvSpPr txBox="1">
            <a:spLocks/>
          </p:cNvSpPr>
          <p:nvPr/>
        </p:nvSpPr>
        <p:spPr>
          <a:xfrm>
            <a:off x="8781020" y="4880902"/>
            <a:ext cx="533400" cy="285750"/>
          </a:xfrm>
        </p:spPr>
        <p:txBody>
          <a:bodyPr/>
          <a:lstStyle>
            <a:defPPr>
              <a:defRPr lang="zh-TW"/>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a:lstStyle>
          <a:p>
            <a:pPr algn="ctr">
              <a:defRPr/>
            </a:pPr>
            <a:fld id="{7A6790E0-BEF4-4832-A75A-9EE1100ED3A6}" type="slidenum">
              <a:rPr lang="en-US" altLang="zh-TW" sz="1100" smtClean="0">
                <a:solidFill>
                  <a:schemeClr val="bg1"/>
                </a:solidFill>
              </a:rPr>
              <a:pPr algn="ctr">
                <a:defRPr/>
              </a:pPr>
              <a:t>19</a:t>
            </a:fld>
            <a:endParaRPr lang="en-US" altLang="zh-TW" sz="1100" dirty="0">
              <a:solidFill>
                <a:schemeClr val="bg1"/>
              </a:solidFill>
            </a:endParaRPr>
          </a:p>
        </p:txBody>
      </p:sp>
      <p:sp>
        <p:nvSpPr>
          <p:cNvPr id="3" name="内容占位符 1">
            <a:extLst>
              <a:ext uri="{FF2B5EF4-FFF2-40B4-BE49-F238E27FC236}">
                <a16:creationId xmlns:a16="http://schemas.microsoft.com/office/drawing/2014/main" id="{E84274F8-6062-F80E-FF58-74727381BC67}"/>
              </a:ext>
            </a:extLst>
          </p:cNvPr>
          <p:cNvSpPr txBox="1">
            <a:spLocks/>
          </p:cNvSpPr>
          <p:nvPr/>
        </p:nvSpPr>
        <p:spPr>
          <a:xfrm>
            <a:off x="652762" y="892892"/>
            <a:ext cx="8229600" cy="3736258"/>
          </a:xfrm>
          <a:prstGeom prst="rect">
            <a:avLst/>
          </a:prstGeom>
        </p:spPr>
        <p:txBody>
          <a:bodyPr/>
          <a:lstStyle>
            <a:lvl1pPr marL="342900" indent="-342900" algn="l" rtl="0" eaLnBrk="0" fontAlgn="base" hangingPunct="0">
              <a:spcBef>
                <a:spcPct val="20000"/>
              </a:spcBef>
              <a:spcAft>
                <a:spcPct val="0"/>
              </a:spcAft>
              <a:buChar char="•"/>
              <a:defRPr kumimoji="1" sz="3200">
                <a:solidFill>
                  <a:srgbClr val="4D4D4D"/>
                </a:solidFill>
                <a:latin typeface="+mn-lt"/>
                <a:ea typeface="+mn-ea"/>
                <a:cs typeface="+mn-cs"/>
              </a:defRPr>
            </a:lvl1pPr>
            <a:lvl2pPr marL="742950" indent="-285750" algn="l" rtl="0" eaLnBrk="0" fontAlgn="base" hangingPunct="0">
              <a:spcBef>
                <a:spcPct val="20000"/>
              </a:spcBef>
              <a:spcAft>
                <a:spcPct val="0"/>
              </a:spcAft>
              <a:buChar char="–"/>
              <a:defRPr kumimoji="1" sz="2800">
                <a:solidFill>
                  <a:srgbClr val="4D4D4D"/>
                </a:solidFill>
                <a:latin typeface="+mn-lt"/>
                <a:ea typeface="+mn-ea"/>
              </a:defRPr>
            </a:lvl2pPr>
            <a:lvl3pPr marL="1143000" indent="-228600" algn="l" rtl="0" eaLnBrk="0" fontAlgn="base" hangingPunct="0">
              <a:spcBef>
                <a:spcPct val="20000"/>
              </a:spcBef>
              <a:spcAft>
                <a:spcPct val="0"/>
              </a:spcAft>
              <a:buChar char="•"/>
              <a:defRPr kumimoji="1" sz="2400">
                <a:solidFill>
                  <a:srgbClr val="4D4D4D"/>
                </a:solidFill>
                <a:latin typeface="+mn-lt"/>
                <a:ea typeface="+mn-ea"/>
              </a:defRPr>
            </a:lvl3pPr>
            <a:lvl4pPr marL="1600200" indent="-228600" algn="l" rtl="0" eaLnBrk="0" fontAlgn="base" hangingPunct="0">
              <a:spcBef>
                <a:spcPct val="20000"/>
              </a:spcBef>
              <a:spcAft>
                <a:spcPct val="0"/>
              </a:spcAft>
              <a:buChar char="–"/>
              <a:defRPr kumimoji="1" sz="2000">
                <a:solidFill>
                  <a:srgbClr val="4D4D4D"/>
                </a:solidFill>
                <a:latin typeface="+mn-lt"/>
                <a:ea typeface="+mn-ea"/>
              </a:defRPr>
            </a:lvl4pPr>
            <a:lvl5pPr marL="2057400" indent="-228600" algn="l" rtl="0" eaLnBrk="0" fontAlgn="base" hangingPunct="0">
              <a:spcBef>
                <a:spcPct val="20000"/>
              </a:spcBef>
              <a:spcAft>
                <a:spcPct val="0"/>
              </a:spcAft>
              <a:buChar char="»"/>
              <a:defRPr kumimoji="1" sz="2000">
                <a:solidFill>
                  <a:srgbClr val="4D4D4D"/>
                </a:solidFill>
                <a:latin typeface="+mn-lt"/>
                <a:ea typeface="+mn-ea"/>
              </a:defRPr>
            </a:lvl5pPr>
            <a:lvl6pPr marL="2514600" indent="-228600" algn="l" rtl="0" fontAlgn="base">
              <a:spcBef>
                <a:spcPct val="20000"/>
              </a:spcBef>
              <a:spcAft>
                <a:spcPct val="0"/>
              </a:spcAft>
              <a:buChar char="»"/>
              <a:defRPr kumimoji="1" sz="2000">
                <a:solidFill>
                  <a:srgbClr val="4D4D4D"/>
                </a:solidFill>
                <a:latin typeface="+mn-lt"/>
                <a:ea typeface="+mn-ea"/>
              </a:defRPr>
            </a:lvl6pPr>
            <a:lvl7pPr marL="2971800" indent="-228600" algn="l" rtl="0" fontAlgn="base">
              <a:spcBef>
                <a:spcPct val="20000"/>
              </a:spcBef>
              <a:spcAft>
                <a:spcPct val="0"/>
              </a:spcAft>
              <a:buChar char="»"/>
              <a:defRPr kumimoji="1" sz="2000">
                <a:solidFill>
                  <a:srgbClr val="4D4D4D"/>
                </a:solidFill>
                <a:latin typeface="+mn-lt"/>
                <a:ea typeface="+mn-ea"/>
              </a:defRPr>
            </a:lvl7pPr>
            <a:lvl8pPr marL="3429000" indent="-228600" algn="l" rtl="0" fontAlgn="base">
              <a:spcBef>
                <a:spcPct val="20000"/>
              </a:spcBef>
              <a:spcAft>
                <a:spcPct val="0"/>
              </a:spcAft>
              <a:buChar char="»"/>
              <a:defRPr kumimoji="1" sz="2000">
                <a:solidFill>
                  <a:srgbClr val="4D4D4D"/>
                </a:solidFill>
                <a:latin typeface="+mn-lt"/>
                <a:ea typeface="+mn-ea"/>
              </a:defRPr>
            </a:lvl8pPr>
            <a:lvl9pPr marL="3886200" indent="-228600" algn="l" rtl="0" fontAlgn="base">
              <a:spcBef>
                <a:spcPct val="20000"/>
              </a:spcBef>
              <a:spcAft>
                <a:spcPct val="0"/>
              </a:spcAft>
              <a:buChar char="»"/>
              <a:defRPr kumimoji="1" sz="2000">
                <a:solidFill>
                  <a:srgbClr val="4D4D4D"/>
                </a:solidFill>
                <a:latin typeface="+mn-lt"/>
                <a:ea typeface="+mn-ea"/>
              </a:defRPr>
            </a:lvl9pPr>
          </a:lstStyle>
          <a:p>
            <a:pPr marL="0" indent="0">
              <a:spcBef>
                <a:spcPct val="0"/>
              </a:spcBef>
              <a:buNone/>
            </a:pPr>
            <a:r>
              <a:rPr lang="en-US" altLang="zh-CN" sz="1800" b="1" dirty="0">
                <a:solidFill>
                  <a:schemeClr val="tx1"/>
                </a:solidFill>
                <a:latin typeface="Arial" charset="0"/>
                <a:ea typeface="新細明體" charset="-120"/>
              </a:rPr>
              <a:t>   </a:t>
            </a:r>
            <a:r>
              <a:rPr lang="en-US" altLang="zh-CN" sz="1800" b="1" kern="1200" dirty="0">
                <a:solidFill>
                  <a:schemeClr val="tx1"/>
                </a:solidFill>
                <a:latin typeface="Arial" charset="0"/>
                <a:ea typeface="新細明體" charset="-120"/>
              </a:rPr>
              <a:t>API </a:t>
            </a:r>
            <a:r>
              <a:rPr lang="zh-CN" altLang="en-US" sz="1800" b="1" kern="1200" dirty="0">
                <a:solidFill>
                  <a:schemeClr val="tx1"/>
                </a:solidFill>
                <a:latin typeface="Arial" charset="0"/>
                <a:ea typeface="新細明體" charset="-120"/>
              </a:rPr>
              <a:t>构建</a:t>
            </a:r>
            <a:endParaRPr lang="en-US" altLang="zh-CN" sz="1800" b="1" kern="1200" dirty="0">
              <a:solidFill>
                <a:schemeClr val="tx1"/>
              </a:solidFill>
              <a:latin typeface="Arial" charset="0"/>
              <a:ea typeface="新細明體" charset="-120"/>
            </a:endParaRPr>
          </a:p>
          <a:p>
            <a:pPr>
              <a:lnSpc>
                <a:spcPct val="150000"/>
              </a:lnSpc>
              <a:spcBef>
                <a:spcPct val="0"/>
              </a:spcBef>
              <a:buFont typeface="+mj-lt"/>
              <a:buAutoNum type="arabicPeriod"/>
            </a:pPr>
            <a:r>
              <a:rPr lang="en-US" altLang="zh-CN" sz="1000" kern="1200" dirty="0">
                <a:solidFill>
                  <a:schemeClr val="tx1"/>
                </a:solidFill>
                <a:latin typeface="Arial" charset="0"/>
                <a:ea typeface="新細明體" charset="-120"/>
              </a:rPr>
              <a:t>API </a:t>
            </a:r>
            <a:r>
              <a:rPr lang="zh-CN" altLang="en-US" sz="1000" kern="1200" dirty="0">
                <a:solidFill>
                  <a:schemeClr val="tx1"/>
                </a:solidFill>
                <a:latin typeface="Arial" charset="0"/>
                <a:ea typeface="新細明體" charset="-120"/>
              </a:rPr>
              <a:t>版本 可以输入相应参数生成</a:t>
            </a:r>
            <a:r>
              <a:rPr lang="en-US" altLang="zh-CN" sz="1000" kern="1200" dirty="0">
                <a:solidFill>
                  <a:schemeClr val="tx1"/>
                </a:solidFill>
                <a:latin typeface="Arial" charset="0"/>
                <a:ea typeface="新細明體" charset="-120"/>
              </a:rPr>
              <a:t>name </a:t>
            </a:r>
            <a:r>
              <a:rPr lang="zh-CN" altLang="en-US" sz="1000" kern="1200" dirty="0">
                <a:solidFill>
                  <a:schemeClr val="tx1"/>
                </a:solidFill>
                <a:latin typeface="Arial" charset="0"/>
                <a:ea typeface="新細明體" charset="-120"/>
              </a:rPr>
              <a:t>和路径   </a:t>
            </a:r>
            <a:r>
              <a:rPr lang="en-US" altLang="zh-CN" sz="1000" b="0" i="0" dirty="0">
                <a:solidFill>
                  <a:srgbClr val="333333"/>
                </a:solidFill>
                <a:effectLst/>
                <a:latin typeface="72" panose="020B0503030000000003" pitchFamily="34" charset="0"/>
              </a:rPr>
              <a:t>v1     name_v1    /v1/</a:t>
            </a:r>
            <a:r>
              <a:rPr lang="en-US" altLang="zh-CN" sz="1000" b="0" i="0" dirty="0" err="1">
                <a:solidFill>
                  <a:srgbClr val="333333"/>
                </a:solidFill>
                <a:effectLst/>
                <a:latin typeface="72" panose="020B0503030000000003" pitchFamily="34" charset="0"/>
              </a:rPr>
              <a:t>SalesOrder</a:t>
            </a:r>
            <a:r>
              <a:rPr lang="zh-CN" altLang="en-US" sz="1000" kern="1200" dirty="0">
                <a:solidFill>
                  <a:schemeClr val="tx1"/>
                </a:solidFill>
                <a:latin typeface="Arial" charset="0"/>
                <a:ea typeface="新細明體" charset="-120"/>
              </a:rPr>
              <a:t>       （后续会制定一些关于</a:t>
            </a:r>
            <a:r>
              <a:rPr lang="en-US" altLang="zh-CN" sz="1000" kern="1200" dirty="0">
                <a:solidFill>
                  <a:schemeClr val="tx1"/>
                </a:solidFill>
                <a:latin typeface="Arial" charset="0"/>
                <a:ea typeface="新細明體" charset="-120"/>
              </a:rPr>
              <a:t>API </a:t>
            </a:r>
            <a:r>
              <a:rPr lang="zh-CN" altLang="en-US" sz="1000" kern="1200" dirty="0">
                <a:solidFill>
                  <a:schemeClr val="tx1"/>
                </a:solidFill>
                <a:latin typeface="Arial" charset="0"/>
                <a:ea typeface="新細明體" charset="-120"/>
              </a:rPr>
              <a:t>的规范 命名</a:t>
            </a:r>
            <a:r>
              <a:rPr lang="en-US" altLang="zh-CN" sz="1000" kern="1200" dirty="0">
                <a:solidFill>
                  <a:schemeClr val="tx1"/>
                </a:solidFill>
                <a:latin typeface="Arial" charset="0"/>
                <a:ea typeface="新細明體" charset="-120"/>
              </a:rPr>
              <a:t>/</a:t>
            </a:r>
            <a:r>
              <a:rPr lang="zh-CN" altLang="en-US" sz="1000" kern="1200" dirty="0">
                <a:solidFill>
                  <a:schemeClr val="tx1"/>
                </a:solidFill>
                <a:latin typeface="Arial" charset="0"/>
                <a:ea typeface="新細明體" charset="-120"/>
              </a:rPr>
              <a:t>版本</a:t>
            </a:r>
            <a:r>
              <a:rPr lang="en-US" altLang="zh-CN" sz="1000" dirty="0">
                <a:solidFill>
                  <a:schemeClr val="tx1"/>
                </a:solidFill>
                <a:latin typeface="Arial" charset="0"/>
                <a:ea typeface="新細明體" charset="-120"/>
              </a:rPr>
              <a:t>/</a:t>
            </a:r>
            <a:r>
              <a:rPr lang="zh-CN" altLang="en-US" sz="1000" dirty="0">
                <a:solidFill>
                  <a:schemeClr val="tx1"/>
                </a:solidFill>
                <a:latin typeface="Arial" charset="0"/>
                <a:ea typeface="新細明體" charset="-120"/>
              </a:rPr>
              <a:t>路径   可能需要同时去考虑权限</a:t>
            </a:r>
            <a:r>
              <a:rPr lang="en-US" altLang="zh-CN" sz="1000" dirty="0">
                <a:solidFill>
                  <a:schemeClr val="tx1"/>
                </a:solidFill>
                <a:latin typeface="Arial" charset="0"/>
                <a:ea typeface="新細明體" charset="-120"/>
              </a:rPr>
              <a:t>/ </a:t>
            </a:r>
            <a:r>
              <a:rPr lang="zh-CN" altLang="en-US" sz="1000" dirty="0">
                <a:solidFill>
                  <a:schemeClr val="tx1"/>
                </a:solidFill>
                <a:latin typeface="Arial" charset="0"/>
                <a:ea typeface="新細明體" charset="-120"/>
              </a:rPr>
              <a:t>功能面的问题    在最后有介绍</a:t>
            </a:r>
            <a:r>
              <a:rPr lang="zh-CN" altLang="en-US" sz="1000" kern="1200" dirty="0">
                <a:solidFill>
                  <a:schemeClr val="tx1"/>
                </a:solidFill>
                <a:latin typeface="Arial" charset="0"/>
                <a:ea typeface="新細明體" charset="-120"/>
              </a:rPr>
              <a:t>）</a:t>
            </a:r>
            <a:endParaRPr lang="en-US" altLang="zh-CN" sz="1000" kern="1200" dirty="0">
              <a:solidFill>
                <a:schemeClr val="tx1"/>
              </a:solidFill>
              <a:latin typeface="Arial" charset="0"/>
              <a:ea typeface="新細明體" charset="-120"/>
            </a:endParaRPr>
          </a:p>
          <a:p>
            <a:pPr>
              <a:lnSpc>
                <a:spcPct val="150000"/>
              </a:lnSpc>
              <a:spcBef>
                <a:spcPct val="0"/>
              </a:spcBef>
              <a:buFont typeface="+mj-lt"/>
              <a:buAutoNum type="arabicPeriod"/>
            </a:pPr>
            <a:r>
              <a:rPr lang="en-US" altLang="zh-CN" sz="1000" kern="1200" dirty="0">
                <a:solidFill>
                  <a:schemeClr val="tx1"/>
                </a:solidFill>
                <a:latin typeface="Arial" charset="0"/>
                <a:ea typeface="新細明體" charset="-120"/>
              </a:rPr>
              <a:t>API </a:t>
            </a:r>
            <a:r>
              <a:rPr lang="zh-CN" altLang="en-US" sz="1000" kern="1200" dirty="0">
                <a:solidFill>
                  <a:schemeClr val="tx1"/>
                </a:solidFill>
                <a:latin typeface="Arial" charset="0"/>
                <a:ea typeface="新細明體" charset="-120"/>
              </a:rPr>
              <a:t>状态：</a:t>
            </a:r>
            <a:endParaRPr lang="en-US" altLang="zh-CN" sz="1000" kern="1200" dirty="0">
              <a:solidFill>
                <a:srgbClr val="333333"/>
              </a:solidFill>
              <a:latin typeface="Monaco"/>
              <a:ea typeface="新細明體" charset="-120"/>
            </a:endParaRPr>
          </a:p>
          <a:p>
            <a:pPr lvl="1">
              <a:lnSpc>
                <a:spcPct val="150000"/>
              </a:lnSpc>
              <a:spcBef>
                <a:spcPct val="0"/>
              </a:spcBef>
              <a:buFont typeface="+mj-lt"/>
              <a:buAutoNum type="arabicPeriod"/>
            </a:pPr>
            <a:r>
              <a:rPr lang="en-US" altLang="zh-CN" sz="1000" b="0" i="0" dirty="0">
                <a:solidFill>
                  <a:srgbClr val="333333"/>
                </a:solidFill>
                <a:effectLst/>
                <a:latin typeface="Monaco"/>
              </a:rPr>
              <a:t>Alpha 	</a:t>
            </a:r>
            <a:r>
              <a:rPr lang="zh-CN" altLang="en-US" sz="1000" b="0" i="0" dirty="0">
                <a:solidFill>
                  <a:srgbClr val="333333"/>
                </a:solidFill>
                <a:effectLst/>
                <a:latin typeface="Monaco"/>
              </a:rPr>
              <a:t>探索版本  可能不稳定</a:t>
            </a:r>
            <a:endParaRPr lang="en-US" altLang="zh-CN" sz="1000" b="0" i="0" dirty="0">
              <a:solidFill>
                <a:srgbClr val="333333"/>
              </a:solidFill>
              <a:effectLst/>
              <a:latin typeface="Monaco"/>
              <a:ea typeface="新細明體" charset="-120"/>
            </a:endParaRPr>
          </a:p>
          <a:p>
            <a:pPr lvl="1">
              <a:lnSpc>
                <a:spcPct val="150000"/>
              </a:lnSpc>
              <a:spcBef>
                <a:spcPct val="0"/>
              </a:spcBef>
              <a:buFont typeface="+mj-lt"/>
              <a:buAutoNum type="arabicPeriod"/>
            </a:pPr>
            <a:r>
              <a:rPr lang="en-US" altLang="zh-CN" sz="1000" b="0" i="0" dirty="0">
                <a:solidFill>
                  <a:srgbClr val="333333"/>
                </a:solidFill>
                <a:effectLst/>
                <a:latin typeface="Monaco"/>
              </a:rPr>
              <a:t>Beta	</a:t>
            </a:r>
            <a:r>
              <a:rPr lang="zh-CN" altLang="en-US" sz="1000" b="0" i="0" dirty="0">
                <a:solidFill>
                  <a:srgbClr val="333333"/>
                </a:solidFill>
                <a:effectLst/>
                <a:latin typeface="Monaco"/>
              </a:rPr>
              <a:t>非生产用途的版本</a:t>
            </a:r>
            <a:r>
              <a:rPr lang="en-US" altLang="zh-CN" sz="1000" dirty="0">
                <a:solidFill>
                  <a:srgbClr val="333333"/>
                </a:solidFill>
                <a:latin typeface="Monaco"/>
              </a:rPr>
              <a:t>	</a:t>
            </a:r>
            <a:endParaRPr lang="en-US" altLang="zh-CN" sz="1000" dirty="0">
              <a:solidFill>
                <a:srgbClr val="333333"/>
              </a:solidFill>
              <a:latin typeface="Monaco"/>
              <a:ea typeface="新細明體" charset="-120"/>
            </a:endParaRPr>
          </a:p>
          <a:p>
            <a:pPr lvl="1">
              <a:lnSpc>
                <a:spcPct val="150000"/>
              </a:lnSpc>
              <a:spcBef>
                <a:spcPct val="0"/>
              </a:spcBef>
              <a:buFont typeface="+mj-lt"/>
              <a:buAutoNum type="arabicPeriod"/>
            </a:pPr>
            <a:r>
              <a:rPr lang="en-US" altLang="zh-CN" sz="1000" b="0" i="0" dirty="0">
                <a:solidFill>
                  <a:srgbClr val="333333"/>
                </a:solidFill>
                <a:effectLst/>
                <a:latin typeface="Monaco"/>
              </a:rPr>
              <a:t>Active	</a:t>
            </a:r>
            <a:r>
              <a:rPr lang="zh-CN" altLang="en-US" sz="1000" b="0" i="0" dirty="0">
                <a:solidFill>
                  <a:srgbClr val="333333"/>
                </a:solidFill>
                <a:effectLst/>
                <a:latin typeface="Monaco"/>
              </a:rPr>
              <a:t>生产用途的版本</a:t>
            </a:r>
            <a:endParaRPr lang="en-US" altLang="zh-CN" sz="1000" b="0" i="0" dirty="0">
              <a:solidFill>
                <a:srgbClr val="333333"/>
              </a:solidFill>
              <a:effectLst/>
              <a:latin typeface="Monaco"/>
              <a:ea typeface="新細明體" charset="-120"/>
            </a:endParaRPr>
          </a:p>
          <a:p>
            <a:pPr lvl="1">
              <a:lnSpc>
                <a:spcPct val="150000"/>
              </a:lnSpc>
              <a:spcBef>
                <a:spcPct val="0"/>
              </a:spcBef>
              <a:buFont typeface="+mj-lt"/>
              <a:buAutoNum type="arabicPeriod"/>
            </a:pPr>
            <a:r>
              <a:rPr lang="en-US" altLang="zh-CN" sz="1000" b="0" i="0" dirty="0">
                <a:solidFill>
                  <a:srgbClr val="333333"/>
                </a:solidFill>
                <a:effectLst/>
                <a:latin typeface="Monaco"/>
              </a:rPr>
              <a:t>Deprecated	</a:t>
            </a:r>
            <a:r>
              <a:rPr lang="en-US" altLang="zh-CN" sz="1000" b="0" i="0" dirty="0">
                <a:solidFill>
                  <a:srgbClr val="333333"/>
                </a:solidFill>
                <a:effectLst/>
                <a:latin typeface="72" panose="020B0503030000000003" pitchFamily="34" charset="0"/>
              </a:rPr>
              <a:t>API </a:t>
            </a:r>
            <a:r>
              <a:rPr lang="zh-CN" altLang="en-US" sz="1000" b="0" i="0" dirty="0">
                <a:solidFill>
                  <a:srgbClr val="333333"/>
                </a:solidFill>
                <a:effectLst/>
                <a:latin typeface="72" panose="020B0503030000000003" pitchFamily="34" charset="0"/>
              </a:rPr>
              <a:t>标记为已弃用时，将鼓励客户使用后继 </a:t>
            </a:r>
            <a:r>
              <a:rPr lang="en-US" altLang="zh-CN" sz="1000" b="0" i="0" dirty="0">
                <a:solidFill>
                  <a:srgbClr val="333333"/>
                </a:solidFill>
                <a:effectLst/>
                <a:latin typeface="72" panose="020B0503030000000003" pitchFamily="34" charset="0"/>
              </a:rPr>
              <a:t>API</a:t>
            </a:r>
            <a:r>
              <a:rPr lang="zh-CN" altLang="en-US" sz="1000" b="0" i="0" dirty="0">
                <a:solidFill>
                  <a:srgbClr val="333333"/>
                </a:solidFill>
                <a:effectLst/>
                <a:latin typeface="72" panose="020B0503030000000003" pitchFamily="34" charset="0"/>
              </a:rPr>
              <a:t>。但是还可以暂时使用</a:t>
            </a:r>
            <a:endParaRPr lang="en-US" altLang="zh-CN" sz="1000" dirty="0">
              <a:solidFill>
                <a:srgbClr val="333333"/>
              </a:solidFill>
              <a:latin typeface="Monaco"/>
              <a:ea typeface="新細明體" charset="-120"/>
            </a:endParaRPr>
          </a:p>
          <a:p>
            <a:pPr lvl="1">
              <a:lnSpc>
                <a:spcPct val="150000"/>
              </a:lnSpc>
              <a:spcBef>
                <a:spcPct val="0"/>
              </a:spcBef>
              <a:buFont typeface="+mj-lt"/>
              <a:buAutoNum type="arabicPeriod"/>
            </a:pPr>
            <a:r>
              <a:rPr lang="en-US" altLang="zh-CN" sz="1000" b="0" i="0" dirty="0">
                <a:solidFill>
                  <a:srgbClr val="333333"/>
                </a:solidFill>
                <a:effectLst/>
                <a:latin typeface="Monaco"/>
              </a:rPr>
              <a:t>Decommissioned	</a:t>
            </a:r>
            <a:r>
              <a:rPr lang="zh-CN" altLang="en-US" sz="1000" b="0" i="0" dirty="0">
                <a:solidFill>
                  <a:srgbClr val="333333"/>
                </a:solidFill>
                <a:effectLst/>
                <a:latin typeface="72" panose="020B0503030000000003" pitchFamily="34" charset="0"/>
              </a:rPr>
              <a:t>服务不再可用且无法用于生产的 </a:t>
            </a:r>
            <a:r>
              <a:rPr lang="en-US" altLang="zh-CN" sz="1000" b="0" i="0" dirty="0">
                <a:solidFill>
                  <a:srgbClr val="333333"/>
                </a:solidFill>
                <a:effectLst/>
                <a:latin typeface="72" panose="020B0503030000000003" pitchFamily="34" charset="0"/>
              </a:rPr>
              <a:t>API </a:t>
            </a:r>
            <a:r>
              <a:rPr lang="zh-CN" altLang="en-US" sz="1000" b="0" i="0" dirty="0">
                <a:solidFill>
                  <a:srgbClr val="333333"/>
                </a:solidFill>
                <a:effectLst/>
                <a:latin typeface="72" panose="020B0503030000000003" pitchFamily="34" charset="0"/>
              </a:rPr>
              <a:t>版本。</a:t>
            </a:r>
            <a:endParaRPr lang="en-US" altLang="zh-CN" sz="1000" kern="1200" dirty="0">
              <a:solidFill>
                <a:schemeClr val="tx1"/>
              </a:solidFill>
              <a:latin typeface="Arial" charset="0"/>
              <a:ea typeface="新細明體" charset="-120"/>
            </a:endParaRPr>
          </a:p>
          <a:p>
            <a:pPr>
              <a:lnSpc>
                <a:spcPct val="150000"/>
              </a:lnSpc>
              <a:spcBef>
                <a:spcPct val="0"/>
              </a:spcBef>
              <a:buFont typeface="+mj-lt"/>
              <a:buAutoNum type="arabicPeriod"/>
            </a:pPr>
            <a:r>
              <a:rPr lang="en-US" altLang="zh-CN" sz="1000" kern="1200" dirty="0">
                <a:solidFill>
                  <a:schemeClr val="tx1"/>
                </a:solidFill>
                <a:latin typeface="Arial" charset="0"/>
                <a:ea typeface="新細明體" charset="-120"/>
              </a:rPr>
              <a:t>API </a:t>
            </a:r>
            <a:r>
              <a:rPr lang="zh-CN" altLang="en-US" sz="1000" dirty="0">
                <a:solidFill>
                  <a:schemeClr val="tx1"/>
                </a:solidFill>
                <a:latin typeface="Arial" charset="0"/>
                <a:ea typeface="新細明體" charset="-120"/>
              </a:rPr>
              <a:t>部件</a:t>
            </a:r>
            <a:endParaRPr lang="en-US" altLang="zh-CN" sz="1000" kern="1200" dirty="0">
              <a:solidFill>
                <a:schemeClr val="tx1"/>
              </a:solidFill>
              <a:latin typeface="Arial" charset="0"/>
              <a:ea typeface="新細明體" charset="-120"/>
            </a:endParaRPr>
          </a:p>
          <a:p>
            <a:pPr lvl="1">
              <a:lnSpc>
                <a:spcPct val="150000"/>
              </a:lnSpc>
              <a:spcBef>
                <a:spcPct val="0"/>
              </a:spcBef>
              <a:buFont typeface="+mj-lt"/>
              <a:buAutoNum type="arabicPeriod"/>
            </a:pPr>
            <a:r>
              <a:rPr lang="en-US" altLang="zh-CN" sz="1000" kern="1200" dirty="0">
                <a:solidFill>
                  <a:schemeClr val="tx1"/>
                </a:solidFill>
                <a:latin typeface="Arial" charset="0"/>
                <a:ea typeface="新細明體" charset="-120"/>
              </a:rPr>
              <a:t>API </a:t>
            </a:r>
            <a:r>
              <a:rPr lang="zh-CN" altLang="en-US" sz="1000" kern="1200" dirty="0">
                <a:solidFill>
                  <a:schemeClr val="tx1"/>
                </a:solidFill>
                <a:latin typeface="Arial" charset="0"/>
                <a:ea typeface="新細明體" charset="-120"/>
              </a:rPr>
              <a:t>代理    </a:t>
            </a:r>
            <a:r>
              <a:rPr lang="en-US" altLang="zh-CN" sz="1000" kern="1200" dirty="0">
                <a:solidFill>
                  <a:schemeClr val="tx1"/>
                </a:solidFill>
                <a:latin typeface="Arial" charset="0"/>
                <a:ea typeface="新細明體" charset="-120"/>
              </a:rPr>
              <a:t>	</a:t>
            </a:r>
            <a:r>
              <a:rPr lang="zh-CN" altLang="en-US" sz="1000" b="0" i="0" dirty="0">
                <a:solidFill>
                  <a:srgbClr val="333333"/>
                </a:solidFill>
                <a:effectLst/>
                <a:latin typeface="72" panose="020B0503030000000003" pitchFamily="34" charset="0"/>
              </a:rPr>
              <a:t>抽象化一端的实际代理端点属性和另一端的实际目标端点</a:t>
            </a:r>
            <a:r>
              <a:rPr lang="en-US" altLang="zh-CN" sz="1000" b="0" i="0" dirty="0">
                <a:solidFill>
                  <a:srgbClr val="333333"/>
                </a:solidFill>
                <a:effectLst/>
                <a:latin typeface="72" panose="020B0503030000000003" pitchFamily="34" charset="0"/>
              </a:rPr>
              <a:t>(REST</a:t>
            </a:r>
            <a:r>
              <a:rPr lang="zh-CN" altLang="en-US" sz="1000" b="0" i="0" dirty="0">
                <a:solidFill>
                  <a:srgbClr val="333333"/>
                </a:solidFill>
                <a:effectLst/>
                <a:latin typeface="72" panose="020B0503030000000003" pitchFamily="34" charset="0"/>
              </a:rPr>
              <a:t>、</a:t>
            </a:r>
            <a:r>
              <a:rPr lang="en-US" altLang="zh-CN" sz="1000" b="0" i="0" dirty="0">
                <a:solidFill>
                  <a:srgbClr val="333333"/>
                </a:solidFill>
                <a:effectLst/>
                <a:latin typeface="72" panose="020B0503030000000003" pitchFamily="34" charset="0"/>
              </a:rPr>
              <a:t>ODATA </a:t>
            </a:r>
            <a:r>
              <a:rPr lang="zh-CN" altLang="en-US" sz="1000" b="0" i="0" dirty="0">
                <a:solidFill>
                  <a:srgbClr val="333333"/>
                </a:solidFill>
                <a:effectLst/>
                <a:latin typeface="72" panose="020B0503030000000003" pitchFamily="34" charset="0"/>
              </a:rPr>
              <a:t>和 </a:t>
            </a:r>
            <a:r>
              <a:rPr lang="en-US" altLang="zh-CN" sz="1000" b="0" i="0" dirty="0">
                <a:solidFill>
                  <a:srgbClr val="333333"/>
                </a:solidFill>
                <a:effectLst/>
                <a:latin typeface="72" panose="020B0503030000000003" pitchFamily="34" charset="0"/>
              </a:rPr>
              <a:t>SOAP)</a:t>
            </a:r>
          </a:p>
          <a:p>
            <a:pPr lvl="1">
              <a:lnSpc>
                <a:spcPct val="150000"/>
              </a:lnSpc>
              <a:spcBef>
                <a:spcPct val="0"/>
              </a:spcBef>
              <a:buFont typeface="+mj-lt"/>
              <a:buAutoNum type="arabicPeriod"/>
            </a:pPr>
            <a:r>
              <a:rPr lang="zh-CN" altLang="en-US" sz="1000" b="0" i="0" dirty="0">
                <a:solidFill>
                  <a:srgbClr val="333333"/>
                </a:solidFill>
                <a:effectLst/>
                <a:latin typeface="72" panose="020B0503030000000003" pitchFamily="34" charset="0"/>
              </a:rPr>
              <a:t>代理端点</a:t>
            </a:r>
            <a:r>
              <a:rPr lang="en-US" altLang="zh-CN" sz="1000" dirty="0">
                <a:solidFill>
                  <a:srgbClr val="333333"/>
                </a:solidFill>
                <a:latin typeface="72" panose="020B0503030000000003" pitchFamily="34" charset="0"/>
              </a:rPr>
              <a:t>	</a:t>
            </a:r>
            <a:r>
              <a:rPr lang="zh-CN" altLang="en-US" sz="1000" b="0" i="0" dirty="0">
                <a:solidFill>
                  <a:srgbClr val="333333"/>
                </a:solidFill>
                <a:effectLst/>
                <a:latin typeface="72" panose="020B0503030000000003" pitchFamily="34" charset="0"/>
              </a:rPr>
              <a:t>管理与 </a:t>
            </a:r>
            <a:r>
              <a:rPr lang="en-US" altLang="zh-CN" sz="1000" b="0" i="0" dirty="0">
                <a:solidFill>
                  <a:srgbClr val="333333"/>
                </a:solidFill>
                <a:effectLst/>
                <a:latin typeface="72" panose="020B0503030000000003" pitchFamily="34" charset="0"/>
              </a:rPr>
              <a:t>API </a:t>
            </a:r>
            <a:r>
              <a:rPr lang="zh-CN" altLang="en-US" sz="1000" b="0" i="0" dirty="0">
                <a:solidFill>
                  <a:srgbClr val="333333"/>
                </a:solidFill>
                <a:effectLst/>
                <a:latin typeface="72" panose="020B0503030000000003" pitchFamily="34" charset="0"/>
              </a:rPr>
              <a:t>消费者的交互。</a:t>
            </a:r>
            <a:r>
              <a:rPr lang="en-US" altLang="zh-CN" sz="1000" b="0" i="0" dirty="0">
                <a:solidFill>
                  <a:srgbClr val="333333"/>
                </a:solidFill>
                <a:effectLst/>
                <a:latin typeface="72" panose="020B0503030000000003" pitchFamily="34" charset="0"/>
              </a:rPr>
              <a:t>API </a:t>
            </a:r>
            <a:r>
              <a:rPr lang="zh-CN" altLang="en-US" sz="1000" b="0" i="0" dirty="0">
                <a:solidFill>
                  <a:srgbClr val="333333"/>
                </a:solidFill>
                <a:effectLst/>
                <a:latin typeface="72" panose="020B0503030000000003" pitchFamily="34" charset="0"/>
              </a:rPr>
              <a:t>消费者通常与 </a:t>
            </a:r>
            <a:r>
              <a:rPr lang="en-US" altLang="zh-CN" sz="1000" b="0" i="0" dirty="0">
                <a:solidFill>
                  <a:srgbClr val="333333"/>
                </a:solidFill>
                <a:effectLst/>
                <a:latin typeface="72" panose="020B0503030000000003" pitchFamily="34" charset="0"/>
              </a:rPr>
              <a:t>API </a:t>
            </a:r>
            <a:r>
              <a:rPr lang="zh-CN" altLang="en-US" sz="1000" b="0" i="0" dirty="0">
                <a:solidFill>
                  <a:srgbClr val="333333"/>
                </a:solidFill>
                <a:effectLst/>
                <a:latin typeface="72" panose="020B0503030000000003" pitchFamily="34" charset="0"/>
              </a:rPr>
              <a:t>的基础路径交互，附加在用于定义配额、访问限制符等的策略实体。</a:t>
            </a:r>
            <a:endParaRPr lang="en-US" altLang="zh-CN" sz="1000" dirty="0">
              <a:solidFill>
                <a:srgbClr val="333333"/>
              </a:solidFill>
              <a:latin typeface="72" panose="020B0503030000000003" pitchFamily="34" charset="0"/>
            </a:endParaRPr>
          </a:p>
          <a:p>
            <a:pPr lvl="1">
              <a:lnSpc>
                <a:spcPct val="150000"/>
              </a:lnSpc>
              <a:spcBef>
                <a:spcPct val="0"/>
              </a:spcBef>
              <a:buFont typeface="+mj-lt"/>
              <a:buAutoNum type="arabicPeriod"/>
            </a:pPr>
            <a:r>
              <a:rPr lang="zh-CN" altLang="en-US" sz="1000" b="0" i="0" dirty="0">
                <a:solidFill>
                  <a:srgbClr val="333333"/>
                </a:solidFill>
                <a:effectLst/>
                <a:latin typeface="72" panose="020B0503030000000003" pitchFamily="34" charset="0"/>
              </a:rPr>
              <a:t>目标端点</a:t>
            </a:r>
            <a:r>
              <a:rPr lang="en-US" altLang="zh-CN" sz="1000" b="0" i="0" dirty="0">
                <a:solidFill>
                  <a:srgbClr val="333333"/>
                </a:solidFill>
                <a:effectLst/>
                <a:latin typeface="72" panose="020B0503030000000003" pitchFamily="34" charset="0"/>
              </a:rPr>
              <a:t>	</a:t>
            </a:r>
            <a:r>
              <a:rPr lang="zh-CN" altLang="en-US" sz="1000" b="0" i="0" dirty="0">
                <a:solidFill>
                  <a:srgbClr val="333333"/>
                </a:solidFill>
                <a:effectLst/>
                <a:latin typeface="72" panose="020B0503030000000003" pitchFamily="34" charset="0"/>
              </a:rPr>
              <a:t>代表消费者应用程序，管理与后端服务端点所进行的交互。后端端点负责将请求消息转发到正确的后端服务。</a:t>
            </a:r>
            <a:endParaRPr lang="en-US" altLang="zh-CN" sz="1000" b="0" i="0" dirty="0">
              <a:solidFill>
                <a:srgbClr val="333333"/>
              </a:solidFill>
              <a:effectLst/>
              <a:latin typeface="72" panose="020B0503030000000003" pitchFamily="34" charset="0"/>
            </a:endParaRPr>
          </a:p>
          <a:p>
            <a:pPr lvl="1">
              <a:lnSpc>
                <a:spcPct val="150000"/>
              </a:lnSpc>
              <a:spcBef>
                <a:spcPct val="0"/>
              </a:spcBef>
              <a:buFont typeface="+mj-lt"/>
              <a:buAutoNum type="arabicPeriod"/>
            </a:pPr>
            <a:endParaRPr lang="en-US" altLang="zh-CN" sz="1000" kern="1200" dirty="0">
              <a:solidFill>
                <a:schemeClr val="tx1"/>
              </a:solidFill>
              <a:latin typeface="Arial" charset="0"/>
              <a:ea typeface="新細明體" charset="-120"/>
            </a:endParaRPr>
          </a:p>
          <a:p>
            <a:pPr>
              <a:spcBef>
                <a:spcPct val="0"/>
              </a:spcBef>
            </a:pPr>
            <a:endParaRPr lang="en-US" altLang="zh-CN" kern="1200" dirty="0">
              <a:solidFill>
                <a:schemeClr val="tx1"/>
              </a:solidFill>
              <a:latin typeface="Arial" charset="0"/>
              <a:ea typeface="新細明體" charset="-120"/>
            </a:endParaRPr>
          </a:p>
          <a:p>
            <a:pPr marL="0" indent="0">
              <a:spcBef>
                <a:spcPct val="0"/>
              </a:spcBef>
              <a:buFontTx/>
              <a:buNone/>
            </a:pPr>
            <a:endParaRPr lang="zh-CN" altLang="en-US" kern="1200" dirty="0">
              <a:solidFill>
                <a:schemeClr val="tx1"/>
              </a:solidFill>
              <a:latin typeface="Arial" charset="0"/>
              <a:ea typeface="新細明體" charset="-120"/>
            </a:endParaRPr>
          </a:p>
        </p:txBody>
      </p:sp>
    </p:spTree>
    <p:extLst>
      <p:ext uri="{BB962C8B-B14F-4D97-AF65-F5344CB8AC3E}">
        <p14:creationId xmlns:p14="http://schemas.microsoft.com/office/powerpoint/2010/main" val="34367103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CD3A46F-2E24-4BB5-8D97-B1DC074D48AC}"/>
              </a:ext>
            </a:extLst>
          </p:cNvPr>
          <p:cNvSpPr>
            <a:spLocks noGrp="1"/>
          </p:cNvSpPr>
          <p:nvPr>
            <p:ph type="title"/>
          </p:nvPr>
        </p:nvSpPr>
        <p:spPr>
          <a:xfrm>
            <a:off x="685800" y="318044"/>
            <a:ext cx="8229600" cy="461665"/>
          </a:xfrm>
        </p:spPr>
        <p:txBody>
          <a:bodyPr/>
          <a:lstStyle/>
          <a:p>
            <a:r>
              <a:rPr lang="en-US" altLang="zh-TW" sz="2400" dirty="0">
                <a:solidFill>
                  <a:srgbClr val="00506E"/>
                </a:solidFill>
                <a:cs typeface="Calibri" panose="020F0502020204030204" pitchFamily="34" charset="0"/>
              </a:rPr>
              <a:t>Agenda</a:t>
            </a:r>
            <a:endParaRPr lang="zh-CN" altLang="en-US" sz="2400" dirty="0">
              <a:solidFill>
                <a:srgbClr val="00506E"/>
              </a:solidFill>
              <a:cs typeface="Calibri" panose="020F0502020204030204" pitchFamily="34" charset="0"/>
            </a:endParaRPr>
          </a:p>
        </p:txBody>
      </p:sp>
      <p:sp>
        <p:nvSpPr>
          <p:cNvPr id="4" name="灯片编号占位符 3">
            <a:extLst>
              <a:ext uri="{FF2B5EF4-FFF2-40B4-BE49-F238E27FC236}">
                <a16:creationId xmlns:a16="http://schemas.microsoft.com/office/drawing/2014/main" id="{1F65C90D-4BFC-4B28-B729-F08C3E456BB0}"/>
              </a:ext>
            </a:extLst>
          </p:cNvPr>
          <p:cNvSpPr>
            <a:spLocks noGrp="1"/>
          </p:cNvSpPr>
          <p:nvPr>
            <p:ph type="sldNum" sz="quarter" idx="10"/>
          </p:nvPr>
        </p:nvSpPr>
        <p:spPr/>
        <p:txBody>
          <a:bodyPr/>
          <a:lstStyle/>
          <a:p>
            <a:pPr>
              <a:defRPr/>
            </a:pPr>
            <a:fld id="{7A6790E0-BEF4-4832-A75A-9EE1100ED3A6}" type="slidenum">
              <a:rPr lang="en-US" altLang="zh-TW" smtClean="0"/>
              <a:pPr>
                <a:defRPr/>
              </a:pPr>
              <a:t>2</a:t>
            </a:fld>
            <a:endParaRPr lang="en-US" altLang="zh-TW" dirty="0"/>
          </a:p>
        </p:txBody>
      </p:sp>
      <p:sp>
        <p:nvSpPr>
          <p:cNvPr id="28" name="TextBox 24">
            <a:extLst>
              <a:ext uri="{FF2B5EF4-FFF2-40B4-BE49-F238E27FC236}">
                <a16:creationId xmlns:a16="http://schemas.microsoft.com/office/drawing/2014/main" id="{466C4807-A819-4D03-B02E-916F3EF1C479}"/>
              </a:ext>
            </a:extLst>
          </p:cNvPr>
          <p:cNvSpPr txBox="1"/>
          <p:nvPr/>
        </p:nvSpPr>
        <p:spPr>
          <a:xfrm>
            <a:off x="609600" y="586829"/>
            <a:ext cx="2296270" cy="3036601"/>
          </a:xfrm>
          <a:prstGeom prst="rect">
            <a:avLst/>
          </a:prstGeom>
          <a:noFill/>
        </p:spPr>
        <p:txBody>
          <a:bodyPr wrap="none" rtlCol="0" anchor="ctr" anchorCtr="0">
            <a:spAutoFit/>
          </a:bodyPr>
          <a:lstStyle/>
          <a:p>
            <a:pPr marL="342900" indent="-342900" defTabSz="685663" fontAlgn="auto">
              <a:lnSpc>
                <a:spcPct val="250000"/>
              </a:lnSpc>
              <a:spcBef>
                <a:spcPts val="0"/>
              </a:spcBef>
              <a:spcAft>
                <a:spcPts val="0"/>
              </a:spcAft>
              <a:buFont typeface="Wingdings" panose="05000000000000000000" pitchFamily="2" charset="2"/>
              <a:buChar char="Ø"/>
              <a:defRPr/>
            </a:pPr>
            <a:r>
              <a:rPr kumimoji="0" lang="en-US" altLang="zh-TW" sz="2000" b="1" i="0" u="none" strike="noStrike" kern="1200" cap="none" spc="0" normalizeH="0" baseline="0" noProof="0" dirty="0">
                <a:ln>
                  <a:noFill/>
                </a:ln>
                <a:solidFill>
                  <a:srgbClr val="0067BB"/>
                </a:solidFill>
                <a:effectLst/>
                <a:uLnTx/>
                <a:uFillTx/>
                <a:latin typeface="微軟正黑體" panose="020B0604030504040204" pitchFamily="34" charset="-120"/>
                <a:ea typeface="微軟正黑體" panose="020B0604030504040204" pitchFamily="34" charset="-120"/>
                <a:cs typeface="Arial" panose="020B0604020202020204" pitchFamily="34" charset="0"/>
              </a:rPr>
              <a:t>OAUTH2</a:t>
            </a:r>
            <a:endParaRPr kumimoji="0" lang="en-US" altLang="zh-TW" sz="20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endParaRPr>
          </a:p>
          <a:p>
            <a:pPr marL="342900" marR="0" lvl="0" indent="-342900" algn="l" defTabSz="685663" rtl="0" eaLnBrk="1" fontAlgn="auto" latinLnBrk="0" hangingPunct="1">
              <a:lnSpc>
                <a:spcPct val="250000"/>
              </a:lnSpc>
              <a:spcBef>
                <a:spcPts val="0"/>
              </a:spcBef>
              <a:spcAft>
                <a:spcPts val="0"/>
              </a:spcAft>
              <a:buClrTx/>
              <a:buSzTx/>
              <a:buFont typeface="Wingdings" panose="05000000000000000000" pitchFamily="2" charset="2"/>
              <a:buChar char="Ø"/>
              <a:tabLst/>
              <a:defRPr/>
            </a:pPr>
            <a:r>
              <a:rPr kumimoji="0" lang="en-US" altLang="zh-TW" sz="20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APIM</a:t>
            </a:r>
          </a:p>
          <a:p>
            <a:pPr marL="342900" marR="0" lvl="0" indent="-342900" algn="l" defTabSz="685663" rtl="0" eaLnBrk="1" fontAlgn="auto" latinLnBrk="0" hangingPunct="1">
              <a:lnSpc>
                <a:spcPct val="250000"/>
              </a:lnSpc>
              <a:spcBef>
                <a:spcPts val="0"/>
              </a:spcBef>
              <a:spcAft>
                <a:spcPts val="0"/>
              </a:spcAft>
              <a:buClrTx/>
              <a:buSzTx/>
              <a:buFont typeface="Wingdings" panose="05000000000000000000" pitchFamily="2" charset="2"/>
              <a:buChar char="Ø"/>
              <a:tabLst/>
              <a:defRPr/>
            </a:pPr>
            <a:r>
              <a:rPr kumimoji="0" lang="en-US" altLang="zh-TW" sz="2000" b="1" i="0" u="none" strike="noStrike" kern="1200" cap="none" spc="0" normalizeH="0" baseline="0" noProof="0" dirty="0">
                <a:ln>
                  <a:noFill/>
                </a:ln>
                <a:solidFill>
                  <a:srgbClr val="0067BB"/>
                </a:solidFill>
                <a:effectLst/>
                <a:uLnTx/>
                <a:uFillTx/>
                <a:latin typeface="微軟正黑體" panose="020B0604030504040204" pitchFamily="34" charset="-120"/>
                <a:ea typeface="微軟正黑體" panose="020B0604030504040204" pitchFamily="34" charset="-120"/>
                <a:cs typeface="Arial" panose="020B0604020202020204" pitchFamily="34" charset="0"/>
              </a:rPr>
              <a:t>W</a:t>
            </a:r>
            <a:r>
              <a:rPr kumimoji="0" lang="en-US" altLang="zh-CN" sz="2000" b="1" i="0" u="none" strike="noStrike" kern="1200" cap="none" spc="0" normalizeH="0" baseline="0" noProof="0" dirty="0">
                <a:ln>
                  <a:noFill/>
                </a:ln>
                <a:solidFill>
                  <a:srgbClr val="0067BB"/>
                </a:solidFill>
                <a:effectLst/>
                <a:uLnTx/>
                <a:uFillTx/>
                <a:latin typeface="微軟正黑體" panose="020B0604030504040204" pitchFamily="34" charset="-120"/>
                <a:ea typeface="微軟正黑體" panose="020B0604030504040204" pitchFamily="34" charset="-120"/>
                <a:cs typeface="Arial" panose="020B0604020202020204" pitchFamily="34" charset="0"/>
              </a:rPr>
              <a:t>istron APIM</a:t>
            </a:r>
            <a:endParaRPr kumimoji="0" lang="en-US" altLang="zh-TW" sz="2000" b="1" i="0" u="none" strike="noStrike" kern="1200" cap="none" spc="0" normalizeH="0" baseline="0" noProof="0" dirty="0">
              <a:ln>
                <a:noFill/>
              </a:ln>
              <a:solidFill>
                <a:srgbClr val="0067BB"/>
              </a:solidFill>
              <a:effectLst/>
              <a:uLnTx/>
              <a:uFillTx/>
              <a:latin typeface="微軟正黑體" panose="020B0604030504040204" pitchFamily="34" charset="-120"/>
              <a:ea typeface="微軟正黑體" panose="020B0604030504040204" pitchFamily="34" charset="-120"/>
              <a:cs typeface="Arial" panose="020B0604020202020204" pitchFamily="34" charset="0"/>
            </a:endParaRPr>
          </a:p>
          <a:p>
            <a:pPr marL="342900" indent="-342900" defTabSz="685663" fontAlgn="auto">
              <a:lnSpc>
                <a:spcPct val="250000"/>
              </a:lnSpc>
              <a:spcBef>
                <a:spcPts val="0"/>
              </a:spcBef>
              <a:spcAft>
                <a:spcPts val="0"/>
              </a:spcAft>
              <a:buFont typeface="Wingdings" panose="05000000000000000000" pitchFamily="2" charset="2"/>
              <a:buChar char="Ø"/>
              <a:defRPr/>
            </a:pPr>
            <a:r>
              <a:rPr kumimoji="0" lang="en-US" altLang="zh-TW" sz="2000" b="1" i="0" u="none" strike="noStrike" kern="1200" cap="none" spc="0" normalizeH="0" baseline="0" noProof="0" dirty="0">
                <a:ln>
                  <a:noFill/>
                </a:ln>
                <a:solidFill>
                  <a:srgbClr val="0067BB"/>
                </a:solidFill>
                <a:effectLst/>
                <a:uLnTx/>
                <a:uFillTx/>
                <a:latin typeface="微軟正黑體" panose="020B0604030504040204" pitchFamily="34" charset="-120"/>
                <a:ea typeface="微軟正黑體" panose="020B0604030504040204" pitchFamily="34" charset="-120"/>
                <a:cs typeface="Arial" panose="020B0604020202020204" pitchFamily="34" charset="0"/>
              </a:rPr>
              <a:t>API</a:t>
            </a:r>
            <a:r>
              <a:rPr kumimoji="0" lang="zh-CN" altLang="en-US" sz="2000" b="1" i="0" u="none" strike="noStrike" kern="1200" cap="none" spc="0" normalizeH="0" baseline="0" noProof="0" dirty="0">
                <a:ln>
                  <a:noFill/>
                </a:ln>
                <a:solidFill>
                  <a:srgbClr val="0067BB"/>
                </a:solidFill>
                <a:effectLst/>
                <a:uLnTx/>
                <a:uFillTx/>
                <a:latin typeface="微軟正黑體" panose="020B0604030504040204" pitchFamily="34" charset="-120"/>
                <a:ea typeface="微軟正黑體" panose="020B0604030504040204" pitchFamily="34" charset="-120"/>
                <a:cs typeface="Arial" panose="020B0604020202020204" pitchFamily="34" charset="0"/>
              </a:rPr>
              <a:t>规范内容</a:t>
            </a:r>
            <a:endParaRPr kumimoji="0" lang="en-US" altLang="zh-TW" sz="2000" b="1" i="0" u="none" strike="noStrike" kern="1200" cap="none" spc="0" normalizeH="0" baseline="0" noProof="0" dirty="0">
              <a:ln>
                <a:noFill/>
              </a:ln>
              <a:solidFill>
                <a:srgbClr val="0067BB"/>
              </a:solidFill>
              <a:effectLst/>
              <a:uLnTx/>
              <a:uFillTx/>
              <a:latin typeface="微軟正黑體" panose="020B0604030504040204" pitchFamily="34" charset="-120"/>
              <a:ea typeface="微軟正黑體" panose="020B0604030504040204" pitchFamily="34" charset="-120"/>
              <a:cs typeface="Arial" panose="020B0604020202020204" pitchFamily="34" charset="0"/>
            </a:endParaRPr>
          </a:p>
        </p:txBody>
      </p:sp>
    </p:spTree>
    <p:extLst>
      <p:ext uri="{BB962C8B-B14F-4D97-AF65-F5344CB8AC3E}">
        <p14:creationId xmlns:p14="http://schemas.microsoft.com/office/powerpoint/2010/main" val="1462220613"/>
      </p:ext>
    </p:extLst>
  </p:cSld>
  <p:clrMapOvr>
    <a:masterClrMapping/>
  </p:clrMapOvr>
  <p:transition spd="slow">
    <p:zoom dir="in"/>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CD3A46F-2E24-4BB5-8D97-B1DC074D48AC}"/>
              </a:ext>
            </a:extLst>
          </p:cNvPr>
          <p:cNvSpPr>
            <a:spLocks noGrp="1"/>
          </p:cNvSpPr>
          <p:nvPr>
            <p:ph type="title"/>
          </p:nvPr>
        </p:nvSpPr>
        <p:spPr>
          <a:xfrm>
            <a:off x="685800" y="318044"/>
            <a:ext cx="8229600" cy="461665"/>
          </a:xfrm>
        </p:spPr>
        <p:txBody>
          <a:bodyPr/>
          <a:lstStyle/>
          <a:p>
            <a:r>
              <a:rPr kumimoji="0" lang="en-US" altLang="zh-TW" sz="24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t>
            </a:r>
            <a:r>
              <a:rPr lang="en-US" altLang="zh-TW" sz="2400" dirty="0">
                <a:solidFill>
                  <a:srgbClr val="00506E"/>
                </a:solidFill>
                <a:cs typeface="Calibri" panose="020F0502020204030204" pitchFamily="34" charset="0"/>
              </a:rPr>
              <a:t>APIM</a:t>
            </a:r>
          </a:p>
        </p:txBody>
      </p:sp>
      <p:sp>
        <p:nvSpPr>
          <p:cNvPr id="4" name="灯片编号占位符 3">
            <a:extLst>
              <a:ext uri="{FF2B5EF4-FFF2-40B4-BE49-F238E27FC236}">
                <a16:creationId xmlns:a16="http://schemas.microsoft.com/office/drawing/2014/main" id="{1F65C90D-4BFC-4B28-B729-F08C3E456BB0}"/>
              </a:ext>
            </a:extLst>
          </p:cNvPr>
          <p:cNvSpPr>
            <a:spLocks noGrp="1"/>
          </p:cNvSpPr>
          <p:nvPr>
            <p:ph type="sldNum" sz="quarter" idx="10"/>
          </p:nvPr>
        </p:nvSpPr>
        <p:spPr/>
        <p:txBody>
          <a:bodyPr/>
          <a:lstStyle/>
          <a:p>
            <a:pPr>
              <a:defRPr/>
            </a:pPr>
            <a:fld id="{7A6790E0-BEF4-4832-A75A-9EE1100ED3A6}" type="slidenum">
              <a:rPr lang="en-US" altLang="zh-TW" smtClean="0"/>
              <a:pPr>
                <a:defRPr/>
              </a:pPr>
              <a:t>20</a:t>
            </a:fld>
            <a:endParaRPr lang="en-US" altLang="zh-TW" dirty="0"/>
          </a:p>
        </p:txBody>
      </p:sp>
      <p:sp>
        <p:nvSpPr>
          <p:cNvPr id="2" name="矩形 1">
            <a:extLst>
              <a:ext uri="{FF2B5EF4-FFF2-40B4-BE49-F238E27FC236}">
                <a16:creationId xmlns:a16="http://schemas.microsoft.com/office/drawing/2014/main" id="{925A76DC-7969-496C-9482-1A4B3C85A158}"/>
              </a:ext>
            </a:extLst>
          </p:cNvPr>
          <p:cNvSpPr/>
          <p:nvPr/>
        </p:nvSpPr>
        <p:spPr bwMode="auto">
          <a:xfrm>
            <a:off x="685800" y="868680"/>
            <a:ext cx="960120" cy="28956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Arial" charset="0"/>
              <a:ea typeface="新細明體" charset="-120"/>
            </a:endParaRPr>
          </a:p>
        </p:txBody>
      </p:sp>
      <p:sp>
        <p:nvSpPr>
          <p:cNvPr id="6" name="内容占位符 1">
            <a:extLst>
              <a:ext uri="{FF2B5EF4-FFF2-40B4-BE49-F238E27FC236}">
                <a16:creationId xmlns:a16="http://schemas.microsoft.com/office/drawing/2014/main" id="{B312B030-AA49-EE82-5B69-106CB99A5006}"/>
              </a:ext>
            </a:extLst>
          </p:cNvPr>
          <p:cNvSpPr txBox="1">
            <a:spLocks/>
          </p:cNvSpPr>
          <p:nvPr/>
        </p:nvSpPr>
        <p:spPr>
          <a:xfrm>
            <a:off x="652762" y="892892"/>
            <a:ext cx="8229600" cy="3583857"/>
          </a:xfrm>
          <a:prstGeom prst="rect">
            <a:avLst/>
          </a:prstGeom>
        </p:spPr>
        <p:txBody>
          <a:bodyPr/>
          <a:lstStyle>
            <a:lvl1pPr marL="342900" indent="-342900" algn="l" rtl="0" eaLnBrk="0" fontAlgn="base" hangingPunct="0">
              <a:spcBef>
                <a:spcPct val="20000"/>
              </a:spcBef>
              <a:spcAft>
                <a:spcPct val="0"/>
              </a:spcAft>
              <a:buChar char="•"/>
              <a:defRPr kumimoji="1" sz="3200">
                <a:solidFill>
                  <a:srgbClr val="4D4D4D"/>
                </a:solidFill>
                <a:latin typeface="+mn-lt"/>
                <a:ea typeface="+mn-ea"/>
                <a:cs typeface="+mn-cs"/>
              </a:defRPr>
            </a:lvl1pPr>
            <a:lvl2pPr marL="742950" indent="-285750" algn="l" rtl="0" eaLnBrk="0" fontAlgn="base" hangingPunct="0">
              <a:spcBef>
                <a:spcPct val="20000"/>
              </a:spcBef>
              <a:spcAft>
                <a:spcPct val="0"/>
              </a:spcAft>
              <a:buChar char="–"/>
              <a:defRPr kumimoji="1" sz="2800">
                <a:solidFill>
                  <a:srgbClr val="4D4D4D"/>
                </a:solidFill>
                <a:latin typeface="+mn-lt"/>
                <a:ea typeface="+mn-ea"/>
              </a:defRPr>
            </a:lvl2pPr>
            <a:lvl3pPr marL="1143000" indent="-228600" algn="l" rtl="0" eaLnBrk="0" fontAlgn="base" hangingPunct="0">
              <a:spcBef>
                <a:spcPct val="20000"/>
              </a:spcBef>
              <a:spcAft>
                <a:spcPct val="0"/>
              </a:spcAft>
              <a:buChar char="•"/>
              <a:defRPr kumimoji="1" sz="2400">
                <a:solidFill>
                  <a:srgbClr val="4D4D4D"/>
                </a:solidFill>
                <a:latin typeface="+mn-lt"/>
                <a:ea typeface="+mn-ea"/>
              </a:defRPr>
            </a:lvl3pPr>
            <a:lvl4pPr marL="1600200" indent="-228600" algn="l" rtl="0" eaLnBrk="0" fontAlgn="base" hangingPunct="0">
              <a:spcBef>
                <a:spcPct val="20000"/>
              </a:spcBef>
              <a:spcAft>
                <a:spcPct val="0"/>
              </a:spcAft>
              <a:buChar char="–"/>
              <a:defRPr kumimoji="1" sz="2000">
                <a:solidFill>
                  <a:srgbClr val="4D4D4D"/>
                </a:solidFill>
                <a:latin typeface="+mn-lt"/>
                <a:ea typeface="+mn-ea"/>
              </a:defRPr>
            </a:lvl4pPr>
            <a:lvl5pPr marL="2057400" indent="-228600" algn="l" rtl="0" eaLnBrk="0" fontAlgn="base" hangingPunct="0">
              <a:spcBef>
                <a:spcPct val="20000"/>
              </a:spcBef>
              <a:spcAft>
                <a:spcPct val="0"/>
              </a:spcAft>
              <a:buChar char="»"/>
              <a:defRPr kumimoji="1" sz="2000">
                <a:solidFill>
                  <a:srgbClr val="4D4D4D"/>
                </a:solidFill>
                <a:latin typeface="+mn-lt"/>
                <a:ea typeface="+mn-ea"/>
              </a:defRPr>
            </a:lvl5pPr>
            <a:lvl6pPr marL="2514600" indent="-228600" algn="l" rtl="0" fontAlgn="base">
              <a:spcBef>
                <a:spcPct val="20000"/>
              </a:spcBef>
              <a:spcAft>
                <a:spcPct val="0"/>
              </a:spcAft>
              <a:buChar char="»"/>
              <a:defRPr kumimoji="1" sz="2000">
                <a:solidFill>
                  <a:srgbClr val="4D4D4D"/>
                </a:solidFill>
                <a:latin typeface="+mn-lt"/>
                <a:ea typeface="+mn-ea"/>
              </a:defRPr>
            </a:lvl6pPr>
            <a:lvl7pPr marL="2971800" indent="-228600" algn="l" rtl="0" fontAlgn="base">
              <a:spcBef>
                <a:spcPct val="20000"/>
              </a:spcBef>
              <a:spcAft>
                <a:spcPct val="0"/>
              </a:spcAft>
              <a:buChar char="»"/>
              <a:defRPr kumimoji="1" sz="2000">
                <a:solidFill>
                  <a:srgbClr val="4D4D4D"/>
                </a:solidFill>
                <a:latin typeface="+mn-lt"/>
                <a:ea typeface="+mn-ea"/>
              </a:defRPr>
            </a:lvl7pPr>
            <a:lvl8pPr marL="3429000" indent="-228600" algn="l" rtl="0" fontAlgn="base">
              <a:spcBef>
                <a:spcPct val="20000"/>
              </a:spcBef>
              <a:spcAft>
                <a:spcPct val="0"/>
              </a:spcAft>
              <a:buChar char="»"/>
              <a:defRPr kumimoji="1" sz="2000">
                <a:solidFill>
                  <a:srgbClr val="4D4D4D"/>
                </a:solidFill>
                <a:latin typeface="+mn-lt"/>
                <a:ea typeface="+mn-ea"/>
              </a:defRPr>
            </a:lvl8pPr>
            <a:lvl9pPr marL="3886200" indent="-228600" algn="l" rtl="0" fontAlgn="base">
              <a:spcBef>
                <a:spcPct val="20000"/>
              </a:spcBef>
              <a:spcAft>
                <a:spcPct val="0"/>
              </a:spcAft>
              <a:buChar char="»"/>
              <a:defRPr kumimoji="1" sz="2000">
                <a:solidFill>
                  <a:srgbClr val="4D4D4D"/>
                </a:solidFill>
                <a:latin typeface="+mn-lt"/>
                <a:ea typeface="+mn-ea"/>
              </a:defRPr>
            </a:lvl9pPr>
          </a:lstStyle>
          <a:p>
            <a:pPr marL="0" indent="0">
              <a:spcBef>
                <a:spcPct val="0"/>
              </a:spcBef>
              <a:buNone/>
            </a:pPr>
            <a:r>
              <a:rPr lang="en-US" altLang="zh-CN" sz="1800" b="1" kern="1200" dirty="0">
                <a:solidFill>
                  <a:schemeClr val="tx1"/>
                </a:solidFill>
                <a:latin typeface="Arial" charset="0"/>
                <a:ea typeface="新細明體" charset="-120"/>
              </a:rPr>
              <a:t>API </a:t>
            </a:r>
            <a:r>
              <a:rPr lang="zh-CN" altLang="en-US" sz="1800" b="1" kern="1200" dirty="0">
                <a:solidFill>
                  <a:schemeClr val="tx1"/>
                </a:solidFill>
                <a:latin typeface="Arial" charset="0"/>
                <a:ea typeface="新細明體" charset="-120"/>
              </a:rPr>
              <a:t>构建</a:t>
            </a:r>
            <a:endParaRPr lang="en-US" altLang="zh-CN" sz="1800" b="1" kern="1200" dirty="0">
              <a:solidFill>
                <a:schemeClr val="tx1"/>
              </a:solidFill>
              <a:latin typeface="Arial" charset="0"/>
              <a:ea typeface="新細明體" charset="-120"/>
            </a:endParaRPr>
          </a:p>
          <a:p>
            <a:pPr marL="0" indent="0">
              <a:spcBef>
                <a:spcPct val="0"/>
              </a:spcBef>
              <a:buNone/>
            </a:pPr>
            <a:endParaRPr lang="en-US" altLang="zh-CN" sz="1800" b="1" kern="1200" dirty="0">
              <a:solidFill>
                <a:schemeClr val="tx1"/>
              </a:solidFill>
              <a:latin typeface="Arial" charset="0"/>
              <a:ea typeface="新細明體" charset="-120"/>
            </a:endParaRPr>
          </a:p>
          <a:p>
            <a:pPr marL="457200" lvl="1" indent="0">
              <a:lnSpc>
                <a:spcPct val="150000"/>
              </a:lnSpc>
              <a:spcBef>
                <a:spcPct val="0"/>
              </a:spcBef>
              <a:buNone/>
            </a:pPr>
            <a:r>
              <a:rPr lang="en-US" altLang="zh-CN" sz="1000" b="0" i="0" dirty="0">
                <a:solidFill>
                  <a:srgbClr val="333333"/>
                </a:solidFill>
                <a:effectLst/>
                <a:latin typeface="72" panose="020B0503030000000003" pitchFamily="34" charset="0"/>
              </a:rPr>
              <a:t>4.    API </a:t>
            </a:r>
            <a:r>
              <a:rPr lang="zh-CN" altLang="en-US" sz="1000" b="0" i="0" dirty="0">
                <a:solidFill>
                  <a:srgbClr val="333333"/>
                </a:solidFill>
                <a:effectLst/>
                <a:latin typeface="72" panose="020B0503030000000003" pitchFamily="34" charset="0"/>
              </a:rPr>
              <a:t>资源</a:t>
            </a:r>
            <a:r>
              <a:rPr lang="en-US" altLang="zh-CN" sz="1000" b="0" i="0" dirty="0">
                <a:solidFill>
                  <a:srgbClr val="333333"/>
                </a:solidFill>
                <a:effectLst/>
                <a:latin typeface="72" panose="020B0503030000000003" pitchFamily="34" charset="0"/>
              </a:rPr>
              <a:t>	API </a:t>
            </a:r>
            <a:r>
              <a:rPr lang="zh-CN" altLang="en-US" sz="1000" b="0" i="0" dirty="0">
                <a:solidFill>
                  <a:srgbClr val="333333"/>
                </a:solidFill>
                <a:effectLst/>
                <a:latin typeface="72" panose="020B0503030000000003" pitchFamily="34" charset="0"/>
              </a:rPr>
              <a:t>代理所包含的单个业务实体。例如：</a:t>
            </a:r>
            <a:r>
              <a:rPr lang="en-US" altLang="zh-CN" sz="1000" b="0" i="0" dirty="0" err="1">
                <a:solidFill>
                  <a:srgbClr val="333333"/>
                </a:solidFill>
                <a:effectLst/>
                <a:latin typeface="72" panose="020B0503030000000003" pitchFamily="34" charset="0"/>
              </a:rPr>
              <a:t>BusinessPartnerCollection</a:t>
            </a:r>
            <a:r>
              <a:rPr lang="en-US" altLang="zh-CN" sz="1000" b="0" i="0" dirty="0">
                <a:solidFill>
                  <a:srgbClr val="333333"/>
                </a:solidFill>
                <a:effectLst/>
                <a:latin typeface="72" panose="020B0503030000000003" pitchFamily="34" charset="0"/>
              </a:rPr>
              <a:t> </a:t>
            </a:r>
            <a:r>
              <a:rPr lang="zh-CN" altLang="en-US" sz="1000" b="0" i="0" dirty="0">
                <a:solidFill>
                  <a:srgbClr val="333333"/>
                </a:solidFill>
                <a:effectLst/>
                <a:latin typeface="72" panose="020B0503030000000003" pitchFamily="34" charset="0"/>
              </a:rPr>
              <a:t>是一种 </a:t>
            </a:r>
            <a:r>
              <a:rPr lang="en-US" altLang="zh-CN" sz="1000" b="0" i="0" dirty="0">
                <a:solidFill>
                  <a:srgbClr val="333333"/>
                </a:solidFill>
                <a:effectLst/>
                <a:latin typeface="72" panose="020B0503030000000003" pitchFamily="34" charset="0"/>
              </a:rPr>
              <a:t>API </a:t>
            </a:r>
            <a:r>
              <a:rPr lang="zh-CN" altLang="en-US" sz="1000" b="0" i="0" dirty="0">
                <a:solidFill>
                  <a:srgbClr val="333333"/>
                </a:solidFill>
                <a:effectLst/>
                <a:latin typeface="72" panose="020B0503030000000003" pitchFamily="34" charset="0"/>
              </a:rPr>
              <a:t>管理员希望通过 </a:t>
            </a:r>
            <a:r>
              <a:rPr lang="en-US" altLang="zh-CN" sz="1000" b="0" i="0" dirty="0">
                <a:solidFill>
                  <a:srgbClr val="333333"/>
                </a:solidFill>
                <a:effectLst/>
                <a:latin typeface="72" panose="020B0503030000000003" pitchFamily="34" charset="0"/>
              </a:rPr>
              <a:t>API </a:t>
            </a:r>
            <a:r>
              <a:rPr lang="zh-CN" altLang="en-US" sz="1000" b="0" i="0" dirty="0">
                <a:solidFill>
                  <a:srgbClr val="333333"/>
                </a:solidFill>
                <a:effectLst/>
                <a:latin typeface="72" panose="020B0503030000000003" pitchFamily="34" charset="0"/>
              </a:rPr>
              <a:t>代理实体来呈现的资源。</a:t>
            </a:r>
            <a:endParaRPr lang="en-US" altLang="zh-CN" sz="1000" b="0" i="0" dirty="0">
              <a:solidFill>
                <a:srgbClr val="333333"/>
              </a:solidFill>
              <a:effectLst/>
              <a:latin typeface="72" panose="020B0503030000000003" pitchFamily="34" charset="0"/>
            </a:endParaRPr>
          </a:p>
          <a:p>
            <a:pPr marL="457200" lvl="1" indent="0">
              <a:lnSpc>
                <a:spcPct val="150000"/>
              </a:lnSpc>
              <a:spcBef>
                <a:spcPct val="0"/>
              </a:spcBef>
              <a:buNone/>
            </a:pPr>
            <a:r>
              <a:rPr lang="en-US" altLang="zh-CN" sz="1000" b="0" i="0" dirty="0">
                <a:solidFill>
                  <a:srgbClr val="333333"/>
                </a:solidFill>
                <a:effectLst/>
                <a:latin typeface="72" panose="020B0503030000000003" pitchFamily="34" charset="0"/>
              </a:rPr>
              <a:t>5.     </a:t>
            </a:r>
            <a:r>
              <a:rPr lang="zh-CN" altLang="en-US" sz="1000" b="0" i="0" dirty="0">
                <a:solidFill>
                  <a:srgbClr val="333333"/>
                </a:solidFill>
                <a:effectLst/>
                <a:latin typeface="72" panose="020B0503030000000003" pitchFamily="34" charset="0"/>
              </a:rPr>
              <a:t>操作</a:t>
            </a:r>
            <a:r>
              <a:rPr lang="en-US" altLang="zh-CN" sz="1000" dirty="0">
                <a:solidFill>
                  <a:srgbClr val="333333"/>
                </a:solidFill>
                <a:latin typeface="72" panose="020B0503030000000003" pitchFamily="34" charset="0"/>
              </a:rPr>
              <a:t>	</a:t>
            </a:r>
            <a:r>
              <a:rPr lang="zh-CN" altLang="en-US" sz="1000" b="0" i="0" dirty="0">
                <a:solidFill>
                  <a:srgbClr val="333333"/>
                </a:solidFill>
                <a:effectLst/>
                <a:latin typeface="72" panose="020B0503030000000003" pitchFamily="34" charset="0"/>
              </a:rPr>
              <a:t>是用于表明是否指定 </a:t>
            </a:r>
            <a:r>
              <a:rPr lang="en-US" altLang="zh-CN" sz="1000" b="0" i="0" dirty="0">
                <a:solidFill>
                  <a:srgbClr val="333333"/>
                </a:solidFill>
                <a:effectLst/>
                <a:latin typeface="72" panose="020B0503030000000003" pitchFamily="34" charset="0"/>
              </a:rPr>
              <a:t>GET</a:t>
            </a:r>
            <a:r>
              <a:rPr lang="zh-CN" altLang="en-US" sz="1000" b="0" i="0" dirty="0">
                <a:solidFill>
                  <a:srgbClr val="333333"/>
                </a:solidFill>
                <a:effectLst/>
                <a:latin typeface="72" panose="020B0503030000000003" pitchFamily="34" charset="0"/>
              </a:rPr>
              <a:t>、</a:t>
            </a:r>
            <a:r>
              <a:rPr lang="en-US" altLang="zh-CN" sz="1000" b="0" i="0" dirty="0">
                <a:solidFill>
                  <a:srgbClr val="333333"/>
                </a:solidFill>
                <a:effectLst/>
                <a:latin typeface="72" panose="020B0503030000000003" pitchFamily="34" charset="0"/>
              </a:rPr>
              <a:t>POST</a:t>
            </a:r>
            <a:r>
              <a:rPr lang="zh-CN" altLang="en-US" sz="1000" b="0" i="0" dirty="0">
                <a:solidFill>
                  <a:srgbClr val="333333"/>
                </a:solidFill>
                <a:effectLst/>
                <a:latin typeface="72" panose="020B0503030000000003" pitchFamily="34" charset="0"/>
              </a:rPr>
              <a:t>、</a:t>
            </a:r>
            <a:r>
              <a:rPr lang="en-US" altLang="zh-CN" sz="1000" b="0" i="0" dirty="0">
                <a:solidFill>
                  <a:srgbClr val="333333"/>
                </a:solidFill>
                <a:effectLst/>
                <a:latin typeface="72" panose="020B0503030000000003" pitchFamily="34" charset="0"/>
              </a:rPr>
              <a:t>PUT </a:t>
            </a:r>
            <a:r>
              <a:rPr lang="zh-CN" altLang="en-US" sz="1000" b="0" i="0" dirty="0">
                <a:solidFill>
                  <a:srgbClr val="333333"/>
                </a:solidFill>
                <a:effectLst/>
                <a:latin typeface="72" panose="020B0503030000000003" pitchFamily="34" charset="0"/>
              </a:rPr>
              <a:t>和 </a:t>
            </a:r>
            <a:r>
              <a:rPr lang="en-US" altLang="zh-CN" sz="1000" b="0" i="0" dirty="0">
                <a:solidFill>
                  <a:srgbClr val="333333"/>
                </a:solidFill>
                <a:effectLst/>
                <a:latin typeface="72" panose="020B0503030000000003" pitchFamily="34" charset="0"/>
              </a:rPr>
              <a:t>DELETE </a:t>
            </a:r>
            <a:r>
              <a:rPr lang="zh-CN" altLang="en-US" sz="1000" b="0" i="0" dirty="0">
                <a:solidFill>
                  <a:srgbClr val="333333"/>
                </a:solidFill>
                <a:effectLst/>
                <a:latin typeface="72" panose="020B0503030000000003" pitchFamily="34" charset="0"/>
              </a:rPr>
              <a:t>调用的对象表示。</a:t>
            </a:r>
            <a:endParaRPr lang="en-US" altLang="zh-CN" sz="1000" b="0" i="0" dirty="0">
              <a:solidFill>
                <a:srgbClr val="333333"/>
              </a:solidFill>
              <a:effectLst/>
              <a:latin typeface="72" panose="020B0503030000000003" pitchFamily="34" charset="0"/>
            </a:endParaRPr>
          </a:p>
          <a:p>
            <a:pPr marL="457200" lvl="1" indent="0">
              <a:lnSpc>
                <a:spcPct val="150000"/>
              </a:lnSpc>
              <a:spcBef>
                <a:spcPct val="0"/>
              </a:spcBef>
              <a:buNone/>
            </a:pPr>
            <a:r>
              <a:rPr lang="en-US" altLang="zh-CN" sz="1000" b="0" i="0" dirty="0">
                <a:solidFill>
                  <a:srgbClr val="333333"/>
                </a:solidFill>
                <a:effectLst/>
                <a:latin typeface="72" panose="020B0503030000000003" pitchFamily="34" charset="0"/>
              </a:rPr>
              <a:t>6.     </a:t>
            </a:r>
            <a:r>
              <a:rPr lang="zh-CN" altLang="en-US" sz="1000" b="0" i="0" dirty="0">
                <a:solidFill>
                  <a:srgbClr val="333333"/>
                </a:solidFill>
                <a:effectLst/>
                <a:latin typeface="72" panose="020B0503030000000003" pitchFamily="34" charset="0"/>
              </a:rPr>
              <a:t>策略</a:t>
            </a:r>
            <a:r>
              <a:rPr lang="en-US" altLang="zh-CN" sz="1000" dirty="0">
                <a:solidFill>
                  <a:srgbClr val="333333"/>
                </a:solidFill>
                <a:latin typeface="72" panose="020B0503030000000003" pitchFamily="34" charset="0"/>
              </a:rPr>
              <a:t>	</a:t>
            </a:r>
            <a:r>
              <a:rPr lang="en-US" altLang="zh-CN" sz="1000" b="0" i="0" dirty="0">
                <a:solidFill>
                  <a:srgbClr val="333333"/>
                </a:solidFill>
                <a:effectLst/>
                <a:latin typeface="72" panose="020B0503030000000003" pitchFamily="34" charset="0"/>
              </a:rPr>
              <a:t>SAP API Management </a:t>
            </a:r>
            <a:r>
              <a:rPr lang="zh-CN" altLang="en-US" sz="1000" b="0" i="0" dirty="0">
                <a:solidFill>
                  <a:srgbClr val="333333"/>
                </a:solidFill>
                <a:effectLst/>
                <a:latin typeface="72" panose="020B0503030000000003" pitchFamily="34" charset="0"/>
              </a:rPr>
              <a:t>的运行时引擎由策略驱动。（使用时运行的一些脚本内容，后续有讲解）</a:t>
            </a:r>
            <a:endParaRPr lang="en-US" altLang="zh-CN" sz="1000" b="0" i="0" dirty="0">
              <a:solidFill>
                <a:srgbClr val="333333"/>
              </a:solidFill>
              <a:effectLst/>
              <a:latin typeface="72" panose="020B0503030000000003" pitchFamily="34" charset="0"/>
            </a:endParaRPr>
          </a:p>
          <a:p>
            <a:pPr marL="457200" lvl="1" indent="0">
              <a:lnSpc>
                <a:spcPct val="150000"/>
              </a:lnSpc>
              <a:spcBef>
                <a:spcPct val="0"/>
              </a:spcBef>
              <a:buNone/>
            </a:pPr>
            <a:r>
              <a:rPr lang="en-US" altLang="zh-CN" sz="1000" b="0" i="0" dirty="0">
                <a:solidFill>
                  <a:srgbClr val="333333"/>
                </a:solidFill>
                <a:effectLst/>
                <a:latin typeface="72" panose="020B0503030000000003" pitchFamily="34" charset="0"/>
              </a:rPr>
              <a:t>7.      API </a:t>
            </a:r>
            <a:r>
              <a:rPr lang="zh-CN" altLang="en-US" sz="1000" b="0" i="0" dirty="0">
                <a:solidFill>
                  <a:srgbClr val="333333"/>
                </a:solidFill>
                <a:effectLst/>
                <a:latin typeface="72" panose="020B0503030000000003" pitchFamily="34" charset="0"/>
              </a:rPr>
              <a:t>文档</a:t>
            </a:r>
            <a:r>
              <a:rPr lang="en-US" altLang="zh-CN" sz="1000" b="0" i="0" dirty="0">
                <a:solidFill>
                  <a:srgbClr val="333333"/>
                </a:solidFill>
                <a:effectLst/>
                <a:latin typeface="72" panose="020B0503030000000003" pitchFamily="34" charset="0"/>
              </a:rPr>
              <a:t>	</a:t>
            </a:r>
            <a:r>
              <a:rPr lang="zh-CN" altLang="en-US" sz="1000" b="0" i="0" dirty="0">
                <a:solidFill>
                  <a:srgbClr val="333333"/>
                </a:solidFill>
                <a:effectLst/>
                <a:latin typeface="72" panose="020B0503030000000003" pitchFamily="34" charset="0"/>
              </a:rPr>
              <a:t> </a:t>
            </a:r>
            <a:r>
              <a:rPr lang="en-US" altLang="zh-CN" sz="1000" b="0" i="0" dirty="0">
                <a:solidFill>
                  <a:srgbClr val="333333"/>
                </a:solidFill>
                <a:effectLst/>
                <a:latin typeface="72" panose="020B0503030000000003" pitchFamily="34" charset="0"/>
              </a:rPr>
              <a:t>API </a:t>
            </a:r>
            <a:r>
              <a:rPr lang="zh-CN" altLang="en-US" sz="1000" b="0" i="0" dirty="0">
                <a:solidFill>
                  <a:srgbClr val="333333"/>
                </a:solidFill>
                <a:effectLst/>
                <a:latin typeface="72" panose="020B0503030000000003" pitchFamily="34" charset="0"/>
              </a:rPr>
              <a:t>资源的简洁介绍。    </a:t>
            </a:r>
            <a:r>
              <a:rPr lang="en-US" altLang="zh-CN" sz="1000" b="0" i="0" dirty="0">
                <a:solidFill>
                  <a:srgbClr val="333333"/>
                </a:solidFill>
                <a:effectLst/>
                <a:latin typeface="72" panose="020B0503030000000003" pitchFamily="34" charset="0"/>
              </a:rPr>
              <a:t>(</a:t>
            </a:r>
            <a:r>
              <a:rPr lang="zh-CN" altLang="en-US" sz="1000" b="0" i="0" dirty="0">
                <a:solidFill>
                  <a:srgbClr val="333333"/>
                </a:solidFill>
                <a:effectLst/>
                <a:latin typeface="72" panose="020B0503030000000003" pitchFamily="34" charset="0"/>
              </a:rPr>
              <a:t>可以通过第三方软件打开，然后进行测试，有大概的描述和说明</a:t>
            </a:r>
            <a:r>
              <a:rPr lang="en-US" altLang="zh-CN" sz="1000" b="0" i="0" dirty="0">
                <a:solidFill>
                  <a:srgbClr val="333333"/>
                </a:solidFill>
                <a:effectLst/>
                <a:latin typeface="72" panose="020B0503030000000003" pitchFamily="34" charset="0"/>
              </a:rPr>
              <a:t>)</a:t>
            </a:r>
            <a:endParaRPr lang="en-US" altLang="zh-CN" sz="1000" kern="1200" dirty="0">
              <a:solidFill>
                <a:schemeClr val="tx1"/>
              </a:solidFill>
              <a:latin typeface="Arial" charset="0"/>
              <a:ea typeface="新細明體" charset="-120"/>
            </a:endParaRPr>
          </a:p>
          <a:p>
            <a:pPr marL="228600" indent="-228600">
              <a:lnSpc>
                <a:spcPct val="150000"/>
              </a:lnSpc>
              <a:spcBef>
                <a:spcPct val="0"/>
              </a:spcBef>
              <a:buAutoNum type="arabicPeriod" startAt="4"/>
            </a:pPr>
            <a:r>
              <a:rPr lang="en-US" altLang="zh-CN" sz="1000" kern="1200" dirty="0">
                <a:solidFill>
                  <a:schemeClr val="tx1"/>
                </a:solidFill>
                <a:latin typeface="Arial" charset="0"/>
                <a:ea typeface="新細明體" charset="-120"/>
              </a:rPr>
              <a:t>API </a:t>
            </a:r>
            <a:r>
              <a:rPr lang="zh-CN" altLang="en-US" sz="1000" kern="1200" dirty="0">
                <a:solidFill>
                  <a:schemeClr val="tx1"/>
                </a:solidFill>
                <a:latin typeface="Arial" charset="0"/>
                <a:ea typeface="新細明體" charset="-120"/>
              </a:rPr>
              <a:t>创建</a:t>
            </a:r>
            <a:endParaRPr lang="en-US" altLang="zh-CN" sz="1000" kern="1200" dirty="0">
              <a:solidFill>
                <a:schemeClr val="tx1"/>
              </a:solidFill>
              <a:latin typeface="Arial" charset="0"/>
              <a:ea typeface="新細明體" charset="-120"/>
            </a:endParaRPr>
          </a:p>
          <a:p>
            <a:pPr marL="628650" lvl="1" indent="-228600">
              <a:lnSpc>
                <a:spcPct val="150000"/>
              </a:lnSpc>
              <a:spcBef>
                <a:spcPct val="0"/>
              </a:spcBef>
              <a:buAutoNum type="arabicPeriod"/>
            </a:pPr>
            <a:r>
              <a:rPr lang="en-US" altLang="zh-CN" sz="1000" kern="1200" dirty="0">
                <a:solidFill>
                  <a:schemeClr val="tx1"/>
                </a:solidFill>
                <a:latin typeface="Arial" charset="0"/>
                <a:ea typeface="新細明體" charset="-120"/>
              </a:rPr>
              <a:t>APIM      https://help.sap.com/docs/sap-api-management/sap-api-management/creating-api-from-sap-cloud-integration-api-provider</a:t>
            </a:r>
          </a:p>
          <a:p>
            <a:pPr marL="628650" lvl="1" indent="-228600">
              <a:lnSpc>
                <a:spcPct val="150000"/>
              </a:lnSpc>
              <a:spcBef>
                <a:spcPct val="0"/>
              </a:spcBef>
              <a:buAutoNum type="arabicPeriod"/>
            </a:pPr>
            <a:r>
              <a:rPr lang="en-US" altLang="zh-CN" sz="1000" dirty="0">
                <a:solidFill>
                  <a:schemeClr val="tx1"/>
                </a:solidFill>
                <a:latin typeface="Arial" charset="0"/>
                <a:ea typeface="新細明體" charset="-120"/>
              </a:rPr>
              <a:t>API </a:t>
            </a:r>
            <a:r>
              <a:rPr lang="zh-CN" altLang="en-US" sz="1000" dirty="0">
                <a:solidFill>
                  <a:schemeClr val="tx1"/>
                </a:solidFill>
                <a:latin typeface="Arial" charset="0"/>
                <a:ea typeface="新細明體" charset="-120"/>
              </a:rPr>
              <a:t>设计器</a:t>
            </a:r>
            <a:r>
              <a:rPr lang="en-US" altLang="zh-CN" sz="1000" dirty="0">
                <a:solidFill>
                  <a:schemeClr val="tx1"/>
                </a:solidFill>
                <a:latin typeface="Arial" charset="0"/>
                <a:ea typeface="新細明體" charset="-120"/>
              </a:rPr>
              <a:t>   https://help.sap.com/docs/sap-api-management/sap-api-management/create-api-from-api-designer</a:t>
            </a:r>
          </a:p>
          <a:p>
            <a:pPr marL="628650" lvl="1" indent="-228600">
              <a:lnSpc>
                <a:spcPct val="150000"/>
              </a:lnSpc>
              <a:spcBef>
                <a:spcPct val="0"/>
              </a:spcBef>
              <a:buAutoNum type="arabicPeriod"/>
            </a:pPr>
            <a:r>
              <a:rPr lang="en-US" altLang="zh-CN" sz="1000" kern="1200" dirty="0">
                <a:solidFill>
                  <a:schemeClr val="tx1"/>
                </a:solidFill>
                <a:latin typeface="Arial" charset="0"/>
                <a:ea typeface="新細明體" charset="-120"/>
              </a:rPr>
              <a:t>Import API      https://help.sap.com/docs/sap-api-management/sap-api-management/import-api</a:t>
            </a:r>
          </a:p>
          <a:p>
            <a:pPr marL="228600" indent="-228600">
              <a:lnSpc>
                <a:spcPct val="150000"/>
              </a:lnSpc>
              <a:spcBef>
                <a:spcPct val="0"/>
              </a:spcBef>
              <a:buAutoNum type="arabicPeriod" startAt="5"/>
            </a:pPr>
            <a:r>
              <a:rPr lang="en-US" altLang="zh-CN" sz="1000" kern="1200" dirty="0">
                <a:solidFill>
                  <a:schemeClr val="tx1"/>
                </a:solidFill>
                <a:latin typeface="Arial" charset="0"/>
                <a:ea typeface="新細明體" charset="-120"/>
              </a:rPr>
              <a:t>API </a:t>
            </a:r>
            <a:r>
              <a:rPr lang="zh-CN" altLang="en-US" sz="1000" kern="1200" dirty="0">
                <a:solidFill>
                  <a:schemeClr val="tx1"/>
                </a:solidFill>
                <a:latin typeface="Arial" charset="0"/>
                <a:ea typeface="新細明體" charset="-120"/>
              </a:rPr>
              <a:t>导出：</a:t>
            </a:r>
            <a:r>
              <a:rPr lang="zh-CN" altLang="en-US" sz="1000" dirty="0">
                <a:solidFill>
                  <a:srgbClr val="333333"/>
                </a:solidFill>
                <a:latin typeface="Monaco"/>
                <a:ea typeface="新細明體" charset="-120"/>
              </a:rPr>
              <a:t>导出之后将会生成</a:t>
            </a:r>
            <a:r>
              <a:rPr lang="en-US" altLang="zh-CN" sz="1000" dirty="0">
                <a:solidFill>
                  <a:srgbClr val="333333"/>
                </a:solidFill>
                <a:latin typeface="Monaco"/>
                <a:ea typeface="新細明體" charset="-120"/>
              </a:rPr>
              <a:t>zip </a:t>
            </a:r>
            <a:r>
              <a:rPr lang="zh-CN" altLang="en-US" sz="1000" dirty="0">
                <a:solidFill>
                  <a:srgbClr val="333333"/>
                </a:solidFill>
                <a:latin typeface="Monaco"/>
                <a:ea typeface="新細明體" charset="-120"/>
              </a:rPr>
              <a:t>压缩包，解压后会包含</a:t>
            </a:r>
            <a:r>
              <a:rPr lang="en-US" altLang="zh-CN" sz="1000" dirty="0" err="1">
                <a:solidFill>
                  <a:srgbClr val="333333"/>
                </a:solidFill>
                <a:latin typeface="Monaco"/>
                <a:ea typeface="新細明體" charset="-120"/>
              </a:rPr>
              <a:t>swagger.json</a:t>
            </a:r>
            <a:r>
              <a:rPr lang="en-US" altLang="zh-CN" sz="1000" dirty="0">
                <a:solidFill>
                  <a:srgbClr val="333333"/>
                </a:solidFill>
                <a:latin typeface="Monaco"/>
                <a:ea typeface="新細明體" charset="-120"/>
              </a:rPr>
              <a:t> </a:t>
            </a:r>
            <a:r>
              <a:rPr lang="zh-CN" altLang="en-US" sz="1000" dirty="0">
                <a:solidFill>
                  <a:srgbClr val="333333"/>
                </a:solidFill>
                <a:latin typeface="Monaco"/>
                <a:ea typeface="新細明體" charset="-120"/>
              </a:rPr>
              <a:t>的文档，我们阔以通过这个文档来查看具体的接口信息，接受的方法和参数</a:t>
            </a:r>
            <a:r>
              <a:rPr lang="zh-CN" altLang="en-US" sz="1000" b="0" i="0" dirty="0">
                <a:solidFill>
                  <a:srgbClr val="333333"/>
                </a:solidFill>
                <a:effectLst/>
                <a:latin typeface="72" panose="020B0503030000000003" pitchFamily="34" charset="0"/>
              </a:rPr>
              <a:t>。</a:t>
            </a:r>
            <a:r>
              <a:rPr lang="zh-CN" altLang="en-US" sz="1000" dirty="0">
                <a:solidFill>
                  <a:srgbClr val="333333"/>
                </a:solidFill>
                <a:latin typeface="72" panose="020B0503030000000003" pitchFamily="34" charset="0"/>
                <a:ea typeface="新細明體" charset="-120"/>
              </a:rPr>
              <a:t>然后我们可以根据具体使用情况来实现导出后需要做的内容</a:t>
            </a:r>
            <a:endParaRPr lang="en-US" altLang="zh-CN" sz="1000" kern="1200" dirty="0">
              <a:solidFill>
                <a:schemeClr val="tx1"/>
              </a:solidFill>
              <a:latin typeface="Arial" charset="0"/>
              <a:ea typeface="新細明體" charset="-120"/>
            </a:endParaRPr>
          </a:p>
          <a:p>
            <a:pPr marL="0" indent="0">
              <a:spcBef>
                <a:spcPct val="0"/>
              </a:spcBef>
              <a:buNone/>
            </a:pPr>
            <a:endParaRPr lang="en-US" altLang="zh-CN" kern="1200" dirty="0">
              <a:solidFill>
                <a:schemeClr val="tx1"/>
              </a:solidFill>
              <a:latin typeface="Arial" charset="0"/>
              <a:ea typeface="新細明體" charset="-120"/>
            </a:endParaRPr>
          </a:p>
          <a:p>
            <a:pPr marL="0" indent="0">
              <a:spcBef>
                <a:spcPct val="0"/>
              </a:spcBef>
              <a:buFontTx/>
              <a:buNone/>
            </a:pPr>
            <a:endParaRPr lang="zh-CN" altLang="en-US" kern="1200" dirty="0">
              <a:solidFill>
                <a:schemeClr val="tx1"/>
              </a:solidFill>
              <a:latin typeface="Arial" charset="0"/>
              <a:ea typeface="新細明體" charset="-120"/>
            </a:endParaRPr>
          </a:p>
        </p:txBody>
      </p:sp>
    </p:spTree>
    <p:extLst>
      <p:ext uri="{BB962C8B-B14F-4D97-AF65-F5344CB8AC3E}">
        <p14:creationId xmlns:p14="http://schemas.microsoft.com/office/powerpoint/2010/main" val="3467560090"/>
      </p:ext>
    </p:extLst>
  </p:cSld>
  <p:clrMapOvr>
    <a:masterClrMapping/>
  </p:clrMapOvr>
  <p:transition spd="slow">
    <p:zoom dir="in"/>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CD3A46F-2E24-4BB5-8D97-B1DC074D48AC}"/>
              </a:ext>
            </a:extLst>
          </p:cNvPr>
          <p:cNvSpPr>
            <a:spLocks noGrp="1"/>
          </p:cNvSpPr>
          <p:nvPr>
            <p:ph type="title"/>
          </p:nvPr>
        </p:nvSpPr>
        <p:spPr>
          <a:xfrm>
            <a:off x="685800" y="318044"/>
            <a:ext cx="8229600" cy="461665"/>
          </a:xfrm>
        </p:spPr>
        <p:txBody>
          <a:bodyPr/>
          <a:lstStyle/>
          <a:p>
            <a:r>
              <a:rPr kumimoji="0" lang="en-US" altLang="zh-TW" sz="24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t>
            </a:r>
            <a:r>
              <a:rPr lang="en-US" altLang="zh-TW" sz="2400" dirty="0">
                <a:solidFill>
                  <a:srgbClr val="00506E"/>
                </a:solidFill>
                <a:cs typeface="Calibri" panose="020F0502020204030204" pitchFamily="34" charset="0"/>
              </a:rPr>
              <a:t>APIM</a:t>
            </a:r>
          </a:p>
        </p:txBody>
      </p:sp>
      <p:sp>
        <p:nvSpPr>
          <p:cNvPr id="4" name="灯片编号占位符 3">
            <a:extLst>
              <a:ext uri="{FF2B5EF4-FFF2-40B4-BE49-F238E27FC236}">
                <a16:creationId xmlns:a16="http://schemas.microsoft.com/office/drawing/2014/main" id="{1F65C90D-4BFC-4B28-B729-F08C3E456BB0}"/>
              </a:ext>
            </a:extLst>
          </p:cNvPr>
          <p:cNvSpPr>
            <a:spLocks noGrp="1"/>
          </p:cNvSpPr>
          <p:nvPr>
            <p:ph type="sldNum" sz="quarter" idx="10"/>
          </p:nvPr>
        </p:nvSpPr>
        <p:spPr/>
        <p:txBody>
          <a:bodyPr/>
          <a:lstStyle/>
          <a:p>
            <a:pPr>
              <a:defRPr/>
            </a:pPr>
            <a:fld id="{7A6790E0-BEF4-4832-A75A-9EE1100ED3A6}" type="slidenum">
              <a:rPr lang="en-US" altLang="zh-TW" smtClean="0"/>
              <a:pPr>
                <a:defRPr/>
              </a:pPr>
              <a:t>21</a:t>
            </a:fld>
            <a:endParaRPr lang="en-US" altLang="zh-TW" dirty="0"/>
          </a:p>
        </p:txBody>
      </p:sp>
      <p:sp>
        <p:nvSpPr>
          <p:cNvPr id="2" name="矩形 1">
            <a:extLst>
              <a:ext uri="{FF2B5EF4-FFF2-40B4-BE49-F238E27FC236}">
                <a16:creationId xmlns:a16="http://schemas.microsoft.com/office/drawing/2014/main" id="{925A76DC-7969-496C-9482-1A4B3C85A158}"/>
              </a:ext>
            </a:extLst>
          </p:cNvPr>
          <p:cNvSpPr/>
          <p:nvPr/>
        </p:nvSpPr>
        <p:spPr bwMode="auto">
          <a:xfrm>
            <a:off x="685800" y="868680"/>
            <a:ext cx="960120" cy="28956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Arial" charset="0"/>
              <a:ea typeface="新細明體" charset="-120"/>
            </a:endParaRPr>
          </a:p>
        </p:txBody>
      </p:sp>
      <p:sp>
        <p:nvSpPr>
          <p:cNvPr id="6" name="内容占位符 1">
            <a:extLst>
              <a:ext uri="{FF2B5EF4-FFF2-40B4-BE49-F238E27FC236}">
                <a16:creationId xmlns:a16="http://schemas.microsoft.com/office/drawing/2014/main" id="{B312B030-AA49-EE82-5B69-106CB99A5006}"/>
              </a:ext>
            </a:extLst>
          </p:cNvPr>
          <p:cNvSpPr txBox="1">
            <a:spLocks/>
          </p:cNvSpPr>
          <p:nvPr/>
        </p:nvSpPr>
        <p:spPr>
          <a:xfrm>
            <a:off x="652762" y="892892"/>
            <a:ext cx="8229600" cy="3583857"/>
          </a:xfrm>
          <a:prstGeom prst="rect">
            <a:avLst/>
          </a:prstGeom>
        </p:spPr>
        <p:txBody>
          <a:bodyPr/>
          <a:lstStyle>
            <a:lvl1pPr marL="342900" indent="-342900" algn="l" rtl="0" eaLnBrk="0" fontAlgn="base" hangingPunct="0">
              <a:spcBef>
                <a:spcPct val="20000"/>
              </a:spcBef>
              <a:spcAft>
                <a:spcPct val="0"/>
              </a:spcAft>
              <a:buChar char="•"/>
              <a:defRPr kumimoji="1" sz="3200">
                <a:solidFill>
                  <a:srgbClr val="4D4D4D"/>
                </a:solidFill>
                <a:latin typeface="+mn-lt"/>
                <a:ea typeface="+mn-ea"/>
                <a:cs typeface="+mn-cs"/>
              </a:defRPr>
            </a:lvl1pPr>
            <a:lvl2pPr marL="742950" indent="-285750" algn="l" rtl="0" eaLnBrk="0" fontAlgn="base" hangingPunct="0">
              <a:spcBef>
                <a:spcPct val="20000"/>
              </a:spcBef>
              <a:spcAft>
                <a:spcPct val="0"/>
              </a:spcAft>
              <a:buChar char="–"/>
              <a:defRPr kumimoji="1" sz="2800">
                <a:solidFill>
                  <a:srgbClr val="4D4D4D"/>
                </a:solidFill>
                <a:latin typeface="+mn-lt"/>
                <a:ea typeface="+mn-ea"/>
              </a:defRPr>
            </a:lvl2pPr>
            <a:lvl3pPr marL="1143000" indent="-228600" algn="l" rtl="0" eaLnBrk="0" fontAlgn="base" hangingPunct="0">
              <a:spcBef>
                <a:spcPct val="20000"/>
              </a:spcBef>
              <a:spcAft>
                <a:spcPct val="0"/>
              </a:spcAft>
              <a:buChar char="•"/>
              <a:defRPr kumimoji="1" sz="2400">
                <a:solidFill>
                  <a:srgbClr val="4D4D4D"/>
                </a:solidFill>
                <a:latin typeface="+mn-lt"/>
                <a:ea typeface="+mn-ea"/>
              </a:defRPr>
            </a:lvl3pPr>
            <a:lvl4pPr marL="1600200" indent="-228600" algn="l" rtl="0" eaLnBrk="0" fontAlgn="base" hangingPunct="0">
              <a:spcBef>
                <a:spcPct val="20000"/>
              </a:spcBef>
              <a:spcAft>
                <a:spcPct val="0"/>
              </a:spcAft>
              <a:buChar char="–"/>
              <a:defRPr kumimoji="1" sz="2000">
                <a:solidFill>
                  <a:srgbClr val="4D4D4D"/>
                </a:solidFill>
                <a:latin typeface="+mn-lt"/>
                <a:ea typeface="+mn-ea"/>
              </a:defRPr>
            </a:lvl4pPr>
            <a:lvl5pPr marL="2057400" indent="-228600" algn="l" rtl="0" eaLnBrk="0" fontAlgn="base" hangingPunct="0">
              <a:spcBef>
                <a:spcPct val="20000"/>
              </a:spcBef>
              <a:spcAft>
                <a:spcPct val="0"/>
              </a:spcAft>
              <a:buChar char="»"/>
              <a:defRPr kumimoji="1" sz="2000">
                <a:solidFill>
                  <a:srgbClr val="4D4D4D"/>
                </a:solidFill>
                <a:latin typeface="+mn-lt"/>
                <a:ea typeface="+mn-ea"/>
              </a:defRPr>
            </a:lvl5pPr>
            <a:lvl6pPr marL="2514600" indent="-228600" algn="l" rtl="0" fontAlgn="base">
              <a:spcBef>
                <a:spcPct val="20000"/>
              </a:spcBef>
              <a:spcAft>
                <a:spcPct val="0"/>
              </a:spcAft>
              <a:buChar char="»"/>
              <a:defRPr kumimoji="1" sz="2000">
                <a:solidFill>
                  <a:srgbClr val="4D4D4D"/>
                </a:solidFill>
                <a:latin typeface="+mn-lt"/>
                <a:ea typeface="+mn-ea"/>
              </a:defRPr>
            </a:lvl6pPr>
            <a:lvl7pPr marL="2971800" indent="-228600" algn="l" rtl="0" fontAlgn="base">
              <a:spcBef>
                <a:spcPct val="20000"/>
              </a:spcBef>
              <a:spcAft>
                <a:spcPct val="0"/>
              </a:spcAft>
              <a:buChar char="»"/>
              <a:defRPr kumimoji="1" sz="2000">
                <a:solidFill>
                  <a:srgbClr val="4D4D4D"/>
                </a:solidFill>
                <a:latin typeface="+mn-lt"/>
                <a:ea typeface="+mn-ea"/>
              </a:defRPr>
            </a:lvl7pPr>
            <a:lvl8pPr marL="3429000" indent="-228600" algn="l" rtl="0" fontAlgn="base">
              <a:spcBef>
                <a:spcPct val="20000"/>
              </a:spcBef>
              <a:spcAft>
                <a:spcPct val="0"/>
              </a:spcAft>
              <a:buChar char="»"/>
              <a:defRPr kumimoji="1" sz="2000">
                <a:solidFill>
                  <a:srgbClr val="4D4D4D"/>
                </a:solidFill>
                <a:latin typeface="+mn-lt"/>
                <a:ea typeface="+mn-ea"/>
              </a:defRPr>
            </a:lvl8pPr>
            <a:lvl9pPr marL="3886200" indent="-228600" algn="l" rtl="0" fontAlgn="base">
              <a:spcBef>
                <a:spcPct val="20000"/>
              </a:spcBef>
              <a:spcAft>
                <a:spcPct val="0"/>
              </a:spcAft>
              <a:buChar char="»"/>
              <a:defRPr kumimoji="1" sz="2000">
                <a:solidFill>
                  <a:srgbClr val="4D4D4D"/>
                </a:solidFill>
                <a:latin typeface="+mn-lt"/>
                <a:ea typeface="+mn-ea"/>
              </a:defRPr>
            </a:lvl9pPr>
          </a:lstStyle>
          <a:p>
            <a:pPr marL="0" indent="0">
              <a:spcBef>
                <a:spcPct val="0"/>
              </a:spcBef>
              <a:buNone/>
            </a:pPr>
            <a:r>
              <a:rPr lang="en-US" altLang="zh-CN" sz="2000" b="1" kern="1200" dirty="0">
                <a:solidFill>
                  <a:schemeClr val="tx1"/>
                </a:solidFill>
                <a:latin typeface="Arial" charset="0"/>
                <a:ea typeface="新細明體" charset="-120"/>
              </a:rPr>
              <a:t>API </a:t>
            </a:r>
            <a:r>
              <a:rPr lang="zh-CN" altLang="en-US" sz="2000" b="1" kern="1200" dirty="0">
                <a:solidFill>
                  <a:schemeClr val="tx1"/>
                </a:solidFill>
                <a:latin typeface="Arial" charset="0"/>
                <a:ea typeface="新細明體" charset="-120"/>
              </a:rPr>
              <a:t>构建（三种方式建立连接）</a:t>
            </a:r>
            <a:endParaRPr lang="en-US" altLang="zh-CN" sz="2000" b="1" kern="1200" dirty="0">
              <a:solidFill>
                <a:schemeClr val="tx1"/>
              </a:solidFill>
              <a:latin typeface="Arial" charset="0"/>
              <a:ea typeface="新細明體" charset="-120"/>
            </a:endParaRPr>
          </a:p>
          <a:p>
            <a:pPr marL="0" indent="0">
              <a:spcBef>
                <a:spcPct val="0"/>
              </a:spcBef>
              <a:buNone/>
            </a:pPr>
            <a:r>
              <a:rPr lang="en-US" altLang="zh-CN" sz="1600" kern="1200" dirty="0">
                <a:solidFill>
                  <a:schemeClr val="tx1"/>
                </a:solidFill>
                <a:latin typeface="宋体" panose="02010600030101010101" pitchFamily="2" charset="-122"/>
                <a:ea typeface="宋体" panose="02010600030101010101" pitchFamily="2" charset="-122"/>
                <a:cs typeface="ADLaM Display" panose="020B0604020202020204" pitchFamily="2" charset="0"/>
              </a:rPr>
              <a:t>1.</a:t>
            </a:r>
            <a:r>
              <a:rPr lang="zh-CN" altLang="en-US" sz="1600" kern="1200" dirty="0">
                <a:solidFill>
                  <a:schemeClr val="tx1"/>
                </a:solidFill>
                <a:latin typeface="宋体" panose="02010600030101010101" pitchFamily="2" charset="-122"/>
                <a:ea typeface="宋体" panose="02010600030101010101" pitchFamily="2" charset="-122"/>
                <a:cs typeface="ADLaM Display" panose="020B0604020202020204" pitchFamily="2" charset="0"/>
              </a:rPr>
              <a:t>建立和其他系统连接</a:t>
            </a:r>
            <a:endParaRPr lang="en-US" altLang="zh-CN" sz="1600" kern="1200" dirty="0">
              <a:solidFill>
                <a:schemeClr val="tx1"/>
              </a:solidFill>
              <a:latin typeface="宋体" panose="02010600030101010101" pitchFamily="2" charset="-122"/>
              <a:ea typeface="宋体" panose="02010600030101010101" pitchFamily="2" charset="-122"/>
              <a:cs typeface="ADLaM Display" panose="020B0604020202020204" pitchFamily="2" charset="0"/>
            </a:endParaRPr>
          </a:p>
          <a:p>
            <a:pPr marL="0" indent="0">
              <a:spcBef>
                <a:spcPct val="0"/>
              </a:spcBef>
              <a:buNone/>
            </a:pPr>
            <a:r>
              <a:rPr lang="en-US" altLang="zh-CN" sz="1600" dirty="0">
                <a:solidFill>
                  <a:schemeClr val="tx1"/>
                </a:solidFill>
                <a:latin typeface="宋体" panose="02010600030101010101" pitchFamily="2" charset="-122"/>
                <a:ea typeface="宋体" panose="02010600030101010101" pitchFamily="2" charset="-122"/>
                <a:cs typeface="ADLaM Display" panose="020B0604020202020204" pitchFamily="2" charset="0"/>
              </a:rPr>
              <a:t>2.</a:t>
            </a:r>
            <a:r>
              <a:rPr lang="zh-CN" altLang="en-US" sz="1600" dirty="0">
                <a:solidFill>
                  <a:schemeClr val="tx1"/>
                </a:solidFill>
                <a:latin typeface="宋体" panose="02010600030101010101" pitchFamily="2" charset="-122"/>
                <a:ea typeface="宋体" panose="02010600030101010101" pitchFamily="2" charset="-122"/>
                <a:cs typeface="ADLaM Display" panose="020B0604020202020204" pitchFamily="2" charset="0"/>
              </a:rPr>
              <a:t>配置</a:t>
            </a:r>
            <a:r>
              <a:rPr lang="en-US" altLang="zh-CN" sz="1600" dirty="0">
                <a:solidFill>
                  <a:schemeClr val="tx1"/>
                </a:solidFill>
                <a:latin typeface="宋体" panose="02010600030101010101" pitchFamily="2" charset="-122"/>
                <a:ea typeface="宋体" panose="02010600030101010101" pitchFamily="2" charset="-122"/>
                <a:cs typeface="ADLaM Display" panose="020B0604020202020204" pitchFamily="2" charset="0"/>
              </a:rPr>
              <a:t>API </a:t>
            </a:r>
            <a:r>
              <a:rPr lang="zh-CN" altLang="en-US" sz="1600" dirty="0">
                <a:solidFill>
                  <a:schemeClr val="tx1"/>
                </a:solidFill>
                <a:latin typeface="宋体" panose="02010600030101010101" pitchFamily="2" charset="-122"/>
                <a:ea typeface="宋体" panose="02010600030101010101" pitchFamily="2" charset="-122"/>
                <a:cs typeface="ADLaM Display" panose="020B0604020202020204" pitchFamily="2" charset="0"/>
              </a:rPr>
              <a:t>提供者</a:t>
            </a:r>
            <a:endParaRPr lang="en-US" altLang="zh-CN" sz="1600" dirty="0">
              <a:solidFill>
                <a:schemeClr val="tx1"/>
              </a:solidFill>
              <a:latin typeface="宋体" panose="02010600030101010101" pitchFamily="2" charset="-122"/>
              <a:ea typeface="宋体" panose="02010600030101010101" pitchFamily="2" charset="-122"/>
              <a:cs typeface="ADLaM Display" panose="020B0604020202020204" pitchFamily="2" charset="0"/>
            </a:endParaRPr>
          </a:p>
          <a:p>
            <a:pPr marL="0" indent="0">
              <a:spcBef>
                <a:spcPct val="0"/>
              </a:spcBef>
              <a:buNone/>
            </a:pPr>
            <a:r>
              <a:rPr lang="en-US" altLang="zh-CN" sz="1600" kern="1200" dirty="0">
                <a:solidFill>
                  <a:schemeClr val="tx1"/>
                </a:solidFill>
                <a:latin typeface="宋体" panose="02010600030101010101" pitchFamily="2" charset="-122"/>
                <a:ea typeface="宋体" panose="02010600030101010101" pitchFamily="2" charset="-122"/>
                <a:cs typeface="ADLaM Display" panose="020B0604020202020204" pitchFamily="2" charset="0"/>
              </a:rPr>
              <a:t>3.</a:t>
            </a:r>
            <a:r>
              <a:rPr lang="zh-CN" altLang="en-US" sz="1600" kern="1200" dirty="0">
                <a:solidFill>
                  <a:schemeClr val="tx1"/>
                </a:solidFill>
                <a:latin typeface="宋体" panose="02010600030101010101" pitchFamily="2" charset="-122"/>
                <a:ea typeface="宋体" panose="02010600030101010101" pitchFamily="2" charset="-122"/>
                <a:cs typeface="ADLaM Display" panose="020B0604020202020204" pitchFamily="2" charset="0"/>
              </a:rPr>
              <a:t>配置实际上的</a:t>
            </a:r>
            <a:r>
              <a:rPr lang="en-US" altLang="zh-CN" sz="1600" kern="1200" dirty="0">
                <a:solidFill>
                  <a:schemeClr val="tx1"/>
                </a:solidFill>
                <a:latin typeface="宋体" panose="02010600030101010101" pitchFamily="2" charset="-122"/>
                <a:ea typeface="宋体" panose="02010600030101010101" pitchFamily="2" charset="-122"/>
                <a:cs typeface="ADLaM Display" panose="020B0604020202020204" pitchFamily="2" charset="0"/>
              </a:rPr>
              <a:t>API URL </a:t>
            </a:r>
          </a:p>
          <a:p>
            <a:pPr marL="0" indent="0">
              <a:spcBef>
                <a:spcPct val="0"/>
              </a:spcBef>
              <a:buNone/>
            </a:pPr>
            <a:endParaRPr lang="en-US" altLang="zh-CN" kern="1200" dirty="0">
              <a:solidFill>
                <a:schemeClr val="tx1"/>
              </a:solidFill>
              <a:latin typeface="Arial" charset="0"/>
              <a:ea typeface="新細明體" charset="-120"/>
            </a:endParaRPr>
          </a:p>
          <a:p>
            <a:pPr marL="0" indent="0">
              <a:spcBef>
                <a:spcPct val="0"/>
              </a:spcBef>
              <a:buFontTx/>
              <a:buNone/>
            </a:pPr>
            <a:endParaRPr lang="zh-CN" altLang="en-US" kern="1200" dirty="0">
              <a:solidFill>
                <a:schemeClr val="tx1"/>
              </a:solidFill>
              <a:latin typeface="Arial" charset="0"/>
              <a:ea typeface="新細明體" charset="-120"/>
            </a:endParaRPr>
          </a:p>
        </p:txBody>
      </p:sp>
      <p:pic>
        <p:nvPicPr>
          <p:cNvPr id="7" name="图片 6">
            <a:extLst>
              <a:ext uri="{FF2B5EF4-FFF2-40B4-BE49-F238E27FC236}">
                <a16:creationId xmlns:a16="http://schemas.microsoft.com/office/drawing/2014/main" id="{A4FC3A51-291C-888B-0BF2-2566E34DA209}"/>
              </a:ext>
            </a:extLst>
          </p:cNvPr>
          <p:cNvPicPr>
            <a:picLocks noChangeAspect="1"/>
          </p:cNvPicPr>
          <p:nvPr/>
        </p:nvPicPr>
        <p:blipFill>
          <a:blip r:embed="rId3"/>
          <a:stretch>
            <a:fillRect/>
          </a:stretch>
        </p:blipFill>
        <p:spPr>
          <a:xfrm>
            <a:off x="838200" y="2343150"/>
            <a:ext cx="5562600" cy="2037742"/>
          </a:xfrm>
          <a:prstGeom prst="rect">
            <a:avLst/>
          </a:prstGeom>
        </p:spPr>
      </p:pic>
    </p:spTree>
    <p:extLst>
      <p:ext uri="{BB962C8B-B14F-4D97-AF65-F5344CB8AC3E}">
        <p14:creationId xmlns:p14="http://schemas.microsoft.com/office/powerpoint/2010/main" val="959923825"/>
      </p:ext>
    </p:extLst>
  </p:cSld>
  <p:clrMapOvr>
    <a:masterClrMapping/>
  </p:clrMapOvr>
  <p:transition spd="slow">
    <p:zoom dir="in"/>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CD3A46F-2E24-4BB5-8D97-B1DC074D48AC}"/>
              </a:ext>
            </a:extLst>
          </p:cNvPr>
          <p:cNvSpPr>
            <a:spLocks noGrp="1"/>
          </p:cNvSpPr>
          <p:nvPr>
            <p:ph type="title"/>
          </p:nvPr>
        </p:nvSpPr>
        <p:spPr>
          <a:xfrm>
            <a:off x="685800" y="318044"/>
            <a:ext cx="8229600" cy="461665"/>
          </a:xfrm>
        </p:spPr>
        <p:txBody>
          <a:bodyPr/>
          <a:lstStyle/>
          <a:p>
            <a:r>
              <a:rPr kumimoji="0" lang="en-US" altLang="zh-TW" sz="24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t>
            </a:r>
            <a:r>
              <a:rPr lang="en-US" altLang="zh-TW" sz="2400" dirty="0">
                <a:solidFill>
                  <a:srgbClr val="00506E"/>
                </a:solidFill>
                <a:cs typeface="Calibri" panose="020F0502020204030204" pitchFamily="34" charset="0"/>
              </a:rPr>
              <a:t>APIM</a:t>
            </a:r>
          </a:p>
        </p:txBody>
      </p:sp>
      <p:sp>
        <p:nvSpPr>
          <p:cNvPr id="4" name="灯片编号占位符 3">
            <a:extLst>
              <a:ext uri="{FF2B5EF4-FFF2-40B4-BE49-F238E27FC236}">
                <a16:creationId xmlns:a16="http://schemas.microsoft.com/office/drawing/2014/main" id="{1F65C90D-4BFC-4B28-B729-F08C3E456BB0}"/>
              </a:ext>
            </a:extLst>
          </p:cNvPr>
          <p:cNvSpPr>
            <a:spLocks noGrp="1"/>
          </p:cNvSpPr>
          <p:nvPr>
            <p:ph type="sldNum" sz="quarter" idx="10"/>
          </p:nvPr>
        </p:nvSpPr>
        <p:spPr/>
        <p:txBody>
          <a:bodyPr/>
          <a:lstStyle/>
          <a:p>
            <a:pPr>
              <a:defRPr/>
            </a:pPr>
            <a:fld id="{7A6790E0-BEF4-4832-A75A-9EE1100ED3A6}" type="slidenum">
              <a:rPr lang="en-US" altLang="zh-TW" smtClean="0"/>
              <a:pPr>
                <a:defRPr/>
              </a:pPr>
              <a:t>22</a:t>
            </a:fld>
            <a:endParaRPr lang="en-US" altLang="zh-TW" dirty="0"/>
          </a:p>
        </p:txBody>
      </p:sp>
      <p:sp>
        <p:nvSpPr>
          <p:cNvPr id="2" name="矩形 1">
            <a:extLst>
              <a:ext uri="{FF2B5EF4-FFF2-40B4-BE49-F238E27FC236}">
                <a16:creationId xmlns:a16="http://schemas.microsoft.com/office/drawing/2014/main" id="{925A76DC-7969-496C-9482-1A4B3C85A158}"/>
              </a:ext>
            </a:extLst>
          </p:cNvPr>
          <p:cNvSpPr/>
          <p:nvPr/>
        </p:nvSpPr>
        <p:spPr bwMode="auto">
          <a:xfrm>
            <a:off x="685800" y="868680"/>
            <a:ext cx="960120" cy="28956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Arial" charset="0"/>
              <a:ea typeface="新細明體" charset="-120"/>
            </a:endParaRPr>
          </a:p>
        </p:txBody>
      </p:sp>
      <p:sp>
        <p:nvSpPr>
          <p:cNvPr id="6" name="内容占位符 1">
            <a:extLst>
              <a:ext uri="{FF2B5EF4-FFF2-40B4-BE49-F238E27FC236}">
                <a16:creationId xmlns:a16="http://schemas.microsoft.com/office/drawing/2014/main" id="{B312B030-AA49-EE82-5B69-106CB99A5006}"/>
              </a:ext>
            </a:extLst>
          </p:cNvPr>
          <p:cNvSpPr txBox="1">
            <a:spLocks/>
          </p:cNvSpPr>
          <p:nvPr/>
        </p:nvSpPr>
        <p:spPr>
          <a:xfrm>
            <a:off x="652762" y="892892"/>
            <a:ext cx="8229600" cy="3583857"/>
          </a:xfrm>
          <a:prstGeom prst="rect">
            <a:avLst/>
          </a:prstGeom>
        </p:spPr>
        <p:txBody>
          <a:bodyPr/>
          <a:lstStyle>
            <a:lvl1pPr marL="342900" indent="-342900" algn="l" rtl="0" eaLnBrk="0" fontAlgn="base" hangingPunct="0">
              <a:spcBef>
                <a:spcPct val="20000"/>
              </a:spcBef>
              <a:spcAft>
                <a:spcPct val="0"/>
              </a:spcAft>
              <a:buChar char="•"/>
              <a:defRPr kumimoji="1" sz="3200">
                <a:solidFill>
                  <a:srgbClr val="4D4D4D"/>
                </a:solidFill>
                <a:latin typeface="+mn-lt"/>
                <a:ea typeface="+mn-ea"/>
                <a:cs typeface="+mn-cs"/>
              </a:defRPr>
            </a:lvl1pPr>
            <a:lvl2pPr marL="742950" indent="-285750" algn="l" rtl="0" eaLnBrk="0" fontAlgn="base" hangingPunct="0">
              <a:spcBef>
                <a:spcPct val="20000"/>
              </a:spcBef>
              <a:spcAft>
                <a:spcPct val="0"/>
              </a:spcAft>
              <a:buChar char="–"/>
              <a:defRPr kumimoji="1" sz="2800">
                <a:solidFill>
                  <a:srgbClr val="4D4D4D"/>
                </a:solidFill>
                <a:latin typeface="+mn-lt"/>
                <a:ea typeface="+mn-ea"/>
              </a:defRPr>
            </a:lvl2pPr>
            <a:lvl3pPr marL="1143000" indent="-228600" algn="l" rtl="0" eaLnBrk="0" fontAlgn="base" hangingPunct="0">
              <a:spcBef>
                <a:spcPct val="20000"/>
              </a:spcBef>
              <a:spcAft>
                <a:spcPct val="0"/>
              </a:spcAft>
              <a:buChar char="•"/>
              <a:defRPr kumimoji="1" sz="2400">
                <a:solidFill>
                  <a:srgbClr val="4D4D4D"/>
                </a:solidFill>
                <a:latin typeface="+mn-lt"/>
                <a:ea typeface="+mn-ea"/>
              </a:defRPr>
            </a:lvl3pPr>
            <a:lvl4pPr marL="1600200" indent="-228600" algn="l" rtl="0" eaLnBrk="0" fontAlgn="base" hangingPunct="0">
              <a:spcBef>
                <a:spcPct val="20000"/>
              </a:spcBef>
              <a:spcAft>
                <a:spcPct val="0"/>
              </a:spcAft>
              <a:buChar char="–"/>
              <a:defRPr kumimoji="1" sz="2000">
                <a:solidFill>
                  <a:srgbClr val="4D4D4D"/>
                </a:solidFill>
                <a:latin typeface="+mn-lt"/>
                <a:ea typeface="+mn-ea"/>
              </a:defRPr>
            </a:lvl4pPr>
            <a:lvl5pPr marL="2057400" indent="-228600" algn="l" rtl="0" eaLnBrk="0" fontAlgn="base" hangingPunct="0">
              <a:spcBef>
                <a:spcPct val="20000"/>
              </a:spcBef>
              <a:spcAft>
                <a:spcPct val="0"/>
              </a:spcAft>
              <a:buChar char="»"/>
              <a:defRPr kumimoji="1" sz="2000">
                <a:solidFill>
                  <a:srgbClr val="4D4D4D"/>
                </a:solidFill>
                <a:latin typeface="+mn-lt"/>
                <a:ea typeface="+mn-ea"/>
              </a:defRPr>
            </a:lvl5pPr>
            <a:lvl6pPr marL="2514600" indent="-228600" algn="l" rtl="0" fontAlgn="base">
              <a:spcBef>
                <a:spcPct val="20000"/>
              </a:spcBef>
              <a:spcAft>
                <a:spcPct val="0"/>
              </a:spcAft>
              <a:buChar char="»"/>
              <a:defRPr kumimoji="1" sz="2000">
                <a:solidFill>
                  <a:srgbClr val="4D4D4D"/>
                </a:solidFill>
                <a:latin typeface="+mn-lt"/>
                <a:ea typeface="+mn-ea"/>
              </a:defRPr>
            </a:lvl6pPr>
            <a:lvl7pPr marL="2971800" indent="-228600" algn="l" rtl="0" fontAlgn="base">
              <a:spcBef>
                <a:spcPct val="20000"/>
              </a:spcBef>
              <a:spcAft>
                <a:spcPct val="0"/>
              </a:spcAft>
              <a:buChar char="»"/>
              <a:defRPr kumimoji="1" sz="2000">
                <a:solidFill>
                  <a:srgbClr val="4D4D4D"/>
                </a:solidFill>
                <a:latin typeface="+mn-lt"/>
                <a:ea typeface="+mn-ea"/>
              </a:defRPr>
            </a:lvl7pPr>
            <a:lvl8pPr marL="3429000" indent="-228600" algn="l" rtl="0" fontAlgn="base">
              <a:spcBef>
                <a:spcPct val="20000"/>
              </a:spcBef>
              <a:spcAft>
                <a:spcPct val="0"/>
              </a:spcAft>
              <a:buChar char="»"/>
              <a:defRPr kumimoji="1" sz="2000">
                <a:solidFill>
                  <a:srgbClr val="4D4D4D"/>
                </a:solidFill>
                <a:latin typeface="+mn-lt"/>
                <a:ea typeface="+mn-ea"/>
              </a:defRPr>
            </a:lvl8pPr>
            <a:lvl9pPr marL="3886200" indent="-228600" algn="l" rtl="0" fontAlgn="base">
              <a:spcBef>
                <a:spcPct val="20000"/>
              </a:spcBef>
              <a:spcAft>
                <a:spcPct val="0"/>
              </a:spcAft>
              <a:buChar char="»"/>
              <a:defRPr kumimoji="1" sz="2000">
                <a:solidFill>
                  <a:srgbClr val="4D4D4D"/>
                </a:solidFill>
                <a:latin typeface="+mn-lt"/>
                <a:ea typeface="+mn-ea"/>
              </a:defRPr>
            </a:lvl9pPr>
          </a:lstStyle>
          <a:p>
            <a:pPr marL="0" indent="0">
              <a:spcBef>
                <a:spcPct val="0"/>
              </a:spcBef>
              <a:buNone/>
            </a:pPr>
            <a:endParaRPr lang="en-US" altLang="zh-CN" kern="1200" dirty="0">
              <a:solidFill>
                <a:schemeClr val="tx1"/>
              </a:solidFill>
              <a:latin typeface="Arial" charset="0"/>
              <a:ea typeface="新細明體" charset="-120"/>
            </a:endParaRPr>
          </a:p>
          <a:p>
            <a:pPr marL="0" indent="0">
              <a:spcBef>
                <a:spcPct val="0"/>
              </a:spcBef>
              <a:buFontTx/>
              <a:buNone/>
            </a:pPr>
            <a:endParaRPr lang="zh-CN" altLang="en-US" kern="1200" dirty="0">
              <a:solidFill>
                <a:schemeClr val="tx1"/>
              </a:solidFill>
              <a:latin typeface="Arial" charset="0"/>
              <a:ea typeface="新細明體" charset="-120"/>
            </a:endParaRPr>
          </a:p>
        </p:txBody>
      </p:sp>
      <p:sp>
        <p:nvSpPr>
          <p:cNvPr id="5" name="内容占位符 1">
            <a:extLst>
              <a:ext uri="{FF2B5EF4-FFF2-40B4-BE49-F238E27FC236}">
                <a16:creationId xmlns:a16="http://schemas.microsoft.com/office/drawing/2014/main" id="{EF25CD41-7698-01C9-EB21-5312B2AB54B4}"/>
              </a:ext>
            </a:extLst>
          </p:cNvPr>
          <p:cNvSpPr txBox="1">
            <a:spLocks/>
          </p:cNvSpPr>
          <p:nvPr/>
        </p:nvSpPr>
        <p:spPr>
          <a:xfrm>
            <a:off x="805162" y="1045292"/>
            <a:ext cx="8229600" cy="3583857"/>
          </a:xfrm>
          <a:prstGeom prst="rect">
            <a:avLst/>
          </a:prstGeom>
        </p:spPr>
        <p:txBody>
          <a:bodyPr/>
          <a:lstStyle>
            <a:lvl1pPr marL="342900" indent="-342900" algn="l" rtl="0" eaLnBrk="0" fontAlgn="base" hangingPunct="0">
              <a:spcBef>
                <a:spcPct val="20000"/>
              </a:spcBef>
              <a:spcAft>
                <a:spcPct val="0"/>
              </a:spcAft>
              <a:buChar char="•"/>
              <a:defRPr kumimoji="1" sz="3200">
                <a:solidFill>
                  <a:srgbClr val="4D4D4D"/>
                </a:solidFill>
                <a:latin typeface="+mn-lt"/>
                <a:ea typeface="+mn-ea"/>
                <a:cs typeface="+mn-cs"/>
              </a:defRPr>
            </a:lvl1pPr>
            <a:lvl2pPr marL="742950" indent="-285750" algn="l" rtl="0" eaLnBrk="0" fontAlgn="base" hangingPunct="0">
              <a:spcBef>
                <a:spcPct val="20000"/>
              </a:spcBef>
              <a:spcAft>
                <a:spcPct val="0"/>
              </a:spcAft>
              <a:buChar char="–"/>
              <a:defRPr kumimoji="1" sz="2800">
                <a:solidFill>
                  <a:srgbClr val="4D4D4D"/>
                </a:solidFill>
                <a:latin typeface="+mn-lt"/>
                <a:ea typeface="+mn-ea"/>
              </a:defRPr>
            </a:lvl2pPr>
            <a:lvl3pPr marL="1143000" indent="-228600" algn="l" rtl="0" eaLnBrk="0" fontAlgn="base" hangingPunct="0">
              <a:spcBef>
                <a:spcPct val="20000"/>
              </a:spcBef>
              <a:spcAft>
                <a:spcPct val="0"/>
              </a:spcAft>
              <a:buChar char="•"/>
              <a:defRPr kumimoji="1" sz="2400">
                <a:solidFill>
                  <a:srgbClr val="4D4D4D"/>
                </a:solidFill>
                <a:latin typeface="+mn-lt"/>
                <a:ea typeface="+mn-ea"/>
              </a:defRPr>
            </a:lvl3pPr>
            <a:lvl4pPr marL="1600200" indent="-228600" algn="l" rtl="0" eaLnBrk="0" fontAlgn="base" hangingPunct="0">
              <a:spcBef>
                <a:spcPct val="20000"/>
              </a:spcBef>
              <a:spcAft>
                <a:spcPct val="0"/>
              </a:spcAft>
              <a:buChar char="–"/>
              <a:defRPr kumimoji="1" sz="2000">
                <a:solidFill>
                  <a:srgbClr val="4D4D4D"/>
                </a:solidFill>
                <a:latin typeface="+mn-lt"/>
                <a:ea typeface="+mn-ea"/>
              </a:defRPr>
            </a:lvl4pPr>
            <a:lvl5pPr marL="2057400" indent="-228600" algn="l" rtl="0" eaLnBrk="0" fontAlgn="base" hangingPunct="0">
              <a:spcBef>
                <a:spcPct val="20000"/>
              </a:spcBef>
              <a:spcAft>
                <a:spcPct val="0"/>
              </a:spcAft>
              <a:buChar char="»"/>
              <a:defRPr kumimoji="1" sz="2000">
                <a:solidFill>
                  <a:srgbClr val="4D4D4D"/>
                </a:solidFill>
                <a:latin typeface="+mn-lt"/>
                <a:ea typeface="+mn-ea"/>
              </a:defRPr>
            </a:lvl5pPr>
            <a:lvl6pPr marL="2514600" indent="-228600" algn="l" rtl="0" fontAlgn="base">
              <a:spcBef>
                <a:spcPct val="20000"/>
              </a:spcBef>
              <a:spcAft>
                <a:spcPct val="0"/>
              </a:spcAft>
              <a:buChar char="»"/>
              <a:defRPr kumimoji="1" sz="2000">
                <a:solidFill>
                  <a:srgbClr val="4D4D4D"/>
                </a:solidFill>
                <a:latin typeface="+mn-lt"/>
                <a:ea typeface="+mn-ea"/>
              </a:defRPr>
            </a:lvl6pPr>
            <a:lvl7pPr marL="2971800" indent="-228600" algn="l" rtl="0" fontAlgn="base">
              <a:spcBef>
                <a:spcPct val="20000"/>
              </a:spcBef>
              <a:spcAft>
                <a:spcPct val="0"/>
              </a:spcAft>
              <a:buChar char="»"/>
              <a:defRPr kumimoji="1" sz="2000">
                <a:solidFill>
                  <a:srgbClr val="4D4D4D"/>
                </a:solidFill>
                <a:latin typeface="+mn-lt"/>
                <a:ea typeface="+mn-ea"/>
              </a:defRPr>
            </a:lvl7pPr>
            <a:lvl8pPr marL="3429000" indent="-228600" algn="l" rtl="0" fontAlgn="base">
              <a:spcBef>
                <a:spcPct val="20000"/>
              </a:spcBef>
              <a:spcAft>
                <a:spcPct val="0"/>
              </a:spcAft>
              <a:buChar char="»"/>
              <a:defRPr kumimoji="1" sz="2000">
                <a:solidFill>
                  <a:srgbClr val="4D4D4D"/>
                </a:solidFill>
                <a:latin typeface="+mn-lt"/>
                <a:ea typeface="+mn-ea"/>
              </a:defRPr>
            </a:lvl8pPr>
            <a:lvl9pPr marL="3886200" indent="-228600" algn="l" rtl="0" fontAlgn="base">
              <a:spcBef>
                <a:spcPct val="20000"/>
              </a:spcBef>
              <a:spcAft>
                <a:spcPct val="0"/>
              </a:spcAft>
              <a:buChar char="»"/>
              <a:defRPr kumimoji="1" sz="2000">
                <a:solidFill>
                  <a:srgbClr val="4D4D4D"/>
                </a:solidFill>
                <a:latin typeface="+mn-lt"/>
                <a:ea typeface="+mn-ea"/>
              </a:defRPr>
            </a:lvl9pPr>
          </a:lstStyle>
          <a:p>
            <a:pPr marL="0" indent="0">
              <a:spcBef>
                <a:spcPct val="0"/>
              </a:spcBef>
              <a:buNone/>
            </a:pPr>
            <a:r>
              <a:rPr lang="en-US" altLang="zh-CN" sz="1800" b="1" kern="1200" dirty="0">
                <a:solidFill>
                  <a:schemeClr val="tx1"/>
                </a:solidFill>
                <a:latin typeface="Arial" charset="0"/>
                <a:ea typeface="新細明體" charset="-120"/>
              </a:rPr>
              <a:t>API</a:t>
            </a:r>
            <a:r>
              <a:rPr lang="zh-CN" altLang="en-US" sz="1800" b="1" kern="1200" dirty="0">
                <a:solidFill>
                  <a:schemeClr val="tx1"/>
                </a:solidFill>
                <a:latin typeface="Arial" charset="0"/>
                <a:ea typeface="新細明體" charset="-120"/>
              </a:rPr>
              <a:t>构建</a:t>
            </a:r>
            <a:endParaRPr lang="en-US" altLang="zh-CN" sz="1800" b="1" kern="1200" dirty="0">
              <a:solidFill>
                <a:schemeClr val="tx1"/>
              </a:solidFill>
              <a:latin typeface="Arial" charset="0"/>
              <a:ea typeface="新細明體" charset="-120"/>
            </a:endParaRPr>
          </a:p>
          <a:p>
            <a:pPr marL="0" indent="0">
              <a:spcBef>
                <a:spcPct val="0"/>
              </a:spcBef>
              <a:buNone/>
            </a:pPr>
            <a:endParaRPr lang="en-US" altLang="zh-CN" sz="1800" b="1" kern="1200" dirty="0">
              <a:solidFill>
                <a:schemeClr val="tx1"/>
              </a:solidFill>
              <a:latin typeface="Arial" charset="0"/>
              <a:ea typeface="新細明體" charset="-120"/>
            </a:endParaRPr>
          </a:p>
          <a:p>
            <a:pPr marL="0" indent="0">
              <a:spcBef>
                <a:spcPct val="0"/>
              </a:spcBef>
              <a:buNone/>
            </a:pPr>
            <a:r>
              <a:rPr lang="en-US" altLang="zh-CN" sz="1200" dirty="0">
                <a:solidFill>
                  <a:schemeClr val="tx1"/>
                </a:solidFill>
                <a:latin typeface="宋体" panose="02010600030101010101" pitchFamily="2" charset="-122"/>
                <a:ea typeface="宋体" panose="02010600030101010101" pitchFamily="2" charset="-122"/>
                <a:cs typeface="ADLaM Display" panose="020B0604020202020204" pitchFamily="2" charset="0"/>
              </a:rPr>
              <a:t>4.</a:t>
            </a:r>
            <a:r>
              <a:rPr lang="zh-CN" altLang="en-US" sz="1200" dirty="0">
                <a:solidFill>
                  <a:schemeClr val="tx1"/>
                </a:solidFill>
                <a:latin typeface="宋体" panose="02010600030101010101" pitchFamily="2" charset="-122"/>
                <a:ea typeface="宋体" panose="02010600030101010101" pitchFamily="2" charset="-122"/>
                <a:cs typeface="ADLaM Display" panose="020B0604020202020204" pitchFamily="2" charset="0"/>
              </a:rPr>
              <a:t>测试</a:t>
            </a:r>
            <a:r>
              <a:rPr lang="en-US" altLang="zh-CN" sz="1200" dirty="0">
                <a:solidFill>
                  <a:schemeClr val="tx1"/>
                </a:solidFill>
                <a:latin typeface="宋体" panose="02010600030101010101" pitchFamily="2" charset="-122"/>
                <a:ea typeface="宋体" panose="02010600030101010101" pitchFamily="2" charset="-122"/>
                <a:cs typeface="ADLaM Display" panose="020B0604020202020204" pitchFamily="2" charset="0"/>
              </a:rPr>
              <a:t>API</a:t>
            </a:r>
          </a:p>
          <a:p>
            <a:pPr marL="0" indent="0">
              <a:spcBef>
                <a:spcPct val="0"/>
              </a:spcBef>
              <a:buNone/>
            </a:pPr>
            <a:r>
              <a:rPr lang="en-US" altLang="zh-CN" sz="1200" dirty="0">
                <a:solidFill>
                  <a:schemeClr val="tx1"/>
                </a:solidFill>
                <a:latin typeface="宋体" panose="02010600030101010101" pitchFamily="2" charset="-122"/>
                <a:ea typeface="宋体" panose="02010600030101010101" pitchFamily="2" charset="-122"/>
                <a:cs typeface="ADLaM Display" panose="020B0604020202020204" pitchFamily="2" charset="0"/>
              </a:rPr>
              <a:t>5.API</a:t>
            </a:r>
            <a:r>
              <a:rPr lang="zh-CN" altLang="en-US" sz="1200" dirty="0">
                <a:solidFill>
                  <a:schemeClr val="tx1"/>
                </a:solidFill>
                <a:latin typeface="宋体" panose="02010600030101010101" pitchFamily="2" charset="-122"/>
                <a:ea typeface="宋体" panose="02010600030101010101" pitchFamily="2" charset="-122"/>
                <a:cs typeface="ADLaM Display" panose="020B0604020202020204" pitchFamily="2" charset="0"/>
              </a:rPr>
              <a:t>部署并且发布到</a:t>
            </a:r>
            <a:r>
              <a:rPr lang="en-US" altLang="zh-CN" sz="1200" dirty="0">
                <a:solidFill>
                  <a:schemeClr val="tx1"/>
                </a:solidFill>
                <a:latin typeface="宋体" panose="02010600030101010101" pitchFamily="2" charset="-122"/>
                <a:ea typeface="宋体" panose="02010600030101010101" pitchFamily="2" charset="-122"/>
                <a:cs typeface="ADLaM Display" panose="020B0604020202020204" pitchFamily="2" charset="0"/>
              </a:rPr>
              <a:t>APIM</a:t>
            </a:r>
          </a:p>
          <a:p>
            <a:pPr marL="0" indent="0">
              <a:spcBef>
                <a:spcPct val="0"/>
              </a:spcBef>
              <a:buNone/>
            </a:pPr>
            <a:endParaRPr lang="en-US" altLang="zh-CN" kern="1200" dirty="0">
              <a:solidFill>
                <a:schemeClr val="tx1"/>
              </a:solidFill>
              <a:latin typeface="Arial" charset="0"/>
              <a:ea typeface="新細明體" charset="-120"/>
            </a:endParaRPr>
          </a:p>
          <a:p>
            <a:pPr marL="0" indent="0">
              <a:spcBef>
                <a:spcPct val="0"/>
              </a:spcBef>
              <a:buFontTx/>
              <a:buNone/>
            </a:pPr>
            <a:endParaRPr lang="zh-CN" altLang="en-US" kern="1200" dirty="0">
              <a:solidFill>
                <a:schemeClr val="tx1"/>
              </a:solidFill>
              <a:latin typeface="Arial" charset="0"/>
              <a:ea typeface="新細明體" charset="-120"/>
            </a:endParaRPr>
          </a:p>
        </p:txBody>
      </p:sp>
      <p:pic>
        <p:nvPicPr>
          <p:cNvPr id="8" name="图片 7">
            <a:extLst>
              <a:ext uri="{FF2B5EF4-FFF2-40B4-BE49-F238E27FC236}">
                <a16:creationId xmlns:a16="http://schemas.microsoft.com/office/drawing/2014/main" id="{B11F66EC-A97D-11D4-6A74-55480CE4A188}"/>
              </a:ext>
            </a:extLst>
          </p:cNvPr>
          <p:cNvPicPr>
            <a:picLocks noChangeAspect="1"/>
          </p:cNvPicPr>
          <p:nvPr/>
        </p:nvPicPr>
        <p:blipFill>
          <a:blip r:embed="rId3"/>
          <a:stretch>
            <a:fillRect/>
          </a:stretch>
        </p:blipFill>
        <p:spPr>
          <a:xfrm>
            <a:off x="1165860" y="2037233"/>
            <a:ext cx="5802230" cy="2515716"/>
          </a:xfrm>
          <a:prstGeom prst="rect">
            <a:avLst/>
          </a:prstGeom>
        </p:spPr>
      </p:pic>
    </p:spTree>
    <p:extLst>
      <p:ext uri="{BB962C8B-B14F-4D97-AF65-F5344CB8AC3E}">
        <p14:creationId xmlns:p14="http://schemas.microsoft.com/office/powerpoint/2010/main" val="1778061355"/>
      </p:ext>
    </p:extLst>
  </p:cSld>
  <p:clrMapOvr>
    <a:masterClrMapping/>
  </p:clrMapOvr>
  <p:transition spd="slow">
    <p:zoom dir="in"/>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D64A948-00B5-DE23-F9D8-1895A24840EE}"/>
              </a:ext>
            </a:extLst>
          </p:cNvPr>
          <p:cNvSpPr>
            <a:spLocks noGrp="1"/>
          </p:cNvSpPr>
          <p:nvPr>
            <p:ph type="title"/>
          </p:nvPr>
        </p:nvSpPr>
        <p:spPr/>
        <p:txBody>
          <a:bodyPr/>
          <a:lstStyle/>
          <a:p>
            <a:r>
              <a:rPr kumimoji="0" lang="en-US" altLang="zh-TW" sz="32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t>
            </a:r>
            <a:r>
              <a:rPr lang="en-US" altLang="zh-TW" sz="3200" dirty="0">
                <a:solidFill>
                  <a:srgbClr val="00506E"/>
                </a:solidFill>
                <a:cs typeface="Calibri" panose="020F0502020204030204" pitchFamily="34" charset="0"/>
              </a:rPr>
              <a:t>APIM</a:t>
            </a:r>
            <a:endParaRPr lang="zh-CN" altLang="en-US" dirty="0"/>
          </a:p>
        </p:txBody>
      </p:sp>
      <p:sp>
        <p:nvSpPr>
          <p:cNvPr id="4" name="灯片编号占位符 3">
            <a:extLst>
              <a:ext uri="{FF2B5EF4-FFF2-40B4-BE49-F238E27FC236}">
                <a16:creationId xmlns:a16="http://schemas.microsoft.com/office/drawing/2014/main" id="{6091B845-1EFE-7662-2A38-C0B57355AE4C}"/>
              </a:ext>
            </a:extLst>
          </p:cNvPr>
          <p:cNvSpPr>
            <a:spLocks noGrp="1"/>
          </p:cNvSpPr>
          <p:nvPr>
            <p:ph type="sldNum" sz="quarter" idx="10"/>
          </p:nvPr>
        </p:nvSpPr>
        <p:spPr/>
        <p:txBody>
          <a:bodyPr/>
          <a:lstStyle/>
          <a:p>
            <a:pPr>
              <a:defRPr/>
            </a:pPr>
            <a:fld id="{7A6790E0-BEF4-4832-A75A-9EE1100ED3A6}" type="slidenum">
              <a:rPr lang="en-US" altLang="zh-TW" smtClean="0"/>
              <a:pPr>
                <a:defRPr/>
              </a:pPr>
              <a:t>23</a:t>
            </a:fld>
            <a:endParaRPr lang="en-US" altLang="zh-TW" dirty="0"/>
          </a:p>
        </p:txBody>
      </p:sp>
      <p:sp>
        <p:nvSpPr>
          <p:cNvPr id="2" name="内容占位符 1">
            <a:extLst>
              <a:ext uri="{FF2B5EF4-FFF2-40B4-BE49-F238E27FC236}">
                <a16:creationId xmlns:a16="http://schemas.microsoft.com/office/drawing/2014/main" id="{55C06981-DA64-E246-8520-1F3F03005B67}"/>
              </a:ext>
            </a:extLst>
          </p:cNvPr>
          <p:cNvSpPr>
            <a:spLocks noGrp="1"/>
          </p:cNvSpPr>
          <p:nvPr>
            <p:ph idx="1"/>
          </p:nvPr>
        </p:nvSpPr>
        <p:spPr/>
        <p:txBody>
          <a:bodyPr/>
          <a:lstStyle/>
          <a:p>
            <a:r>
              <a:rPr lang="zh-CN" altLang="en-US" dirty="0"/>
              <a:t>新建</a:t>
            </a:r>
            <a:r>
              <a:rPr lang="en-US" altLang="zh-CN" dirty="0"/>
              <a:t>API</a:t>
            </a:r>
            <a:endParaRPr lang="zh-CN" altLang="en-US" dirty="0"/>
          </a:p>
        </p:txBody>
      </p:sp>
      <p:pic>
        <p:nvPicPr>
          <p:cNvPr id="7" name="图片 6">
            <a:extLst>
              <a:ext uri="{FF2B5EF4-FFF2-40B4-BE49-F238E27FC236}">
                <a16:creationId xmlns:a16="http://schemas.microsoft.com/office/drawing/2014/main" id="{E9C112A2-14BF-146C-848E-8E924DE2BAAC}"/>
              </a:ext>
            </a:extLst>
          </p:cNvPr>
          <p:cNvPicPr>
            <a:picLocks noChangeAspect="1"/>
          </p:cNvPicPr>
          <p:nvPr/>
        </p:nvPicPr>
        <p:blipFill>
          <a:blip r:embed="rId2"/>
          <a:stretch>
            <a:fillRect/>
          </a:stretch>
        </p:blipFill>
        <p:spPr>
          <a:xfrm>
            <a:off x="1219200" y="1809750"/>
            <a:ext cx="5867400" cy="2566050"/>
          </a:xfrm>
          <a:prstGeom prst="rect">
            <a:avLst/>
          </a:prstGeom>
        </p:spPr>
      </p:pic>
    </p:spTree>
    <p:extLst>
      <p:ext uri="{BB962C8B-B14F-4D97-AF65-F5344CB8AC3E}">
        <p14:creationId xmlns:p14="http://schemas.microsoft.com/office/powerpoint/2010/main" val="917716039"/>
      </p:ext>
    </p:extLst>
  </p:cSld>
  <p:clrMapOvr>
    <a:masterClrMapping/>
  </p:clrMapOvr>
  <p:transition spd="slow">
    <p:zoom dir="in"/>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D64A948-00B5-DE23-F9D8-1895A24840EE}"/>
              </a:ext>
            </a:extLst>
          </p:cNvPr>
          <p:cNvSpPr>
            <a:spLocks noGrp="1"/>
          </p:cNvSpPr>
          <p:nvPr>
            <p:ph type="title"/>
          </p:nvPr>
        </p:nvSpPr>
        <p:spPr/>
        <p:txBody>
          <a:bodyPr/>
          <a:lstStyle/>
          <a:p>
            <a:r>
              <a:rPr kumimoji="0" lang="en-US" altLang="zh-TW" sz="32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t>
            </a:r>
            <a:r>
              <a:rPr lang="en-US" altLang="zh-TW" sz="3200" dirty="0">
                <a:solidFill>
                  <a:srgbClr val="00506E"/>
                </a:solidFill>
                <a:cs typeface="Calibri" panose="020F0502020204030204" pitchFamily="34" charset="0"/>
              </a:rPr>
              <a:t>APIM</a:t>
            </a:r>
            <a:endParaRPr lang="zh-CN" altLang="en-US" dirty="0"/>
          </a:p>
        </p:txBody>
      </p:sp>
      <p:sp>
        <p:nvSpPr>
          <p:cNvPr id="4" name="灯片编号占位符 3">
            <a:extLst>
              <a:ext uri="{FF2B5EF4-FFF2-40B4-BE49-F238E27FC236}">
                <a16:creationId xmlns:a16="http://schemas.microsoft.com/office/drawing/2014/main" id="{6091B845-1EFE-7662-2A38-C0B57355AE4C}"/>
              </a:ext>
            </a:extLst>
          </p:cNvPr>
          <p:cNvSpPr>
            <a:spLocks noGrp="1"/>
          </p:cNvSpPr>
          <p:nvPr>
            <p:ph type="sldNum" sz="quarter" idx="10"/>
          </p:nvPr>
        </p:nvSpPr>
        <p:spPr/>
        <p:txBody>
          <a:bodyPr/>
          <a:lstStyle/>
          <a:p>
            <a:pPr>
              <a:defRPr/>
            </a:pPr>
            <a:fld id="{7A6790E0-BEF4-4832-A75A-9EE1100ED3A6}" type="slidenum">
              <a:rPr lang="en-US" altLang="zh-TW" smtClean="0"/>
              <a:pPr>
                <a:defRPr/>
              </a:pPr>
              <a:t>24</a:t>
            </a:fld>
            <a:endParaRPr lang="en-US" altLang="zh-TW" dirty="0"/>
          </a:p>
        </p:txBody>
      </p:sp>
      <p:sp>
        <p:nvSpPr>
          <p:cNvPr id="2" name="内容占位符 1">
            <a:extLst>
              <a:ext uri="{FF2B5EF4-FFF2-40B4-BE49-F238E27FC236}">
                <a16:creationId xmlns:a16="http://schemas.microsoft.com/office/drawing/2014/main" id="{55C06981-DA64-E246-8520-1F3F03005B67}"/>
              </a:ext>
            </a:extLst>
          </p:cNvPr>
          <p:cNvSpPr>
            <a:spLocks noGrp="1"/>
          </p:cNvSpPr>
          <p:nvPr>
            <p:ph idx="1"/>
          </p:nvPr>
        </p:nvSpPr>
        <p:spPr/>
        <p:txBody>
          <a:bodyPr/>
          <a:lstStyle/>
          <a:p>
            <a:pPr marL="0" indent="0">
              <a:buNone/>
            </a:pPr>
            <a:r>
              <a:rPr lang="zh-CN" altLang="en-US" sz="1800" b="1" dirty="0"/>
              <a:t>新建</a:t>
            </a:r>
            <a:r>
              <a:rPr lang="en-US" altLang="zh-CN" sz="1800" b="1" dirty="0"/>
              <a:t>API  </a:t>
            </a:r>
            <a:r>
              <a:rPr lang="zh-CN" altLang="en-US" sz="1800" b="1" dirty="0"/>
              <a:t>三种方式设定连接方式</a:t>
            </a:r>
            <a:endParaRPr lang="en-US" altLang="zh-CN" sz="1800" b="1" dirty="0"/>
          </a:p>
          <a:p>
            <a:pPr marL="0" indent="0">
              <a:buNone/>
            </a:pPr>
            <a:endParaRPr lang="zh-CN" altLang="en-US" dirty="0"/>
          </a:p>
        </p:txBody>
      </p:sp>
      <p:pic>
        <p:nvPicPr>
          <p:cNvPr id="6" name="图片 5">
            <a:extLst>
              <a:ext uri="{FF2B5EF4-FFF2-40B4-BE49-F238E27FC236}">
                <a16:creationId xmlns:a16="http://schemas.microsoft.com/office/drawing/2014/main" id="{FB8E334B-BB7A-5750-7497-EFA245B6342F}"/>
              </a:ext>
            </a:extLst>
          </p:cNvPr>
          <p:cNvPicPr>
            <a:picLocks noChangeAspect="1"/>
          </p:cNvPicPr>
          <p:nvPr/>
        </p:nvPicPr>
        <p:blipFill>
          <a:blip r:embed="rId4"/>
          <a:stretch>
            <a:fillRect/>
          </a:stretch>
        </p:blipFill>
        <p:spPr>
          <a:xfrm>
            <a:off x="563880" y="1642573"/>
            <a:ext cx="8229600" cy="2390541"/>
          </a:xfrm>
          <a:prstGeom prst="rect">
            <a:avLst/>
          </a:prstGeom>
        </p:spPr>
      </p:pic>
    </p:spTree>
    <p:extLst>
      <p:ext uri="{BB962C8B-B14F-4D97-AF65-F5344CB8AC3E}">
        <p14:creationId xmlns:p14="http://schemas.microsoft.com/office/powerpoint/2010/main" val="1787082590"/>
      </p:ext>
    </p:extLst>
  </p:cSld>
  <p:clrMapOvr>
    <a:masterClrMapping/>
  </p:clrMapOvr>
  <p:transition spd="slow">
    <p:zoom dir="in"/>
  </p:transition>
  <p:extLst>
    <p:ext uri="{6950BFC3-D8DA-4A85-94F7-54DA5524770B}">
      <p188:commentRel xmlns:p188="http://schemas.microsoft.com/office/powerpoint/2018/8/main" r:id="rId3"/>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D64A948-00B5-DE23-F9D8-1895A24840EE}"/>
              </a:ext>
            </a:extLst>
          </p:cNvPr>
          <p:cNvSpPr>
            <a:spLocks noGrp="1"/>
          </p:cNvSpPr>
          <p:nvPr>
            <p:ph type="title"/>
          </p:nvPr>
        </p:nvSpPr>
        <p:spPr/>
        <p:txBody>
          <a:bodyPr/>
          <a:lstStyle/>
          <a:p>
            <a:r>
              <a:rPr kumimoji="0" lang="en-US" altLang="zh-TW" sz="32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t>
            </a:r>
            <a:r>
              <a:rPr lang="en-US" altLang="zh-TW" sz="3200" dirty="0">
                <a:solidFill>
                  <a:srgbClr val="00506E"/>
                </a:solidFill>
                <a:cs typeface="Calibri" panose="020F0502020204030204" pitchFamily="34" charset="0"/>
              </a:rPr>
              <a:t>APIM</a:t>
            </a:r>
            <a:endParaRPr lang="zh-CN" altLang="en-US" dirty="0"/>
          </a:p>
        </p:txBody>
      </p:sp>
      <p:sp>
        <p:nvSpPr>
          <p:cNvPr id="4" name="灯片编号占位符 3">
            <a:extLst>
              <a:ext uri="{FF2B5EF4-FFF2-40B4-BE49-F238E27FC236}">
                <a16:creationId xmlns:a16="http://schemas.microsoft.com/office/drawing/2014/main" id="{6091B845-1EFE-7662-2A38-C0B57355AE4C}"/>
              </a:ext>
            </a:extLst>
          </p:cNvPr>
          <p:cNvSpPr>
            <a:spLocks noGrp="1"/>
          </p:cNvSpPr>
          <p:nvPr>
            <p:ph type="sldNum" sz="quarter" idx="10"/>
          </p:nvPr>
        </p:nvSpPr>
        <p:spPr/>
        <p:txBody>
          <a:bodyPr/>
          <a:lstStyle/>
          <a:p>
            <a:pPr>
              <a:defRPr/>
            </a:pPr>
            <a:fld id="{7A6790E0-BEF4-4832-A75A-9EE1100ED3A6}" type="slidenum">
              <a:rPr lang="en-US" altLang="zh-TW" smtClean="0"/>
              <a:pPr>
                <a:defRPr/>
              </a:pPr>
              <a:t>25</a:t>
            </a:fld>
            <a:endParaRPr lang="en-US" altLang="zh-TW" dirty="0"/>
          </a:p>
        </p:txBody>
      </p:sp>
      <p:sp>
        <p:nvSpPr>
          <p:cNvPr id="2" name="内容占位符 1">
            <a:extLst>
              <a:ext uri="{FF2B5EF4-FFF2-40B4-BE49-F238E27FC236}">
                <a16:creationId xmlns:a16="http://schemas.microsoft.com/office/drawing/2014/main" id="{55C06981-DA64-E246-8520-1F3F03005B67}"/>
              </a:ext>
            </a:extLst>
          </p:cNvPr>
          <p:cNvSpPr>
            <a:spLocks noGrp="1"/>
          </p:cNvSpPr>
          <p:nvPr>
            <p:ph idx="1"/>
          </p:nvPr>
        </p:nvSpPr>
        <p:spPr/>
        <p:txBody>
          <a:bodyPr/>
          <a:lstStyle/>
          <a:p>
            <a:pPr marL="0" indent="0">
              <a:buNone/>
            </a:pPr>
            <a:r>
              <a:rPr lang="zh-CN" altLang="en-US" sz="1800" b="1" dirty="0"/>
              <a:t>新建</a:t>
            </a:r>
            <a:r>
              <a:rPr lang="en-US" altLang="zh-CN" sz="1800" b="1" dirty="0"/>
              <a:t>API  </a:t>
            </a:r>
            <a:r>
              <a:rPr lang="zh-CN" altLang="en-US" sz="1800" b="1" dirty="0"/>
              <a:t>对</a:t>
            </a:r>
            <a:r>
              <a:rPr lang="en-US" altLang="zh-CN" sz="1800" b="1" dirty="0"/>
              <a:t>API </a:t>
            </a:r>
            <a:r>
              <a:rPr lang="zh-CN" altLang="en-US" sz="1800" b="1" dirty="0"/>
              <a:t>的一些特殊设定（</a:t>
            </a:r>
            <a:r>
              <a:rPr lang="en-US" altLang="zh-CN" sz="1800" b="1" dirty="0"/>
              <a:t>policies</a:t>
            </a:r>
            <a:r>
              <a:rPr lang="zh-CN" altLang="en-US" sz="1800" b="1" dirty="0"/>
              <a:t>）</a:t>
            </a:r>
            <a:endParaRPr lang="en-US" altLang="zh-CN" sz="1800" b="1" dirty="0"/>
          </a:p>
          <a:p>
            <a:pPr marL="0" indent="0">
              <a:buNone/>
            </a:pPr>
            <a:endParaRPr lang="en-US" altLang="zh-CN" sz="1800" b="1" dirty="0"/>
          </a:p>
          <a:p>
            <a:pPr marL="0" indent="0">
              <a:buNone/>
            </a:pPr>
            <a:r>
              <a:rPr lang="zh-CN" altLang="en-US" sz="1400" dirty="0"/>
              <a:t>主要功能：速率卡控，</a:t>
            </a:r>
            <a:r>
              <a:rPr lang="en-US" altLang="zh-CN" sz="1400" dirty="0"/>
              <a:t>IP</a:t>
            </a:r>
            <a:r>
              <a:rPr lang="zh-CN" altLang="en-US" sz="1400" dirty="0"/>
              <a:t>卡控，敏感数据屏蔽，注入攻击防护，邮件提醒</a:t>
            </a:r>
            <a:r>
              <a:rPr lang="en-US" altLang="zh-CN" sz="1400" dirty="0"/>
              <a:t>(</a:t>
            </a:r>
            <a:r>
              <a:rPr lang="zh-CN" altLang="en-US" sz="1400" dirty="0"/>
              <a:t>可以自己设定，但是比较繁琐，可以参考官方的标准程序，去上载相应的适用的</a:t>
            </a:r>
            <a:r>
              <a:rPr lang="en-US" altLang="zh-CN" sz="1400" dirty="0"/>
              <a:t>policies,</a:t>
            </a:r>
            <a:r>
              <a:rPr lang="zh-CN" altLang="en-US" sz="1400" dirty="0"/>
              <a:t>然后导过来</a:t>
            </a:r>
            <a:r>
              <a:rPr lang="en-US" altLang="zh-CN" sz="1400" dirty="0"/>
              <a:t>)</a:t>
            </a:r>
          </a:p>
          <a:p>
            <a:pPr marL="0" indent="0">
              <a:buNone/>
            </a:pPr>
            <a:endParaRPr lang="zh-CN" altLang="en-US" dirty="0"/>
          </a:p>
        </p:txBody>
      </p:sp>
      <p:pic>
        <p:nvPicPr>
          <p:cNvPr id="7" name="图片 6">
            <a:extLst>
              <a:ext uri="{FF2B5EF4-FFF2-40B4-BE49-F238E27FC236}">
                <a16:creationId xmlns:a16="http://schemas.microsoft.com/office/drawing/2014/main" id="{5AFCB994-0109-F47B-E208-5CA2E052D72F}"/>
              </a:ext>
            </a:extLst>
          </p:cNvPr>
          <p:cNvPicPr>
            <a:picLocks noChangeAspect="1"/>
          </p:cNvPicPr>
          <p:nvPr/>
        </p:nvPicPr>
        <p:blipFill>
          <a:blip r:embed="rId3"/>
          <a:stretch>
            <a:fillRect/>
          </a:stretch>
        </p:blipFill>
        <p:spPr>
          <a:xfrm>
            <a:off x="1066800" y="2419350"/>
            <a:ext cx="5486400" cy="2005923"/>
          </a:xfrm>
          <a:prstGeom prst="rect">
            <a:avLst/>
          </a:prstGeom>
        </p:spPr>
      </p:pic>
    </p:spTree>
    <p:extLst>
      <p:ext uri="{BB962C8B-B14F-4D97-AF65-F5344CB8AC3E}">
        <p14:creationId xmlns:p14="http://schemas.microsoft.com/office/powerpoint/2010/main" val="3297263934"/>
      </p:ext>
    </p:extLst>
  </p:cSld>
  <p:clrMapOvr>
    <a:masterClrMapping/>
  </p:clrMapOvr>
  <p:transition spd="slow">
    <p:zoom dir="in"/>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D64A948-00B5-DE23-F9D8-1895A24840EE}"/>
              </a:ext>
            </a:extLst>
          </p:cNvPr>
          <p:cNvSpPr>
            <a:spLocks noGrp="1"/>
          </p:cNvSpPr>
          <p:nvPr>
            <p:ph type="title"/>
          </p:nvPr>
        </p:nvSpPr>
        <p:spPr/>
        <p:txBody>
          <a:bodyPr/>
          <a:lstStyle/>
          <a:p>
            <a:r>
              <a:rPr kumimoji="0" lang="en-US" altLang="zh-TW" sz="32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t>
            </a:r>
            <a:r>
              <a:rPr lang="en-US" altLang="zh-TW" sz="3200" dirty="0">
                <a:solidFill>
                  <a:srgbClr val="00506E"/>
                </a:solidFill>
                <a:cs typeface="Calibri" panose="020F0502020204030204" pitchFamily="34" charset="0"/>
              </a:rPr>
              <a:t>APIM</a:t>
            </a:r>
            <a:endParaRPr lang="zh-CN" altLang="en-US" dirty="0"/>
          </a:p>
        </p:txBody>
      </p:sp>
      <p:sp>
        <p:nvSpPr>
          <p:cNvPr id="4" name="灯片编号占位符 3">
            <a:extLst>
              <a:ext uri="{FF2B5EF4-FFF2-40B4-BE49-F238E27FC236}">
                <a16:creationId xmlns:a16="http://schemas.microsoft.com/office/drawing/2014/main" id="{6091B845-1EFE-7662-2A38-C0B57355AE4C}"/>
              </a:ext>
            </a:extLst>
          </p:cNvPr>
          <p:cNvSpPr>
            <a:spLocks noGrp="1"/>
          </p:cNvSpPr>
          <p:nvPr>
            <p:ph type="sldNum" sz="quarter" idx="10"/>
          </p:nvPr>
        </p:nvSpPr>
        <p:spPr/>
        <p:txBody>
          <a:bodyPr/>
          <a:lstStyle/>
          <a:p>
            <a:pPr>
              <a:defRPr/>
            </a:pPr>
            <a:fld id="{7A6790E0-BEF4-4832-A75A-9EE1100ED3A6}" type="slidenum">
              <a:rPr lang="en-US" altLang="zh-TW" smtClean="0"/>
              <a:pPr>
                <a:defRPr/>
              </a:pPr>
              <a:t>26</a:t>
            </a:fld>
            <a:endParaRPr lang="en-US" altLang="zh-TW" dirty="0"/>
          </a:p>
        </p:txBody>
      </p:sp>
      <p:sp>
        <p:nvSpPr>
          <p:cNvPr id="2" name="内容占位符 1">
            <a:extLst>
              <a:ext uri="{FF2B5EF4-FFF2-40B4-BE49-F238E27FC236}">
                <a16:creationId xmlns:a16="http://schemas.microsoft.com/office/drawing/2014/main" id="{55C06981-DA64-E246-8520-1F3F03005B67}"/>
              </a:ext>
            </a:extLst>
          </p:cNvPr>
          <p:cNvSpPr>
            <a:spLocks noGrp="1"/>
          </p:cNvSpPr>
          <p:nvPr>
            <p:ph idx="1"/>
          </p:nvPr>
        </p:nvSpPr>
        <p:spPr>
          <a:xfrm>
            <a:off x="685800" y="895350"/>
            <a:ext cx="8229600" cy="3699273"/>
          </a:xfrm>
        </p:spPr>
        <p:txBody>
          <a:bodyPr/>
          <a:lstStyle/>
          <a:p>
            <a:pPr marL="0" indent="0">
              <a:buNone/>
            </a:pPr>
            <a:r>
              <a:rPr lang="en-US" altLang="zh-CN" dirty="0"/>
              <a:t>API police setting</a:t>
            </a:r>
            <a:endParaRPr lang="zh-CN" altLang="en-US" dirty="0"/>
          </a:p>
        </p:txBody>
      </p:sp>
      <p:pic>
        <p:nvPicPr>
          <p:cNvPr id="9" name="图片 8">
            <a:extLst>
              <a:ext uri="{FF2B5EF4-FFF2-40B4-BE49-F238E27FC236}">
                <a16:creationId xmlns:a16="http://schemas.microsoft.com/office/drawing/2014/main" id="{DA58541E-74D8-2406-4073-3785B81E2944}"/>
              </a:ext>
            </a:extLst>
          </p:cNvPr>
          <p:cNvPicPr>
            <a:picLocks noChangeAspect="1"/>
          </p:cNvPicPr>
          <p:nvPr/>
        </p:nvPicPr>
        <p:blipFill>
          <a:blip r:embed="rId3"/>
          <a:stretch>
            <a:fillRect/>
          </a:stretch>
        </p:blipFill>
        <p:spPr>
          <a:xfrm>
            <a:off x="1295400" y="1581150"/>
            <a:ext cx="5728074" cy="2746241"/>
          </a:xfrm>
          <a:prstGeom prst="rect">
            <a:avLst/>
          </a:prstGeom>
        </p:spPr>
      </p:pic>
    </p:spTree>
    <p:extLst>
      <p:ext uri="{BB962C8B-B14F-4D97-AF65-F5344CB8AC3E}">
        <p14:creationId xmlns:p14="http://schemas.microsoft.com/office/powerpoint/2010/main" val="2756212370"/>
      </p:ext>
    </p:extLst>
  </p:cSld>
  <p:clrMapOvr>
    <a:masterClrMapping/>
  </p:clrMapOvr>
  <p:transition spd="slow">
    <p:zoom dir="in"/>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D64A948-00B5-DE23-F9D8-1895A24840EE}"/>
              </a:ext>
            </a:extLst>
          </p:cNvPr>
          <p:cNvSpPr>
            <a:spLocks noGrp="1"/>
          </p:cNvSpPr>
          <p:nvPr>
            <p:ph type="title"/>
          </p:nvPr>
        </p:nvSpPr>
        <p:spPr/>
        <p:txBody>
          <a:bodyPr/>
          <a:lstStyle/>
          <a:p>
            <a:r>
              <a:rPr kumimoji="0" lang="en-US" altLang="zh-TW" sz="32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t>
            </a:r>
            <a:r>
              <a:rPr lang="en-US" altLang="zh-TW" sz="3200" dirty="0">
                <a:solidFill>
                  <a:srgbClr val="00506E"/>
                </a:solidFill>
                <a:cs typeface="Calibri" panose="020F0502020204030204" pitchFamily="34" charset="0"/>
              </a:rPr>
              <a:t>APIM</a:t>
            </a:r>
            <a:endParaRPr lang="zh-CN" altLang="en-US" dirty="0"/>
          </a:p>
        </p:txBody>
      </p:sp>
      <p:sp>
        <p:nvSpPr>
          <p:cNvPr id="4" name="灯片编号占位符 3">
            <a:extLst>
              <a:ext uri="{FF2B5EF4-FFF2-40B4-BE49-F238E27FC236}">
                <a16:creationId xmlns:a16="http://schemas.microsoft.com/office/drawing/2014/main" id="{6091B845-1EFE-7662-2A38-C0B57355AE4C}"/>
              </a:ext>
            </a:extLst>
          </p:cNvPr>
          <p:cNvSpPr>
            <a:spLocks noGrp="1"/>
          </p:cNvSpPr>
          <p:nvPr>
            <p:ph type="sldNum" sz="quarter" idx="10"/>
          </p:nvPr>
        </p:nvSpPr>
        <p:spPr/>
        <p:txBody>
          <a:bodyPr/>
          <a:lstStyle/>
          <a:p>
            <a:pPr>
              <a:defRPr/>
            </a:pPr>
            <a:fld id="{7A6790E0-BEF4-4832-A75A-9EE1100ED3A6}" type="slidenum">
              <a:rPr lang="en-US" altLang="zh-TW" smtClean="0"/>
              <a:pPr>
                <a:defRPr/>
              </a:pPr>
              <a:t>27</a:t>
            </a:fld>
            <a:endParaRPr lang="en-US" altLang="zh-TW" dirty="0"/>
          </a:p>
        </p:txBody>
      </p:sp>
      <p:sp>
        <p:nvSpPr>
          <p:cNvPr id="2" name="内容占位符 1">
            <a:extLst>
              <a:ext uri="{FF2B5EF4-FFF2-40B4-BE49-F238E27FC236}">
                <a16:creationId xmlns:a16="http://schemas.microsoft.com/office/drawing/2014/main" id="{55C06981-DA64-E246-8520-1F3F03005B67}"/>
              </a:ext>
            </a:extLst>
          </p:cNvPr>
          <p:cNvSpPr>
            <a:spLocks noGrp="1"/>
          </p:cNvSpPr>
          <p:nvPr>
            <p:ph idx="1"/>
          </p:nvPr>
        </p:nvSpPr>
        <p:spPr/>
        <p:txBody>
          <a:bodyPr/>
          <a:lstStyle/>
          <a:p>
            <a:pPr marL="0" indent="0">
              <a:buNone/>
            </a:pPr>
            <a:r>
              <a:rPr lang="zh-CN" altLang="en-US" sz="1800" b="1" dirty="0"/>
              <a:t>部署</a:t>
            </a:r>
            <a:r>
              <a:rPr lang="en-US" altLang="zh-CN" sz="1800" b="1" dirty="0"/>
              <a:t>API</a:t>
            </a:r>
            <a:endParaRPr lang="zh-CN" altLang="en-US" sz="1800" b="1" dirty="0"/>
          </a:p>
        </p:txBody>
      </p:sp>
      <p:pic>
        <p:nvPicPr>
          <p:cNvPr id="6" name="图片 5">
            <a:extLst>
              <a:ext uri="{FF2B5EF4-FFF2-40B4-BE49-F238E27FC236}">
                <a16:creationId xmlns:a16="http://schemas.microsoft.com/office/drawing/2014/main" id="{0F44C64C-D4D1-74F6-933C-A9DB1AEE7859}"/>
              </a:ext>
            </a:extLst>
          </p:cNvPr>
          <p:cNvPicPr>
            <a:picLocks noChangeAspect="1"/>
          </p:cNvPicPr>
          <p:nvPr/>
        </p:nvPicPr>
        <p:blipFill>
          <a:blip r:embed="rId3"/>
          <a:stretch>
            <a:fillRect/>
          </a:stretch>
        </p:blipFill>
        <p:spPr>
          <a:xfrm>
            <a:off x="1905000" y="1885950"/>
            <a:ext cx="3067478" cy="2229161"/>
          </a:xfrm>
          <a:prstGeom prst="rect">
            <a:avLst/>
          </a:prstGeom>
        </p:spPr>
      </p:pic>
    </p:spTree>
    <p:extLst>
      <p:ext uri="{BB962C8B-B14F-4D97-AF65-F5344CB8AC3E}">
        <p14:creationId xmlns:p14="http://schemas.microsoft.com/office/powerpoint/2010/main" val="1034208799"/>
      </p:ext>
    </p:extLst>
  </p:cSld>
  <p:clrMapOvr>
    <a:masterClrMapping/>
  </p:clrMapOvr>
  <p:transition spd="slow">
    <p:zoom dir="in"/>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D64A948-00B5-DE23-F9D8-1895A24840EE}"/>
              </a:ext>
            </a:extLst>
          </p:cNvPr>
          <p:cNvSpPr>
            <a:spLocks noGrp="1"/>
          </p:cNvSpPr>
          <p:nvPr>
            <p:ph type="title"/>
          </p:nvPr>
        </p:nvSpPr>
        <p:spPr/>
        <p:txBody>
          <a:bodyPr/>
          <a:lstStyle/>
          <a:p>
            <a:r>
              <a:rPr kumimoji="0" lang="en-US" altLang="zh-TW" sz="32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t>
            </a:r>
            <a:r>
              <a:rPr lang="en-US" altLang="zh-TW" sz="3200" dirty="0">
                <a:solidFill>
                  <a:srgbClr val="00506E"/>
                </a:solidFill>
                <a:cs typeface="Calibri" panose="020F0502020204030204" pitchFamily="34" charset="0"/>
              </a:rPr>
              <a:t>APIM</a:t>
            </a:r>
            <a:endParaRPr lang="zh-CN" altLang="en-US" dirty="0"/>
          </a:p>
        </p:txBody>
      </p:sp>
      <p:sp>
        <p:nvSpPr>
          <p:cNvPr id="4" name="灯片编号占位符 3">
            <a:extLst>
              <a:ext uri="{FF2B5EF4-FFF2-40B4-BE49-F238E27FC236}">
                <a16:creationId xmlns:a16="http://schemas.microsoft.com/office/drawing/2014/main" id="{6091B845-1EFE-7662-2A38-C0B57355AE4C}"/>
              </a:ext>
            </a:extLst>
          </p:cNvPr>
          <p:cNvSpPr>
            <a:spLocks noGrp="1"/>
          </p:cNvSpPr>
          <p:nvPr>
            <p:ph type="sldNum" sz="quarter" idx="10"/>
          </p:nvPr>
        </p:nvSpPr>
        <p:spPr/>
        <p:txBody>
          <a:bodyPr/>
          <a:lstStyle/>
          <a:p>
            <a:pPr>
              <a:defRPr/>
            </a:pPr>
            <a:fld id="{7A6790E0-BEF4-4832-A75A-9EE1100ED3A6}" type="slidenum">
              <a:rPr lang="en-US" altLang="zh-TW" smtClean="0"/>
              <a:pPr>
                <a:defRPr/>
              </a:pPr>
              <a:t>28</a:t>
            </a:fld>
            <a:endParaRPr lang="en-US" altLang="zh-TW" dirty="0"/>
          </a:p>
        </p:txBody>
      </p:sp>
      <p:sp>
        <p:nvSpPr>
          <p:cNvPr id="2" name="内容占位符 1">
            <a:extLst>
              <a:ext uri="{FF2B5EF4-FFF2-40B4-BE49-F238E27FC236}">
                <a16:creationId xmlns:a16="http://schemas.microsoft.com/office/drawing/2014/main" id="{55C06981-DA64-E246-8520-1F3F03005B67}"/>
              </a:ext>
            </a:extLst>
          </p:cNvPr>
          <p:cNvSpPr>
            <a:spLocks noGrp="1"/>
          </p:cNvSpPr>
          <p:nvPr>
            <p:ph idx="1"/>
          </p:nvPr>
        </p:nvSpPr>
        <p:spPr>
          <a:xfrm>
            <a:off x="685800" y="817936"/>
            <a:ext cx="8229600" cy="3776687"/>
          </a:xfrm>
        </p:spPr>
        <p:txBody>
          <a:bodyPr/>
          <a:lstStyle/>
          <a:p>
            <a:pPr marL="0" indent="0">
              <a:buNone/>
            </a:pPr>
            <a:r>
              <a:rPr lang="zh-CN" altLang="en-US" sz="1800" b="1" dirty="0"/>
              <a:t>使用</a:t>
            </a:r>
            <a:r>
              <a:rPr lang="en-US" altLang="zh-CN" sz="1800" b="1" dirty="0"/>
              <a:t>API</a:t>
            </a:r>
            <a:endParaRPr lang="zh-CN" altLang="en-US" sz="1800" b="1" dirty="0"/>
          </a:p>
        </p:txBody>
      </p:sp>
      <p:pic>
        <p:nvPicPr>
          <p:cNvPr id="6" name="图片 5">
            <a:extLst>
              <a:ext uri="{FF2B5EF4-FFF2-40B4-BE49-F238E27FC236}">
                <a16:creationId xmlns:a16="http://schemas.microsoft.com/office/drawing/2014/main" id="{88146B15-034E-6DFA-BAE0-512E117418D8}"/>
              </a:ext>
            </a:extLst>
          </p:cNvPr>
          <p:cNvPicPr>
            <a:picLocks noChangeAspect="1"/>
          </p:cNvPicPr>
          <p:nvPr/>
        </p:nvPicPr>
        <p:blipFill>
          <a:blip r:embed="rId3"/>
          <a:stretch>
            <a:fillRect/>
          </a:stretch>
        </p:blipFill>
        <p:spPr>
          <a:xfrm>
            <a:off x="838200" y="1402711"/>
            <a:ext cx="6934200" cy="3169023"/>
          </a:xfrm>
          <a:prstGeom prst="rect">
            <a:avLst/>
          </a:prstGeom>
        </p:spPr>
      </p:pic>
    </p:spTree>
    <p:extLst>
      <p:ext uri="{BB962C8B-B14F-4D97-AF65-F5344CB8AC3E}">
        <p14:creationId xmlns:p14="http://schemas.microsoft.com/office/powerpoint/2010/main" val="953537198"/>
      </p:ext>
    </p:extLst>
  </p:cSld>
  <p:clrMapOvr>
    <a:masterClrMapping/>
  </p:clrMapOvr>
  <p:transition spd="slow">
    <p:zoom dir="in"/>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D64A948-00B5-DE23-F9D8-1895A24840EE}"/>
              </a:ext>
            </a:extLst>
          </p:cNvPr>
          <p:cNvSpPr>
            <a:spLocks noGrp="1"/>
          </p:cNvSpPr>
          <p:nvPr>
            <p:ph type="title"/>
          </p:nvPr>
        </p:nvSpPr>
        <p:spPr/>
        <p:txBody>
          <a:bodyPr/>
          <a:lstStyle/>
          <a:p>
            <a:r>
              <a:rPr kumimoji="0" lang="en-US" altLang="zh-TW" sz="32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t>
            </a:r>
            <a:r>
              <a:rPr lang="en-US" altLang="zh-TW" sz="3200" dirty="0">
                <a:solidFill>
                  <a:srgbClr val="00506E"/>
                </a:solidFill>
                <a:cs typeface="Calibri" panose="020F0502020204030204" pitchFamily="34" charset="0"/>
              </a:rPr>
              <a:t>APIM</a:t>
            </a:r>
            <a:endParaRPr lang="zh-CN" altLang="en-US" dirty="0"/>
          </a:p>
        </p:txBody>
      </p:sp>
      <p:sp>
        <p:nvSpPr>
          <p:cNvPr id="4" name="灯片编号占位符 3">
            <a:extLst>
              <a:ext uri="{FF2B5EF4-FFF2-40B4-BE49-F238E27FC236}">
                <a16:creationId xmlns:a16="http://schemas.microsoft.com/office/drawing/2014/main" id="{6091B845-1EFE-7662-2A38-C0B57355AE4C}"/>
              </a:ext>
            </a:extLst>
          </p:cNvPr>
          <p:cNvSpPr>
            <a:spLocks noGrp="1"/>
          </p:cNvSpPr>
          <p:nvPr>
            <p:ph type="sldNum" sz="quarter" idx="10"/>
          </p:nvPr>
        </p:nvSpPr>
        <p:spPr/>
        <p:txBody>
          <a:bodyPr/>
          <a:lstStyle/>
          <a:p>
            <a:pPr>
              <a:defRPr/>
            </a:pPr>
            <a:fld id="{7A6790E0-BEF4-4832-A75A-9EE1100ED3A6}" type="slidenum">
              <a:rPr lang="en-US" altLang="zh-TW" smtClean="0"/>
              <a:pPr>
                <a:defRPr/>
              </a:pPr>
              <a:t>29</a:t>
            </a:fld>
            <a:endParaRPr lang="en-US" altLang="zh-TW" dirty="0"/>
          </a:p>
        </p:txBody>
      </p:sp>
      <p:sp>
        <p:nvSpPr>
          <p:cNvPr id="2" name="内容占位符 1">
            <a:extLst>
              <a:ext uri="{FF2B5EF4-FFF2-40B4-BE49-F238E27FC236}">
                <a16:creationId xmlns:a16="http://schemas.microsoft.com/office/drawing/2014/main" id="{55C06981-DA64-E246-8520-1F3F03005B67}"/>
              </a:ext>
            </a:extLst>
          </p:cNvPr>
          <p:cNvSpPr>
            <a:spLocks noGrp="1"/>
          </p:cNvSpPr>
          <p:nvPr>
            <p:ph idx="1"/>
          </p:nvPr>
        </p:nvSpPr>
        <p:spPr>
          <a:xfrm>
            <a:off x="685800" y="817936"/>
            <a:ext cx="8229600" cy="3776687"/>
          </a:xfrm>
        </p:spPr>
        <p:txBody>
          <a:bodyPr/>
          <a:lstStyle/>
          <a:p>
            <a:pPr marL="0" indent="0">
              <a:buNone/>
            </a:pPr>
            <a:r>
              <a:rPr lang="zh-CN" altLang="en-US" sz="1800" b="1" dirty="0"/>
              <a:t>添加对</a:t>
            </a:r>
            <a:r>
              <a:rPr lang="en-US" altLang="zh-CN" sz="1800" b="1" dirty="0"/>
              <a:t>API</a:t>
            </a:r>
            <a:r>
              <a:rPr lang="zh-CN" altLang="en-US" sz="1800" b="1" dirty="0"/>
              <a:t>的描述</a:t>
            </a:r>
            <a:endParaRPr lang="en-US" altLang="zh-CN" sz="1800" b="1" dirty="0"/>
          </a:p>
          <a:p>
            <a:pPr marL="0" indent="0">
              <a:buNone/>
            </a:pPr>
            <a:r>
              <a:rPr lang="en-US" altLang="zh-CN" sz="1400" dirty="0"/>
              <a:t>       </a:t>
            </a:r>
            <a:r>
              <a:rPr lang="zh-CN" altLang="en-US" sz="1400" dirty="0"/>
              <a:t>首先生成一个简单的模板，然后我们给相应的请求的部分加描述</a:t>
            </a:r>
            <a:r>
              <a:rPr lang="en-US" altLang="zh-CN" sz="1400" dirty="0"/>
              <a:t>+body </a:t>
            </a:r>
            <a:r>
              <a:rPr lang="zh-CN" altLang="en-US" sz="1400" dirty="0"/>
              <a:t>格式返回内容等</a:t>
            </a:r>
            <a:endParaRPr lang="en-US" altLang="zh-CN" sz="1400" dirty="0"/>
          </a:p>
          <a:p>
            <a:pPr marL="0" indent="0">
              <a:buNone/>
            </a:pPr>
            <a:endParaRPr lang="zh-CN" altLang="en-US" dirty="0"/>
          </a:p>
        </p:txBody>
      </p:sp>
      <p:pic>
        <p:nvPicPr>
          <p:cNvPr id="6" name="图片 5">
            <a:extLst>
              <a:ext uri="{FF2B5EF4-FFF2-40B4-BE49-F238E27FC236}">
                <a16:creationId xmlns:a16="http://schemas.microsoft.com/office/drawing/2014/main" id="{25B0BB81-80DB-BDCF-A9E1-BF20133B04EB}"/>
              </a:ext>
            </a:extLst>
          </p:cNvPr>
          <p:cNvPicPr>
            <a:picLocks noChangeAspect="1"/>
          </p:cNvPicPr>
          <p:nvPr/>
        </p:nvPicPr>
        <p:blipFill>
          <a:blip r:embed="rId3"/>
          <a:stretch>
            <a:fillRect/>
          </a:stretch>
        </p:blipFill>
        <p:spPr>
          <a:xfrm>
            <a:off x="1371600" y="1480167"/>
            <a:ext cx="5410200" cy="2452224"/>
          </a:xfrm>
          <a:prstGeom prst="rect">
            <a:avLst/>
          </a:prstGeom>
        </p:spPr>
      </p:pic>
    </p:spTree>
    <p:extLst>
      <p:ext uri="{BB962C8B-B14F-4D97-AF65-F5344CB8AC3E}">
        <p14:creationId xmlns:p14="http://schemas.microsoft.com/office/powerpoint/2010/main" val="260018272"/>
      </p:ext>
    </p:extLst>
  </p:cSld>
  <p:clrMapOvr>
    <a:masterClrMapping/>
  </p:clrMapOvr>
  <p:transition spd="slow">
    <p:zoom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标题 2">
            <a:extLst>
              <a:ext uri="{FF2B5EF4-FFF2-40B4-BE49-F238E27FC236}">
                <a16:creationId xmlns:a16="http://schemas.microsoft.com/office/drawing/2014/main" id="{0A279423-B405-4B57-99EE-F831F833D071}"/>
              </a:ext>
            </a:extLst>
          </p:cNvPr>
          <p:cNvSpPr txBox="1">
            <a:spLocks/>
          </p:cNvSpPr>
          <p:nvPr/>
        </p:nvSpPr>
        <p:spPr>
          <a:xfrm>
            <a:off x="685800" y="318044"/>
            <a:ext cx="8229600" cy="461665"/>
          </a:xfrm>
          <a:prstGeom prst="rect">
            <a:avLst/>
          </a:prstGeom>
        </p:spPr>
        <p:txBody>
          <a:bodyPr/>
          <a:lstStyle>
            <a:lvl1pPr algn="l" rtl="0" eaLnBrk="0" fontAlgn="base" hangingPunct="0">
              <a:spcBef>
                <a:spcPct val="0"/>
              </a:spcBef>
              <a:spcAft>
                <a:spcPct val="0"/>
              </a:spcAft>
              <a:defRPr kumimoji="1" sz="3200" b="1">
                <a:solidFill>
                  <a:srgbClr val="333333"/>
                </a:solidFill>
                <a:latin typeface="+mj-lt"/>
                <a:ea typeface="+mj-ea"/>
                <a:cs typeface="+mj-cs"/>
              </a:defRPr>
            </a:lvl1pPr>
            <a:lvl2pPr algn="l" rtl="0" eaLnBrk="0" fontAlgn="base" hangingPunct="0">
              <a:spcBef>
                <a:spcPct val="0"/>
              </a:spcBef>
              <a:spcAft>
                <a:spcPct val="0"/>
              </a:spcAft>
              <a:defRPr kumimoji="1" sz="3200" b="1">
                <a:solidFill>
                  <a:srgbClr val="333333"/>
                </a:solidFill>
                <a:latin typeface="Arial" charset="0"/>
                <a:ea typeface="新細明體" charset="-120"/>
              </a:defRPr>
            </a:lvl2pPr>
            <a:lvl3pPr algn="l" rtl="0" eaLnBrk="0" fontAlgn="base" hangingPunct="0">
              <a:spcBef>
                <a:spcPct val="0"/>
              </a:spcBef>
              <a:spcAft>
                <a:spcPct val="0"/>
              </a:spcAft>
              <a:defRPr kumimoji="1" sz="3200" b="1">
                <a:solidFill>
                  <a:srgbClr val="333333"/>
                </a:solidFill>
                <a:latin typeface="Arial" charset="0"/>
                <a:ea typeface="新細明體" charset="-120"/>
              </a:defRPr>
            </a:lvl3pPr>
            <a:lvl4pPr algn="l" rtl="0" eaLnBrk="0" fontAlgn="base" hangingPunct="0">
              <a:spcBef>
                <a:spcPct val="0"/>
              </a:spcBef>
              <a:spcAft>
                <a:spcPct val="0"/>
              </a:spcAft>
              <a:defRPr kumimoji="1" sz="3200" b="1">
                <a:solidFill>
                  <a:srgbClr val="333333"/>
                </a:solidFill>
                <a:latin typeface="Arial" charset="0"/>
                <a:ea typeface="新細明體" charset="-120"/>
              </a:defRPr>
            </a:lvl4pPr>
            <a:lvl5pPr algn="l" rtl="0" eaLnBrk="0" fontAlgn="base" hangingPunct="0">
              <a:spcBef>
                <a:spcPct val="0"/>
              </a:spcBef>
              <a:spcAft>
                <a:spcPct val="0"/>
              </a:spcAft>
              <a:defRPr kumimoji="1" sz="3200" b="1">
                <a:solidFill>
                  <a:srgbClr val="333333"/>
                </a:solidFill>
                <a:latin typeface="Arial" charset="0"/>
                <a:ea typeface="新細明體" charset="-120"/>
              </a:defRPr>
            </a:lvl5pPr>
            <a:lvl6pPr marL="457200" algn="l" rtl="0" fontAlgn="base">
              <a:spcBef>
                <a:spcPct val="0"/>
              </a:spcBef>
              <a:spcAft>
                <a:spcPct val="0"/>
              </a:spcAft>
              <a:defRPr kumimoji="1" sz="3200">
                <a:solidFill>
                  <a:srgbClr val="333333"/>
                </a:solidFill>
                <a:latin typeface="Arial" charset="0"/>
                <a:ea typeface="新細明體" charset="-120"/>
              </a:defRPr>
            </a:lvl6pPr>
            <a:lvl7pPr marL="914400" algn="l" rtl="0" fontAlgn="base">
              <a:spcBef>
                <a:spcPct val="0"/>
              </a:spcBef>
              <a:spcAft>
                <a:spcPct val="0"/>
              </a:spcAft>
              <a:defRPr kumimoji="1" sz="3200">
                <a:solidFill>
                  <a:srgbClr val="333333"/>
                </a:solidFill>
                <a:latin typeface="Arial" charset="0"/>
                <a:ea typeface="新細明體" charset="-120"/>
              </a:defRPr>
            </a:lvl7pPr>
            <a:lvl8pPr marL="1371600" algn="l" rtl="0" fontAlgn="base">
              <a:spcBef>
                <a:spcPct val="0"/>
              </a:spcBef>
              <a:spcAft>
                <a:spcPct val="0"/>
              </a:spcAft>
              <a:defRPr kumimoji="1" sz="3200">
                <a:solidFill>
                  <a:srgbClr val="333333"/>
                </a:solidFill>
                <a:latin typeface="Arial" charset="0"/>
                <a:ea typeface="新細明體" charset="-120"/>
              </a:defRPr>
            </a:lvl8pPr>
            <a:lvl9pPr marL="1828800" algn="l" rtl="0" fontAlgn="base">
              <a:spcBef>
                <a:spcPct val="0"/>
              </a:spcBef>
              <a:spcAft>
                <a:spcPct val="0"/>
              </a:spcAft>
              <a:defRPr kumimoji="1" sz="3200">
                <a:solidFill>
                  <a:srgbClr val="333333"/>
                </a:solidFill>
                <a:latin typeface="Arial" charset="0"/>
                <a:ea typeface="新細明體" charset="-120"/>
              </a:defRPr>
            </a:lvl9pPr>
          </a:lstStyle>
          <a:p>
            <a:r>
              <a:rPr lang="en-US" altLang="zh-TW" sz="2000" kern="0" dirty="0">
                <a:solidFill>
                  <a:srgbClr val="00506E"/>
                </a:solidFill>
                <a:latin typeface="微軟正黑體" panose="020B0604030504040204" pitchFamily="34" charset="-120"/>
                <a:ea typeface="微軟正黑體" panose="020B0604030504040204" pitchFamily="34" charset="-120"/>
                <a:cs typeface="Calibri" panose="020F0502020204030204" pitchFamily="34" charset="0"/>
              </a:rPr>
              <a:t>Oauth2 </a:t>
            </a:r>
            <a:r>
              <a:rPr lang="zh-CN" altLang="en-US" sz="2000" kern="0" dirty="0">
                <a:solidFill>
                  <a:srgbClr val="00506E"/>
                </a:solidFill>
                <a:latin typeface="微軟正黑體" panose="020B0604030504040204" pitchFamily="34" charset="-120"/>
                <a:ea typeface="微軟正黑體" panose="020B0604030504040204" pitchFamily="34" charset="-120"/>
                <a:cs typeface="Calibri" panose="020F0502020204030204" pitchFamily="34" charset="0"/>
              </a:rPr>
              <a:t>验证</a:t>
            </a:r>
          </a:p>
        </p:txBody>
      </p:sp>
      <p:sp>
        <p:nvSpPr>
          <p:cNvPr id="104" name="灯片编号占位符 3">
            <a:extLst>
              <a:ext uri="{FF2B5EF4-FFF2-40B4-BE49-F238E27FC236}">
                <a16:creationId xmlns:a16="http://schemas.microsoft.com/office/drawing/2014/main" id="{19A8A445-47E4-4E0A-B66B-3987697524AD}"/>
              </a:ext>
            </a:extLst>
          </p:cNvPr>
          <p:cNvSpPr txBox="1">
            <a:spLocks/>
          </p:cNvSpPr>
          <p:nvPr/>
        </p:nvSpPr>
        <p:spPr>
          <a:xfrm>
            <a:off x="8781020" y="4880902"/>
            <a:ext cx="533400" cy="285750"/>
          </a:xfrm>
        </p:spPr>
        <p:txBody>
          <a:bodyPr/>
          <a:lstStyle>
            <a:defPPr>
              <a:defRPr lang="zh-TW"/>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a:lstStyle>
          <a:p>
            <a:pPr algn="ctr">
              <a:defRPr/>
            </a:pPr>
            <a:fld id="{7A6790E0-BEF4-4832-A75A-9EE1100ED3A6}" type="slidenum">
              <a:rPr lang="en-US" altLang="zh-TW" sz="1100" smtClean="0">
                <a:solidFill>
                  <a:schemeClr val="bg1"/>
                </a:solidFill>
              </a:rPr>
              <a:pPr algn="ctr">
                <a:defRPr/>
              </a:pPr>
              <a:t>3</a:t>
            </a:fld>
            <a:endParaRPr lang="en-US" altLang="zh-TW" sz="1100" dirty="0">
              <a:solidFill>
                <a:schemeClr val="bg1"/>
              </a:solidFill>
            </a:endParaRPr>
          </a:p>
        </p:txBody>
      </p:sp>
      <p:sp>
        <p:nvSpPr>
          <p:cNvPr id="3" name="TextBox 24">
            <a:extLst>
              <a:ext uri="{FF2B5EF4-FFF2-40B4-BE49-F238E27FC236}">
                <a16:creationId xmlns:a16="http://schemas.microsoft.com/office/drawing/2014/main" id="{442C391B-CBA4-88FD-6C37-3FD00195E3D9}"/>
              </a:ext>
            </a:extLst>
          </p:cNvPr>
          <p:cNvSpPr txBox="1"/>
          <p:nvPr/>
        </p:nvSpPr>
        <p:spPr>
          <a:xfrm>
            <a:off x="990600" y="819150"/>
            <a:ext cx="1539204" cy="1497718"/>
          </a:xfrm>
          <a:prstGeom prst="rect">
            <a:avLst/>
          </a:prstGeom>
          <a:noFill/>
        </p:spPr>
        <p:txBody>
          <a:bodyPr wrap="none" rtlCol="0" anchor="ctr" anchorCtr="0">
            <a:spAutoFit/>
          </a:bodyPr>
          <a:lstStyle/>
          <a:p>
            <a:pPr marL="342900" indent="-342900" defTabSz="685663" fontAlgn="auto">
              <a:lnSpc>
                <a:spcPct val="250000"/>
              </a:lnSpc>
              <a:spcBef>
                <a:spcPts val="0"/>
              </a:spcBef>
              <a:spcAft>
                <a:spcPts val="0"/>
              </a:spcAft>
              <a:buFont typeface="Wingdings" panose="05000000000000000000" pitchFamily="2" charset="2"/>
              <a:buChar char="Ø"/>
              <a:defRPr/>
            </a:pPr>
            <a:r>
              <a:rPr kumimoji="0" lang="zh-CN" altLang="en-US" sz="2000" b="1" i="0" u="none" strike="noStrike" kern="1200" cap="none" spc="0" normalizeH="0" baseline="0" noProof="0" dirty="0">
                <a:ln>
                  <a:noFill/>
                </a:ln>
                <a:solidFill>
                  <a:srgbClr val="0067BB"/>
                </a:solidFill>
                <a:effectLst/>
                <a:uLnTx/>
                <a:uFillTx/>
                <a:latin typeface="微軟正黑體" panose="020B0604030504040204" pitchFamily="34" charset="-120"/>
                <a:ea typeface="微軟正黑體" panose="020B0604030504040204" pitchFamily="34" charset="-120"/>
                <a:cs typeface="Arial" panose="020B0604020202020204" pitchFamily="34" charset="0"/>
              </a:rPr>
              <a:t>介绍</a:t>
            </a:r>
            <a:endParaRPr kumimoji="0" lang="en-US" altLang="zh-CN" sz="2000" b="1" i="0" u="none" strike="noStrike" kern="1200" cap="none" spc="0" normalizeH="0" baseline="0" noProof="0" dirty="0">
              <a:ln>
                <a:noFill/>
              </a:ln>
              <a:solidFill>
                <a:srgbClr val="0067BB"/>
              </a:solidFill>
              <a:effectLst/>
              <a:uLnTx/>
              <a:uFillTx/>
              <a:latin typeface="微軟正黑體" panose="020B0604030504040204" pitchFamily="34" charset="-120"/>
              <a:ea typeface="微軟正黑體" panose="020B0604030504040204" pitchFamily="34" charset="-120"/>
              <a:cs typeface="Arial" panose="020B0604020202020204" pitchFamily="34" charset="0"/>
            </a:endParaRPr>
          </a:p>
          <a:p>
            <a:pPr marL="342900" indent="-342900" defTabSz="685663" fontAlgn="auto">
              <a:lnSpc>
                <a:spcPct val="250000"/>
              </a:lnSpc>
              <a:spcBef>
                <a:spcPts val="0"/>
              </a:spcBef>
              <a:spcAft>
                <a:spcPts val="0"/>
              </a:spcAft>
              <a:buFont typeface="Wingdings" panose="05000000000000000000" pitchFamily="2" charset="2"/>
              <a:buChar char="Ø"/>
              <a:defRPr/>
            </a:pPr>
            <a:r>
              <a:rPr kumimoji="0" lang="en-US" altLang="zh-CN" sz="20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a:t>
            </a:r>
            <a:r>
              <a:rPr kumimoji="0" lang="zh-CN" altLang="en-US" sz="20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应用</a:t>
            </a:r>
            <a:endParaRPr kumimoji="0" lang="en-US" altLang="zh-TW" sz="2000" b="1" i="0" u="none" strike="noStrike" kern="1200" cap="none" spc="0" normalizeH="0" baseline="0" noProof="0" dirty="0">
              <a:ln>
                <a:noFill/>
              </a:ln>
              <a:solidFill>
                <a:srgbClr val="0067BB"/>
              </a:solidFill>
              <a:effectLst/>
              <a:uLnTx/>
              <a:uFillTx/>
              <a:latin typeface="微軟正黑體" panose="020B0604030504040204" pitchFamily="34" charset="-120"/>
              <a:ea typeface="微軟正黑體" panose="020B0604030504040204" pitchFamily="34" charset="-120"/>
              <a:cs typeface="Arial" panose="020B0604020202020204" pitchFamily="34" charset="0"/>
            </a:endParaRPr>
          </a:p>
        </p:txBody>
      </p:sp>
    </p:spTree>
    <p:extLst>
      <p:ext uri="{BB962C8B-B14F-4D97-AF65-F5344CB8AC3E}">
        <p14:creationId xmlns:p14="http://schemas.microsoft.com/office/powerpoint/2010/main" val="22522867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6ABDF345-838A-AF05-CA40-884F64E4B4EF}"/>
              </a:ext>
            </a:extLst>
          </p:cNvPr>
          <p:cNvPicPr>
            <a:picLocks noGrp="1" noChangeAspect="1"/>
          </p:cNvPicPr>
          <p:nvPr>
            <p:ph idx="1"/>
          </p:nvPr>
        </p:nvPicPr>
        <p:blipFill>
          <a:blip r:embed="rId3"/>
          <a:stretch>
            <a:fillRect/>
          </a:stretch>
        </p:blipFill>
        <p:spPr>
          <a:xfrm>
            <a:off x="990600" y="1047750"/>
            <a:ext cx="5694327" cy="2766172"/>
          </a:xfrm>
        </p:spPr>
      </p:pic>
      <p:sp>
        <p:nvSpPr>
          <p:cNvPr id="3" name="标题 2">
            <a:extLst>
              <a:ext uri="{FF2B5EF4-FFF2-40B4-BE49-F238E27FC236}">
                <a16:creationId xmlns:a16="http://schemas.microsoft.com/office/drawing/2014/main" id="{18300A23-E6A7-5527-26E4-6FBD42F49748}"/>
              </a:ext>
            </a:extLst>
          </p:cNvPr>
          <p:cNvSpPr>
            <a:spLocks noGrp="1"/>
          </p:cNvSpPr>
          <p:nvPr>
            <p:ph type="title"/>
          </p:nvPr>
        </p:nvSpPr>
        <p:spPr/>
        <p:txBody>
          <a:bodyPr/>
          <a:lstStyle/>
          <a:p>
            <a:r>
              <a:rPr kumimoji="0" lang="en-US" altLang="zh-TW" sz="32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t>
            </a:r>
            <a:r>
              <a:rPr lang="en-US" altLang="zh-TW" sz="3200" dirty="0">
                <a:solidFill>
                  <a:srgbClr val="00506E"/>
                </a:solidFill>
                <a:cs typeface="Calibri" panose="020F0502020204030204" pitchFamily="34" charset="0"/>
              </a:rPr>
              <a:t>APIM</a:t>
            </a:r>
            <a:endParaRPr lang="zh-CN" altLang="en-US" dirty="0"/>
          </a:p>
        </p:txBody>
      </p:sp>
      <p:sp>
        <p:nvSpPr>
          <p:cNvPr id="4" name="灯片编号占位符 3">
            <a:extLst>
              <a:ext uri="{FF2B5EF4-FFF2-40B4-BE49-F238E27FC236}">
                <a16:creationId xmlns:a16="http://schemas.microsoft.com/office/drawing/2014/main" id="{886F2A00-F824-484A-6103-D7E872161980}"/>
              </a:ext>
            </a:extLst>
          </p:cNvPr>
          <p:cNvSpPr>
            <a:spLocks noGrp="1"/>
          </p:cNvSpPr>
          <p:nvPr>
            <p:ph type="sldNum" sz="quarter" idx="10"/>
          </p:nvPr>
        </p:nvSpPr>
        <p:spPr/>
        <p:txBody>
          <a:bodyPr/>
          <a:lstStyle/>
          <a:p>
            <a:pPr>
              <a:defRPr/>
            </a:pPr>
            <a:fld id="{7A6790E0-BEF4-4832-A75A-9EE1100ED3A6}" type="slidenum">
              <a:rPr lang="en-US" altLang="zh-TW" smtClean="0"/>
              <a:pPr>
                <a:defRPr/>
              </a:pPr>
              <a:t>30</a:t>
            </a:fld>
            <a:endParaRPr lang="en-US" altLang="zh-TW" dirty="0"/>
          </a:p>
        </p:txBody>
      </p:sp>
      <p:sp>
        <p:nvSpPr>
          <p:cNvPr id="7" name="文本框 6">
            <a:extLst>
              <a:ext uri="{FF2B5EF4-FFF2-40B4-BE49-F238E27FC236}">
                <a16:creationId xmlns:a16="http://schemas.microsoft.com/office/drawing/2014/main" id="{F556CC42-A1D5-1A1B-4F88-6B26573E37B3}"/>
              </a:ext>
            </a:extLst>
          </p:cNvPr>
          <p:cNvSpPr txBox="1"/>
          <p:nvPr/>
        </p:nvSpPr>
        <p:spPr>
          <a:xfrm>
            <a:off x="1371600" y="3562350"/>
            <a:ext cx="2209800" cy="914400"/>
          </a:xfrm>
          <a:custGeom>
            <a:avLst/>
            <a:gdLst>
              <a:gd name="connsiteX0" fmla="*/ 0 w 2209800"/>
              <a:gd name="connsiteY0" fmla="*/ 0 h 914400"/>
              <a:gd name="connsiteX1" fmla="*/ 2209800 w 2209800"/>
              <a:gd name="connsiteY1" fmla="*/ 0 h 914400"/>
              <a:gd name="connsiteX2" fmla="*/ 2209800 w 2209800"/>
              <a:gd name="connsiteY2" fmla="*/ 914400 h 914400"/>
              <a:gd name="connsiteX3" fmla="*/ 0 w 2209800"/>
              <a:gd name="connsiteY3" fmla="*/ 914400 h 914400"/>
              <a:gd name="connsiteX4" fmla="*/ 0 w 2209800"/>
              <a:gd name="connsiteY4" fmla="*/ 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0" h="914400" fill="none" extrusionOk="0">
                <a:moveTo>
                  <a:pt x="0" y="0"/>
                </a:moveTo>
                <a:cubicBezTo>
                  <a:pt x="993885" y="-115514"/>
                  <a:pt x="1605350" y="-120824"/>
                  <a:pt x="2209800" y="0"/>
                </a:cubicBezTo>
                <a:cubicBezTo>
                  <a:pt x="2258366" y="186030"/>
                  <a:pt x="2159759" y="674775"/>
                  <a:pt x="2209800" y="914400"/>
                </a:cubicBezTo>
                <a:cubicBezTo>
                  <a:pt x="1964507" y="1002678"/>
                  <a:pt x="960164" y="951590"/>
                  <a:pt x="0" y="914400"/>
                </a:cubicBezTo>
                <a:cubicBezTo>
                  <a:pt x="-16227" y="731187"/>
                  <a:pt x="15207" y="393449"/>
                  <a:pt x="0" y="0"/>
                </a:cubicBezTo>
                <a:close/>
              </a:path>
              <a:path w="2209800" h="914400" stroke="0" extrusionOk="0">
                <a:moveTo>
                  <a:pt x="0" y="0"/>
                </a:moveTo>
                <a:cubicBezTo>
                  <a:pt x="942113" y="28747"/>
                  <a:pt x="1959991" y="125300"/>
                  <a:pt x="2209800" y="0"/>
                </a:cubicBezTo>
                <a:cubicBezTo>
                  <a:pt x="2232057" y="189661"/>
                  <a:pt x="2268310" y="636645"/>
                  <a:pt x="2209800" y="914400"/>
                </a:cubicBezTo>
                <a:cubicBezTo>
                  <a:pt x="1958778" y="1072768"/>
                  <a:pt x="807680" y="901545"/>
                  <a:pt x="0" y="914400"/>
                </a:cubicBezTo>
                <a:cubicBezTo>
                  <a:pt x="-16356" y="743010"/>
                  <a:pt x="-53579" y="426297"/>
                  <a:pt x="0" y="0"/>
                </a:cubicBezTo>
                <a:close/>
              </a:path>
            </a:pathLst>
          </a:custGeom>
          <a:ln>
            <a:extLst>
              <a:ext uri="{C807C97D-BFC1-408E-A445-0C87EB9F89A2}">
                <ask:lineSketchStyleProps xmlns:ask="http://schemas.microsoft.com/office/drawing/2018/sketchyshapes" sd="3907190333">
                  <a:prstGeom prst="rect">
                    <a:avLst/>
                  </a:prstGeom>
                  <ask:type>
                    <ask:lineSketchCurved/>
                  </ask:type>
                </ask:lineSketchStyleProps>
              </a:ext>
            </a:extLst>
          </a:ln>
        </p:spPr>
        <p:style>
          <a:lnRef idx="2">
            <a:schemeClr val="accent3"/>
          </a:lnRef>
          <a:fillRef idx="1">
            <a:schemeClr val="lt1"/>
          </a:fillRef>
          <a:effectRef idx="0">
            <a:schemeClr val="accent3"/>
          </a:effectRef>
          <a:fontRef idx="minor">
            <a:schemeClr val="dk1"/>
          </a:fontRef>
        </p:style>
        <p:txBody>
          <a:bodyPr wrap="square" rtlCol="0" anchor="ctr" anchorCtr="0">
            <a:normAutofit fontScale="97500"/>
          </a:bodyPr>
          <a:lstStyle/>
          <a:p>
            <a:pPr algn="ctr"/>
            <a:endParaRPr lang="zh-CN" altLang="en-US" sz="2000" kern="0" dirty="0">
              <a:solidFill>
                <a:srgbClr val="000000"/>
              </a:solidFill>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145190790"/>
      </p:ext>
    </p:extLst>
  </p:cSld>
  <p:clrMapOvr>
    <a:masterClrMapping/>
  </p:clrMapOvr>
  <p:transition spd="slow">
    <p:zoom dir="in"/>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D64A948-00B5-DE23-F9D8-1895A24840EE}"/>
              </a:ext>
            </a:extLst>
          </p:cNvPr>
          <p:cNvSpPr>
            <a:spLocks noGrp="1"/>
          </p:cNvSpPr>
          <p:nvPr>
            <p:ph type="title"/>
          </p:nvPr>
        </p:nvSpPr>
        <p:spPr/>
        <p:txBody>
          <a:bodyPr/>
          <a:lstStyle/>
          <a:p>
            <a:r>
              <a:rPr kumimoji="0" lang="en-US" altLang="zh-TW" sz="32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t>
            </a:r>
            <a:r>
              <a:rPr lang="en-US" altLang="zh-TW" sz="3200" dirty="0">
                <a:solidFill>
                  <a:srgbClr val="00506E"/>
                </a:solidFill>
                <a:cs typeface="Calibri" panose="020F0502020204030204" pitchFamily="34" charset="0"/>
              </a:rPr>
              <a:t>APIM</a:t>
            </a:r>
            <a:endParaRPr lang="zh-CN" altLang="en-US" dirty="0"/>
          </a:p>
        </p:txBody>
      </p:sp>
      <p:sp>
        <p:nvSpPr>
          <p:cNvPr id="4" name="灯片编号占位符 3">
            <a:extLst>
              <a:ext uri="{FF2B5EF4-FFF2-40B4-BE49-F238E27FC236}">
                <a16:creationId xmlns:a16="http://schemas.microsoft.com/office/drawing/2014/main" id="{6091B845-1EFE-7662-2A38-C0B57355AE4C}"/>
              </a:ext>
            </a:extLst>
          </p:cNvPr>
          <p:cNvSpPr>
            <a:spLocks noGrp="1"/>
          </p:cNvSpPr>
          <p:nvPr>
            <p:ph type="sldNum" sz="quarter" idx="10"/>
          </p:nvPr>
        </p:nvSpPr>
        <p:spPr/>
        <p:txBody>
          <a:bodyPr/>
          <a:lstStyle/>
          <a:p>
            <a:pPr>
              <a:defRPr/>
            </a:pPr>
            <a:fld id="{7A6790E0-BEF4-4832-A75A-9EE1100ED3A6}" type="slidenum">
              <a:rPr lang="en-US" altLang="zh-TW" smtClean="0"/>
              <a:pPr>
                <a:defRPr/>
              </a:pPr>
              <a:t>31</a:t>
            </a:fld>
            <a:endParaRPr lang="en-US" altLang="zh-TW" dirty="0"/>
          </a:p>
        </p:txBody>
      </p:sp>
      <p:sp>
        <p:nvSpPr>
          <p:cNvPr id="2" name="内容占位符 1">
            <a:extLst>
              <a:ext uri="{FF2B5EF4-FFF2-40B4-BE49-F238E27FC236}">
                <a16:creationId xmlns:a16="http://schemas.microsoft.com/office/drawing/2014/main" id="{55C06981-DA64-E246-8520-1F3F03005B67}"/>
              </a:ext>
            </a:extLst>
          </p:cNvPr>
          <p:cNvSpPr>
            <a:spLocks noGrp="1"/>
          </p:cNvSpPr>
          <p:nvPr>
            <p:ph idx="1"/>
          </p:nvPr>
        </p:nvSpPr>
        <p:spPr>
          <a:xfrm>
            <a:off x="685800" y="817936"/>
            <a:ext cx="8229600" cy="3394472"/>
          </a:xfrm>
        </p:spPr>
        <p:txBody>
          <a:bodyPr/>
          <a:lstStyle/>
          <a:p>
            <a:pPr marL="0" indent="0">
              <a:buNone/>
            </a:pPr>
            <a:r>
              <a:rPr lang="en-US" altLang="zh-CN" sz="1800" b="1" dirty="0"/>
              <a:t>API</a:t>
            </a:r>
            <a:r>
              <a:rPr lang="zh-CN" altLang="en-US" sz="1800" b="1" dirty="0"/>
              <a:t>打包上传</a:t>
            </a:r>
            <a:endParaRPr lang="en-US" altLang="zh-CN" sz="1800" b="1" dirty="0"/>
          </a:p>
          <a:p>
            <a:endParaRPr lang="en-US" altLang="zh-CN" dirty="0"/>
          </a:p>
          <a:p>
            <a:endParaRPr lang="en-US" altLang="zh-CN" dirty="0"/>
          </a:p>
          <a:p>
            <a:endParaRPr lang="en-US" altLang="zh-CN" dirty="0"/>
          </a:p>
          <a:p>
            <a:endParaRPr lang="en-US" altLang="zh-CN" dirty="0"/>
          </a:p>
          <a:p>
            <a:pPr marL="0" indent="0">
              <a:buNone/>
            </a:pPr>
            <a:r>
              <a:rPr lang="zh-CN" altLang="en-US" sz="1200" dirty="0"/>
              <a:t>这里会新建</a:t>
            </a:r>
            <a:r>
              <a:rPr lang="en-US" altLang="zh-CN" sz="1200" dirty="0"/>
              <a:t>product</a:t>
            </a:r>
          </a:p>
          <a:p>
            <a:pPr marL="0" indent="0">
              <a:buNone/>
            </a:pPr>
            <a:r>
              <a:rPr lang="zh-CN" altLang="en-US" sz="1200" dirty="0"/>
              <a:t>然后会在</a:t>
            </a:r>
            <a:r>
              <a:rPr lang="en-US" altLang="zh-CN" sz="1200" dirty="0"/>
              <a:t>APIM </a:t>
            </a:r>
            <a:r>
              <a:rPr lang="zh-CN" altLang="en-US" sz="1200" dirty="0"/>
              <a:t>平台产生相应的</a:t>
            </a:r>
            <a:r>
              <a:rPr lang="en-US" altLang="zh-CN" sz="1200" dirty="0"/>
              <a:t>product</a:t>
            </a:r>
            <a:endParaRPr lang="zh-CN" altLang="en-US" sz="1200" dirty="0"/>
          </a:p>
          <a:p>
            <a:pPr marL="0" indent="0">
              <a:buNone/>
            </a:pPr>
            <a:endParaRPr lang="zh-CN" altLang="en-US" dirty="0"/>
          </a:p>
        </p:txBody>
      </p:sp>
      <p:pic>
        <p:nvPicPr>
          <p:cNvPr id="7" name="图片 6">
            <a:extLst>
              <a:ext uri="{FF2B5EF4-FFF2-40B4-BE49-F238E27FC236}">
                <a16:creationId xmlns:a16="http://schemas.microsoft.com/office/drawing/2014/main" id="{A26447E7-96F2-C086-1A60-DDCB69921491}"/>
              </a:ext>
            </a:extLst>
          </p:cNvPr>
          <p:cNvPicPr>
            <a:picLocks noChangeAspect="1"/>
          </p:cNvPicPr>
          <p:nvPr/>
        </p:nvPicPr>
        <p:blipFill>
          <a:blip r:embed="rId3"/>
          <a:stretch>
            <a:fillRect/>
          </a:stretch>
        </p:blipFill>
        <p:spPr>
          <a:xfrm>
            <a:off x="762000" y="1402711"/>
            <a:ext cx="7696200" cy="1274772"/>
          </a:xfrm>
          <a:prstGeom prst="rect">
            <a:avLst/>
          </a:prstGeom>
        </p:spPr>
      </p:pic>
    </p:spTree>
    <p:extLst>
      <p:ext uri="{BB962C8B-B14F-4D97-AF65-F5344CB8AC3E}">
        <p14:creationId xmlns:p14="http://schemas.microsoft.com/office/powerpoint/2010/main" val="3024416287"/>
      </p:ext>
    </p:extLst>
  </p:cSld>
  <p:clrMapOvr>
    <a:masterClrMapping/>
  </p:clrMapOvr>
  <p:transition spd="slow">
    <p:zoom dir="in"/>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CD3A46F-2E24-4BB5-8D97-B1DC074D48AC}"/>
              </a:ext>
            </a:extLst>
          </p:cNvPr>
          <p:cNvSpPr>
            <a:spLocks noGrp="1"/>
          </p:cNvSpPr>
          <p:nvPr>
            <p:ph type="title"/>
          </p:nvPr>
        </p:nvSpPr>
        <p:spPr>
          <a:xfrm>
            <a:off x="685800" y="318044"/>
            <a:ext cx="8229600" cy="461665"/>
          </a:xfrm>
        </p:spPr>
        <p:txBody>
          <a:bodyPr/>
          <a:lstStyle/>
          <a:p>
            <a:r>
              <a:rPr kumimoji="0" lang="en-US" altLang="zh-TW" sz="24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t>
            </a:r>
            <a:r>
              <a:rPr lang="en-US" altLang="zh-TW" sz="2400" dirty="0">
                <a:solidFill>
                  <a:srgbClr val="00506E"/>
                </a:solidFill>
                <a:cs typeface="Calibri" panose="020F0502020204030204" pitchFamily="34" charset="0"/>
              </a:rPr>
              <a:t>APIM</a:t>
            </a:r>
          </a:p>
        </p:txBody>
      </p:sp>
      <p:sp>
        <p:nvSpPr>
          <p:cNvPr id="4" name="灯片编号占位符 3">
            <a:extLst>
              <a:ext uri="{FF2B5EF4-FFF2-40B4-BE49-F238E27FC236}">
                <a16:creationId xmlns:a16="http://schemas.microsoft.com/office/drawing/2014/main" id="{1F65C90D-4BFC-4B28-B729-F08C3E456BB0}"/>
              </a:ext>
            </a:extLst>
          </p:cNvPr>
          <p:cNvSpPr>
            <a:spLocks noGrp="1"/>
          </p:cNvSpPr>
          <p:nvPr>
            <p:ph type="sldNum" sz="quarter" idx="10"/>
          </p:nvPr>
        </p:nvSpPr>
        <p:spPr/>
        <p:txBody>
          <a:bodyPr/>
          <a:lstStyle/>
          <a:p>
            <a:pPr>
              <a:defRPr/>
            </a:pPr>
            <a:fld id="{7A6790E0-BEF4-4832-A75A-9EE1100ED3A6}" type="slidenum">
              <a:rPr lang="en-US" altLang="zh-TW" smtClean="0"/>
              <a:pPr>
                <a:defRPr/>
              </a:pPr>
              <a:t>32</a:t>
            </a:fld>
            <a:endParaRPr lang="en-US" altLang="zh-TW" dirty="0"/>
          </a:p>
        </p:txBody>
      </p:sp>
      <p:sp>
        <p:nvSpPr>
          <p:cNvPr id="2" name="矩形 1">
            <a:extLst>
              <a:ext uri="{FF2B5EF4-FFF2-40B4-BE49-F238E27FC236}">
                <a16:creationId xmlns:a16="http://schemas.microsoft.com/office/drawing/2014/main" id="{925A76DC-7969-496C-9482-1A4B3C85A158}"/>
              </a:ext>
            </a:extLst>
          </p:cNvPr>
          <p:cNvSpPr/>
          <p:nvPr/>
        </p:nvSpPr>
        <p:spPr bwMode="auto">
          <a:xfrm>
            <a:off x="685800" y="868680"/>
            <a:ext cx="960120" cy="28956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Arial" charset="0"/>
              <a:ea typeface="新細明體" charset="-120"/>
            </a:endParaRPr>
          </a:p>
        </p:txBody>
      </p:sp>
      <p:sp>
        <p:nvSpPr>
          <p:cNvPr id="6" name="内容占位符 1">
            <a:extLst>
              <a:ext uri="{FF2B5EF4-FFF2-40B4-BE49-F238E27FC236}">
                <a16:creationId xmlns:a16="http://schemas.microsoft.com/office/drawing/2014/main" id="{B312B030-AA49-EE82-5B69-106CB99A5006}"/>
              </a:ext>
            </a:extLst>
          </p:cNvPr>
          <p:cNvSpPr txBox="1">
            <a:spLocks/>
          </p:cNvSpPr>
          <p:nvPr/>
        </p:nvSpPr>
        <p:spPr>
          <a:xfrm>
            <a:off x="652762" y="892892"/>
            <a:ext cx="8229600" cy="3583857"/>
          </a:xfrm>
          <a:prstGeom prst="rect">
            <a:avLst/>
          </a:prstGeom>
        </p:spPr>
        <p:txBody>
          <a:bodyPr/>
          <a:lstStyle>
            <a:lvl1pPr marL="342900" indent="-342900" algn="l" rtl="0" eaLnBrk="0" fontAlgn="base" hangingPunct="0">
              <a:spcBef>
                <a:spcPct val="20000"/>
              </a:spcBef>
              <a:spcAft>
                <a:spcPct val="0"/>
              </a:spcAft>
              <a:buChar char="•"/>
              <a:defRPr kumimoji="1" sz="3200">
                <a:solidFill>
                  <a:srgbClr val="4D4D4D"/>
                </a:solidFill>
                <a:latin typeface="+mn-lt"/>
                <a:ea typeface="+mn-ea"/>
                <a:cs typeface="+mn-cs"/>
              </a:defRPr>
            </a:lvl1pPr>
            <a:lvl2pPr marL="742950" indent="-285750" algn="l" rtl="0" eaLnBrk="0" fontAlgn="base" hangingPunct="0">
              <a:spcBef>
                <a:spcPct val="20000"/>
              </a:spcBef>
              <a:spcAft>
                <a:spcPct val="0"/>
              </a:spcAft>
              <a:buChar char="–"/>
              <a:defRPr kumimoji="1" sz="2800">
                <a:solidFill>
                  <a:srgbClr val="4D4D4D"/>
                </a:solidFill>
                <a:latin typeface="+mn-lt"/>
                <a:ea typeface="+mn-ea"/>
              </a:defRPr>
            </a:lvl2pPr>
            <a:lvl3pPr marL="1143000" indent="-228600" algn="l" rtl="0" eaLnBrk="0" fontAlgn="base" hangingPunct="0">
              <a:spcBef>
                <a:spcPct val="20000"/>
              </a:spcBef>
              <a:spcAft>
                <a:spcPct val="0"/>
              </a:spcAft>
              <a:buChar char="•"/>
              <a:defRPr kumimoji="1" sz="2400">
                <a:solidFill>
                  <a:srgbClr val="4D4D4D"/>
                </a:solidFill>
                <a:latin typeface="+mn-lt"/>
                <a:ea typeface="+mn-ea"/>
              </a:defRPr>
            </a:lvl3pPr>
            <a:lvl4pPr marL="1600200" indent="-228600" algn="l" rtl="0" eaLnBrk="0" fontAlgn="base" hangingPunct="0">
              <a:spcBef>
                <a:spcPct val="20000"/>
              </a:spcBef>
              <a:spcAft>
                <a:spcPct val="0"/>
              </a:spcAft>
              <a:buChar char="–"/>
              <a:defRPr kumimoji="1" sz="2000">
                <a:solidFill>
                  <a:srgbClr val="4D4D4D"/>
                </a:solidFill>
                <a:latin typeface="+mn-lt"/>
                <a:ea typeface="+mn-ea"/>
              </a:defRPr>
            </a:lvl4pPr>
            <a:lvl5pPr marL="2057400" indent="-228600" algn="l" rtl="0" eaLnBrk="0" fontAlgn="base" hangingPunct="0">
              <a:spcBef>
                <a:spcPct val="20000"/>
              </a:spcBef>
              <a:spcAft>
                <a:spcPct val="0"/>
              </a:spcAft>
              <a:buChar char="»"/>
              <a:defRPr kumimoji="1" sz="2000">
                <a:solidFill>
                  <a:srgbClr val="4D4D4D"/>
                </a:solidFill>
                <a:latin typeface="+mn-lt"/>
                <a:ea typeface="+mn-ea"/>
              </a:defRPr>
            </a:lvl5pPr>
            <a:lvl6pPr marL="2514600" indent="-228600" algn="l" rtl="0" fontAlgn="base">
              <a:spcBef>
                <a:spcPct val="20000"/>
              </a:spcBef>
              <a:spcAft>
                <a:spcPct val="0"/>
              </a:spcAft>
              <a:buChar char="»"/>
              <a:defRPr kumimoji="1" sz="2000">
                <a:solidFill>
                  <a:srgbClr val="4D4D4D"/>
                </a:solidFill>
                <a:latin typeface="+mn-lt"/>
                <a:ea typeface="+mn-ea"/>
              </a:defRPr>
            </a:lvl6pPr>
            <a:lvl7pPr marL="2971800" indent="-228600" algn="l" rtl="0" fontAlgn="base">
              <a:spcBef>
                <a:spcPct val="20000"/>
              </a:spcBef>
              <a:spcAft>
                <a:spcPct val="0"/>
              </a:spcAft>
              <a:buChar char="»"/>
              <a:defRPr kumimoji="1" sz="2000">
                <a:solidFill>
                  <a:srgbClr val="4D4D4D"/>
                </a:solidFill>
                <a:latin typeface="+mn-lt"/>
                <a:ea typeface="+mn-ea"/>
              </a:defRPr>
            </a:lvl7pPr>
            <a:lvl8pPr marL="3429000" indent="-228600" algn="l" rtl="0" fontAlgn="base">
              <a:spcBef>
                <a:spcPct val="20000"/>
              </a:spcBef>
              <a:spcAft>
                <a:spcPct val="0"/>
              </a:spcAft>
              <a:buChar char="»"/>
              <a:defRPr kumimoji="1" sz="2000">
                <a:solidFill>
                  <a:srgbClr val="4D4D4D"/>
                </a:solidFill>
                <a:latin typeface="+mn-lt"/>
                <a:ea typeface="+mn-ea"/>
              </a:defRPr>
            </a:lvl8pPr>
            <a:lvl9pPr marL="3886200" indent="-228600" algn="l" rtl="0" fontAlgn="base">
              <a:spcBef>
                <a:spcPct val="20000"/>
              </a:spcBef>
              <a:spcAft>
                <a:spcPct val="0"/>
              </a:spcAft>
              <a:buChar char="»"/>
              <a:defRPr kumimoji="1" sz="2000">
                <a:solidFill>
                  <a:srgbClr val="4D4D4D"/>
                </a:solidFill>
                <a:latin typeface="+mn-lt"/>
                <a:ea typeface="+mn-ea"/>
              </a:defRPr>
            </a:lvl9pPr>
          </a:lstStyle>
          <a:p>
            <a:pPr marL="0" indent="0">
              <a:spcBef>
                <a:spcPct val="0"/>
              </a:spcBef>
              <a:buNone/>
            </a:pPr>
            <a:endParaRPr lang="en-US" altLang="zh-CN" kern="1200" dirty="0">
              <a:solidFill>
                <a:schemeClr val="tx1"/>
              </a:solidFill>
              <a:latin typeface="Arial" charset="0"/>
              <a:ea typeface="新細明體" charset="-120"/>
            </a:endParaRPr>
          </a:p>
          <a:p>
            <a:pPr marL="0" indent="0">
              <a:spcBef>
                <a:spcPct val="0"/>
              </a:spcBef>
              <a:buFontTx/>
              <a:buNone/>
            </a:pPr>
            <a:endParaRPr lang="zh-CN" altLang="en-US" kern="1200" dirty="0">
              <a:solidFill>
                <a:schemeClr val="tx1"/>
              </a:solidFill>
              <a:latin typeface="Arial" charset="0"/>
              <a:ea typeface="新細明體" charset="-120"/>
            </a:endParaRPr>
          </a:p>
        </p:txBody>
      </p:sp>
      <p:sp>
        <p:nvSpPr>
          <p:cNvPr id="5" name="内容占位符 1">
            <a:extLst>
              <a:ext uri="{FF2B5EF4-FFF2-40B4-BE49-F238E27FC236}">
                <a16:creationId xmlns:a16="http://schemas.microsoft.com/office/drawing/2014/main" id="{EF25CD41-7698-01C9-EB21-5312B2AB54B4}"/>
              </a:ext>
            </a:extLst>
          </p:cNvPr>
          <p:cNvSpPr txBox="1">
            <a:spLocks/>
          </p:cNvSpPr>
          <p:nvPr/>
        </p:nvSpPr>
        <p:spPr>
          <a:xfrm>
            <a:off x="805162" y="1045292"/>
            <a:ext cx="8229600" cy="3583857"/>
          </a:xfrm>
          <a:prstGeom prst="rect">
            <a:avLst/>
          </a:prstGeom>
        </p:spPr>
        <p:txBody>
          <a:bodyPr/>
          <a:lstStyle>
            <a:lvl1pPr marL="342900" indent="-342900" algn="l" rtl="0" eaLnBrk="0" fontAlgn="base" hangingPunct="0">
              <a:spcBef>
                <a:spcPct val="20000"/>
              </a:spcBef>
              <a:spcAft>
                <a:spcPct val="0"/>
              </a:spcAft>
              <a:buChar char="•"/>
              <a:defRPr kumimoji="1" sz="3200">
                <a:solidFill>
                  <a:srgbClr val="4D4D4D"/>
                </a:solidFill>
                <a:latin typeface="+mn-lt"/>
                <a:ea typeface="+mn-ea"/>
                <a:cs typeface="+mn-cs"/>
              </a:defRPr>
            </a:lvl1pPr>
            <a:lvl2pPr marL="742950" indent="-285750" algn="l" rtl="0" eaLnBrk="0" fontAlgn="base" hangingPunct="0">
              <a:spcBef>
                <a:spcPct val="20000"/>
              </a:spcBef>
              <a:spcAft>
                <a:spcPct val="0"/>
              </a:spcAft>
              <a:buChar char="–"/>
              <a:defRPr kumimoji="1" sz="2800">
                <a:solidFill>
                  <a:srgbClr val="4D4D4D"/>
                </a:solidFill>
                <a:latin typeface="+mn-lt"/>
                <a:ea typeface="+mn-ea"/>
              </a:defRPr>
            </a:lvl2pPr>
            <a:lvl3pPr marL="1143000" indent="-228600" algn="l" rtl="0" eaLnBrk="0" fontAlgn="base" hangingPunct="0">
              <a:spcBef>
                <a:spcPct val="20000"/>
              </a:spcBef>
              <a:spcAft>
                <a:spcPct val="0"/>
              </a:spcAft>
              <a:buChar char="•"/>
              <a:defRPr kumimoji="1" sz="2400">
                <a:solidFill>
                  <a:srgbClr val="4D4D4D"/>
                </a:solidFill>
                <a:latin typeface="+mn-lt"/>
                <a:ea typeface="+mn-ea"/>
              </a:defRPr>
            </a:lvl3pPr>
            <a:lvl4pPr marL="1600200" indent="-228600" algn="l" rtl="0" eaLnBrk="0" fontAlgn="base" hangingPunct="0">
              <a:spcBef>
                <a:spcPct val="20000"/>
              </a:spcBef>
              <a:spcAft>
                <a:spcPct val="0"/>
              </a:spcAft>
              <a:buChar char="–"/>
              <a:defRPr kumimoji="1" sz="2000">
                <a:solidFill>
                  <a:srgbClr val="4D4D4D"/>
                </a:solidFill>
                <a:latin typeface="+mn-lt"/>
                <a:ea typeface="+mn-ea"/>
              </a:defRPr>
            </a:lvl4pPr>
            <a:lvl5pPr marL="2057400" indent="-228600" algn="l" rtl="0" eaLnBrk="0" fontAlgn="base" hangingPunct="0">
              <a:spcBef>
                <a:spcPct val="20000"/>
              </a:spcBef>
              <a:spcAft>
                <a:spcPct val="0"/>
              </a:spcAft>
              <a:buChar char="»"/>
              <a:defRPr kumimoji="1" sz="2000">
                <a:solidFill>
                  <a:srgbClr val="4D4D4D"/>
                </a:solidFill>
                <a:latin typeface="+mn-lt"/>
                <a:ea typeface="+mn-ea"/>
              </a:defRPr>
            </a:lvl5pPr>
            <a:lvl6pPr marL="2514600" indent="-228600" algn="l" rtl="0" fontAlgn="base">
              <a:spcBef>
                <a:spcPct val="20000"/>
              </a:spcBef>
              <a:spcAft>
                <a:spcPct val="0"/>
              </a:spcAft>
              <a:buChar char="»"/>
              <a:defRPr kumimoji="1" sz="2000">
                <a:solidFill>
                  <a:srgbClr val="4D4D4D"/>
                </a:solidFill>
                <a:latin typeface="+mn-lt"/>
                <a:ea typeface="+mn-ea"/>
              </a:defRPr>
            </a:lvl6pPr>
            <a:lvl7pPr marL="2971800" indent="-228600" algn="l" rtl="0" fontAlgn="base">
              <a:spcBef>
                <a:spcPct val="20000"/>
              </a:spcBef>
              <a:spcAft>
                <a:spcPct val="0"/>
              </a:spcAft>
              <a:buChar char="»"/>
              <a:defRPr kumimoji="1" sz="2000">
                <a:solidFill>
                  <a:srgbClr val="4D4D4D"/>
                </a:solidFill>
                <a:latin typeface="+mn-lt"/>
                <a:ea typeface="+mn-ea"/>
              </a:defRPr>
            </a:lvl7pPr>
            <a:lvl8pPr marL="3429000" indent="-228600" algn="l" rtl="0" fontAlgn="base">
              <a:spcBef>
                <a:spcPct val="20000"/>
              </a:spcBef>
              <a:spcAft>
                <a:spcPct val="0"/>
              </a:spcAft>
              <a:buChar char="»"/>
              <a:defRPr kumimoji="1" sz="2000">
                <a:solidFill>
                  <a:srgbClr val="4D4D4D"/>
                </a:solidFill>
                <a:latin typeface="+mn-lt"/>
                <a:ea typeface="+mn-ea"/>
              </a:defRPr>
            </a:lvl8pPr>
            <a:lvl9pPr marL="3886200" indent="-228600" algn="l" rtl="0" fontAlgn="base">
              <a:spcBef>
                <a:spcPct val="20000"/>
              </a:spcBef>
              <a:spcAft>
                <a:spcPct val="0"/>
              </a:spcAft>
              <a:buChar char="»"/>
              <a:defRPr kumimoji="1" sz="2000">
                <a:solidFill>
                  <a:srgbClr val="4D4D4D"/>
                </a:solidFill>
                <a:latin typeface="+mn-lt"/>
                <a:ea typeface="+mn-ea"/>
              </a:defRPr>
            </a:lvl9pPr>
          </a:lstStyle>
          <a:p>
            <a:pPr marL="0" indent="0">
              <a:spcBef>
                <a:spcPct val="0"/>
              </a:spcBef>
              <a:buNone/>
            </a:pPr>
            <a:r>
              <a:rPr lang="en-US" altLang="zh-CN" sz="1800" b="1" kern="1200" dirty="0">
                <a:solidFill>
                  <a:schemeClr val="tx1"/>
                </a:solidFill>
                <a:latin typeface="Arial" charset="0"/>
                <a:ea typeface="新細明體" charset="-120"/>
              </a:rPr>
              <a:t>API</a:t>
            </a:r>
            <a:r>
              <a:rPr lang="zh-CN" altLang="en-US" sz="1800" b="1" kern="1200" dirty="0">
                <a:solidFill>
                  <a:schemeClr val="tx1"/>
                </a:solidFill>
                <a:latin typeface="Arial" charset="0"/>
                <a:ea typeface="新細明體" charset="-120"/>
              </a:rPr>
              <a:t>使用</a:t>
            </a:r>
            <a:endParaRPr lang="en-US" altLang="zh-CN" sz="1800" b="1" kern="1200" dirty="0">
              <a:solidFill>
                <a:schemeClr val="tx1"/>
              </a:solidFill>
              <a:latin typeface="Arial" charset="0"/>
              <a:ea typeface="新細明體" charset="-120"/>
            </a:endParaRPr>
          </a:p>
          <a:p>
            <a:pPr marL="0" indent="0">
              <a:spcBef>
                <a:spcPct val="0"/>
              </a:spcBef>
              <a:buNone/>
            </a:pPr>
            <a:endParaRPr lang="en-US" altLang="zh-CN" sz="3200" kern="1200" dirty="0">
              <a:solidFill>
                <a:schemeClr val="tx1"/>
              </a:solidFill>
              <a:latin typeface="Arial" charset="0"/>
              <a:ea typeface="新細明體" charset="-120"/>
            </a:endParaRPr>
          </a:p>
          <a:p>
            <a:pPr marL="0" indent="0">
              <a:spcBef>
                <a:spcPct val="0"/>
              </a:spcBef>
              <a:buNone/>
            </a:pPr>
            <a:r>
              <a:rPr lang="en-US" altLang="zh-CN" sz="1600" kern="1200" dirty="0">
                <a:solidFill>
                  <a:schemeClr val="tx1"/>
                </a:solidFill>
                <a:latin typeface="宋体" panose="02010600030101010101" pitchFamily="2" charset="-122"/>
                <a:ea typeface="宋体" panose="02010600030101010101" pitchFamily="2" charset="-122"/>
              </a:rPr>
              <a:t>1.</a:t>
            </a:r>
            <a:r>
              <a:rPr lang="zh-CN" altLang="en-US" sz="1600" kern="1200" dirty="0">
                <a:solidFill>
                  <a:schemeClr val="tx1"/>
                </a:solidFill>
                <a:latin typeface="宋体" panose="02010600030101010101" pitchFamily="2" charset="-122"/>
                <a:ea typeface="宋体" panose="02010600030101010101" pitchFamily="2" charset="-122"/>
              </a:rPr>
              <a:t>用户首先进行权限的申请</a:t>
            </a:r>
            <a:endParaRPr lang="en-US" altLang="zh-CN" sz="1600" kern="1200" dirty="0">
              <a:solidFill>
                <a:schemeClr val="tx1"/>
              </a:solidFill>
              <a:latin typeface="宋体" panose="02010600030101010101" pitchFamily="2" charset="-122"/>
              <a:ea typeface="宋体" panose="02010600030101010101" pitchFamily="2" charset="-122"/>
            </a:endParaRPr>
          </a:p>
          <a:p>
            <a:pPr marL="0" indent="0">
              <a:spcBef>
                <a:spcPct val="0"/>
              </a:spcBef>
              <a:buNone/>
            </a:pPr>
            <a:r>
              <a:rPr lang="en-US" altLang="zh-CN" sz="1600" dirty="0">
                <a:solidFill>
                  <a:schemeClr val="tx1"/>
                </a:solidFill>
                <a:latin typeface="宋体" panose="02010600030101010101" pitchFamily="2" charset="-122"/>
                <a:ea typeface="宋体" panose="02010600030101010101" pitchFamily="2" charset="-122"/>
              </a:rPr>
              <a:t>2.</a:t>
            </a:r>
            <a:r>
              <a:rPr lang="zh-CN" altLang="en-US" sz="1600" dirty="0">
                <a:solidFill>
                  <a:schemeClr val="tx1"/>
                </a:solidFill>
                <a:latin typeface="宋体" panose="02010600030101010101" pitchFamily="2" charset="-122"/>
                <a:ea typeface="宋体" panose="02010600030101010101" pitchFamily="2" charset="-122"/>
              </a:rPr>
              <a:t>用户可以通过搜索检索到相应的</a:t>
            </a:r>
            <a:r>
              <a:rPr lang="en-US" altLang="zh-CN" sz="1600" dirty="0">
                <a:solidFill>
                  <a:schemeClr val="tx1"/>
                </a:solidFill>
                <a:latin typeface="宋体" panose="02010600030101010101" pitchFamily="2" charset="-122"/>
                <a:ea typeface="宋体" panose="02010600030101010101" pitchFamily="2" charset="-122"/>
              </a:rPr>
              <a:t>API</a:t>
            </a:r>
            <a:endParaRPr lang="en-US" altLang="zh-CN" sz="1600" kern="1200" dirty="0">
              <a:solidFill>
                <a:schemeClr val="tx1"/>
              </a:solidFill>
              <a:latin typeface="宋体" panose="02010600030101010101" pitchFamily="2" charset="-122"/>
              <a:ea typeface="宋体" panose="02010600030101010101" pitchFamily="2" charset="-122"/>
            </a:endParaRPr>
          </a:p>
          <a:p>
            <a:pPr marL="0" indent="0">
              <a:spcBef>
                <a:spcPct val="0"/>
              </a:spcBef>
              <a:buNone/>
            </a:pPr>
            <a:r>
              <a:rPr lang="en-US" altLang="zh-CN" sz="1600" dirty="0">
                <a:solidFill>
                  <a:schemeClr val="tx1"/>
                </a:solidFill>
                <a:latin typeface="宋体" panose="02010600030101010101" pitchFamily="2" charset="-122"/>
                <a:ea typeface="宋体" panose="02010600030101010101" pitchFamily="2" charset="-122"/>
              </a:rPr>
              <a:t>3.</a:t>
            </a:r>
            <a:r>
              <a:rPr lang="zh-CN" altLang="en-US" sz="1600" dirty="0">
                <a:solidFill>
                  <a:schemeClr val="tx1"/>
                </a:solidFill>
                <a:latin typeface="宋体" panose="02010600030101010101" pitchFamily="2" charset="-122"/>
                <a:ea typeface="宋体" panose="02010600030101010101" pitchFamily="2" charset="-122"/>
              </a:rPr>
              <a:t>在</a:t>
            </a:r>
            <a:r>
              <a:rPr lang="en-US" altLang="zh-CN" sz="1600" dirty="0">
                <a:solidFill>
                  <a:schemeClr val="tx1"/>
                </a:solidFill>
                <a:latin typeface="宋体" panose="02010600030101010101" pitchFamily="2" charset="-122"/>
                <a:ea typeface="宋体" panose="02010600030101010101" pitchFamily="2" charset="-122"/>
              </a:rPr>
              <a:t>test environment </a:t>
            </a:r>
            <a:r>
              <a:rPr lang="zh-CN" altLang="en-US" sz="1600" dirty="0">
                <a:solidFill>
                  <a:schemeClr val="tx1"/>
                </a:solidFill>
                <a:latin typeface="宋体" panose="02010600030101010101" pitchFamily="2" charset="-122"/>
                <a:ea typeface="宋体" panose="02010600030101010101" pitchFamily="2" charset="-122"/>
              </a:rPr>
              <a:t>进行相应测试</a:t>
            </a:r>
            <a:endParaRPr lang="en-US" altLang="zh-CN" sz="1600" kern="1200" dirty="0">
              <a:solidFill>
                <a:schemeClr val="tx1"/>
              </a:solidFill>
              <a:latin typeface="宋体" panose="02010600030101010101" pitchFamily="2" charset="-122"/>
              <a:ea typeface="宋体" panose="02010600030101010101" pitchFamily="2" charset="-122"/>
            </a:endParaRPr>
          </a:p>
          <a:p>
            <a:pPr marL="0" indent="0">
              <a:spcBef>
                <a:spcPct val="0"/>
              </a:spcBef>
              <a:buNone/>
            </a:pPr>
            <a:r>
              <a:rPr lang="en-US" altLang="zh-CN" sz="1600" dirty="0">
                <a:solidFill>
                  <a:schemeClr val="tx1"/>
                </a:solidFill>
                <a:latin typeface="宋体" panose="02010600030101010101" pitchFamily="2" charset="-122"/>
                <a:ea typeface="宋体" panose="02010600030101010101" pitchFamily="2" charset="-122"/>
              </a:rPr>
              <a:t>4.</a:t>
            </a:r>
            <a:r>
              <a:rPr lang="zh-CN" altLang="en-US" sz="1600" dirty="0">
                <a:solidFill>
                  <a:schemeClr val="tx1"/>
                </a:solidFill>
                <a:latin typeface="宋体" panose="02010600030101010101" pitchFamily="2" charset="-122"/>
                <a:ea typeface="宋体" panose="02010600030101010101" pitchFamily="2" charset="-122"/>
              </a:rPr>
              <a:t>网络连通的情况下在本地</a:t>
            </a:r>
            <a:r>
              <a:rPr lang="en-US" altLang="zh-CN" sz="1600" dirty="0">
                <a:solidFill>
                  <a:schemeClr val="tx1"/>
                </a:solidFill>
                <a:latin typeface="宋体" panose="02010600030101010101" pitchFamily="2" charset="-122"/>
                <a:ea typeface="宋体" panose="02010600030101010101" pitchFamily="2" charset="-122"/>
              </a:rPr>
              <a:t>/</a:t>
            </a:r>
            <a:r>
              <a:rPr lang="zh-CN" altLang="en-US" sz="1600" dirty="0">
                <a:solidFill>
                  <a:schemeClr val="tx1"/>
                </a:solidFill>
                <a:latin typeface="宋体" panose="02010600030101010101" pitchFamily="2" charset="-122"/>
                <a:ea typeface="宋体" panose="02010600030101010101" pitchFamily="2" charset="-122"/>
              </a:rPr>
              <a:t>相应服务器上进行使用</a:t>
            </a:r>
            <a:endParaRPr lang="en-US" altLang="zh-CN" sz="1600" kern="1200" dirty="0">
              <a:solidFill>
                <a:schemeClr val="tx1"/>
              </a:solidFill>
              <a:latin typeface="宋体" panose="02010600030101010101" pitchFamily="2" charset="-122"/>
              <a:ea typeface="宋体" panose="02010600030101010101" pitchFamily="2" charset="-122"/>
            </a:endParaRPr>
          </a:p>
          <a:p>
            <a:pPr marL="0" indent="0">
              <a:spcBef>
                <a:spcPct val="0"/>
              </a:spcBef>
              <a:buFontTx/>
              <a:buNone/>
            </a:pPr>
            <a:endParaRPr lang="zh-CN" altLang="en-US" kern="1200" dirty="0">
              <a:solidFill>
                <a:schemeClr val="tx1"/>
              </a:solidFill>
              <a:latin typeface="Arial" charset="0"/>
              <a:ea typeface="新細明體" charset="-120"/>
            </a:endParaRPr>
          </a:p>
        </p:txBody>
      </p:sp>
    </p:spTree>
    <p:extLst>
      <p:ext uri="{BB962C8B-B14F-4D97-AF65-F5344CB8AC3E}">
        <p14:creationId xmlns:p14="http://schemas.microsoft.com/office/powerpoint/2010/main" val="2996971991"/>
      </p:ext>
    </p:extLst>
  </p:cSld>
  <p:clrMapOvr>
    <a:masterClrMapping/>
  </p:clrMapOvr>
  <p:transition spd="slow">
    <p:zoom dir="in"/>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D64A948-00B5-DE23-F9D8-1895A24840EE}"/>
              </a:ext>
            </a:extLst>
          </p:cNvPr>
          <p:cNvSpPr>
            <a:spLocks noGrp="1"/>
          </p:cNvSpPr>
          <p:nvPr>
            <p:ph type="title"/>
          </p:nvPr>
        </p:nvSpPr>
        <p:spPr/>
        <p:txBody>
          <a:bodyPr/>
          <a:lstStyle/>
          <a:p>
            <a:r>
              <a:rPr kumimoji="0" lang="en-US" altLang="zh-TW" sz="32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t>
            </a:r>
            <a:r>
              <a:rPr lang="en-US" altLang="zh-TW" sz="3200" dirty="0">
                <a:solidFill>
                  <a:srgbClr val="00506E"/>
                </a:solidFill>
                <a:cs typeface="Calibri" panose="020F0502020204030204" pitchFamily="34" charset="0"/>
              </a:rPr>
              <a:t>APIM</a:t>
            </a:r>
            <a:endParaRPr lang="zh-CN" altLang="en-US" dirty="0"/>
          </a:p>
        </p:txBody>
      </p:sp>
      <p:sp>
        <p:nvSpPr>
          <p:cNvPr id="4" name="灯片编号占位符 3">
            <a:extLst>
              <a:ext uri="{FF2B5EF4-FFF2-40B4-BE49-F238E27FC236}">
                <a16:creationId xmlns:a16="http://schemas.microsoft.com/office/drawing/2014/main" id="{6091B845-1EFE-7662-2A38-C0B57355AE4C}"/>
              </a:ext>
            </a:extLst>
          </p:cNvPr>
          <p:cNvSpPr>
            <a:spLocks noGrp="1"/>
          </p:cNvSpPr>
          <p:nvPr>
            <p:ph type="sldNum" sz="quarter" idx="10"/>
          </p:nvPr>
        </p:nvSpPr>
        <p:spPr/>
        <p:txBody>
          <a:bodyPr/>
          <a:lstStyle/>
          <a:p>
            <a:pPr>
              <a:defRPr/>
            </a:pPr>
            <a:fld id="{7A6790E0-BEF4-4832-A75A-9EE1100ED3A6}" type="slidenum">
              <a:rPr lang="en-US" altLang="zh-TW" smtClean="0"/>
              <a:pPr>
                <a:defRPr/>
              </a:pPr>
              <a:t>33</a:t>
            </a:fld>
            <a:endParaRPr lang="en-US" altLang="zh-TW" dirty="0"/>
          </a:p>
        </p:txBody>
      </p:sp>
      <p:sp>
        <p:nvSpPr>
          <p:cNvPr id="2" name="内容占位符 1">
            <a:extLst>
              <a:ext uri="{FF2B5EF4-FFF2-40B4-BE49-F238E27FC236}">
                <a16:creationId xmlns:a16="http://schemas.microsoft.com/office/drawing/2014/main" id="{55C06981-DA64-E246-8520-1F3F03005B67}"/>
              </a:ext>
            </a:extLst>
          </p:cNvPr>
          <p:cNvSpPr>
            <a:spLocks noGrp="1"/>
          </p:cNvSpPr>
          <p:nvPr>
            <p:ph idx="1"/>
          </p:nvPr>
        </p:nvSpPr>
        <p:spPr>
          <a:xfrm>
            <a:off x="685800" y="817936"/>
            <a:ext cx="8229600" cy="3776687"/>
          </a:xfrm>
        </p:spPr>
        <p:txBody>
          <a:bodyPr/>
          <a:lstStyle/>
          <a:p>
            <a:pPr marL="0" indent="0">
              <a:buNone/>
            </a:pPr>
            <a:r>
              <a:rPr lang="zh-CN" altLang="en-US" sz="1800" b="1" dirty="0"/>
              <a:t>使用</a:t>
            </a:r>
            <a:r>
              <a:rPr lang="en-US" altLang="zh-CN" sz="1800" b="1" dirty="0"/>
              <a:t>API</a:t>
            </a:r>
            <a:endParaRPr lang="zh-CN" altLang="en-US" sz="1800" b="1" dirty="0"/>
          </a:p>
        </p:txBody>
      </p:sp>
      <p:pic>
        <p:nvPicPr>
          <p:cNvPr id="7" name="图片 6">
            <a:extLst>
              <a:ext uri="{FF2B5EF4-FFF2-40B4-BE49-F238E27FC236}">
                <a16:creationId xmlns:a16="http://schemas.microsoft.com/office/drawing/2014/main" id="{B960DAF7-DD27-F334-A8BC-71ACAC6DB1B0}"/>
              </a:ext>
            </a:extLst>
          </p:cNvPr>
          <p:cNvPicPr>
            <a:picLocks noChangeAspect="1"/>
          </p:cNvPicPr>
          <p:nvPr/>
        </p:nvPicPr>
        <p:blipFill>
          <a:blip r:embed="rId3"/>
          <a:stretch>
            <a:fillRect/>
          </a:stretch>
        </p:blipFill>
        <p:spPr>
          <a:xfrm>
            <a:off x="1447800" y="1200150"/>
            <a:ext cx="5861367" cy="2833058"/>
          </a:xfrm>
          <a:prstGeom prst="rect">
            <a:avLst/>
          </a:prstGeom>
        </p:spPr>
      </p:pic>
    </p:spTree>
    <p:extLst>
      <p:ext uri="{BB962C8B-B14F-4D97-AF65-F5344CB8AC3E}">
        <p14:creationId xmlns:p14="http://schemas.microsoft.com/office/powerpoint/2010/main" val="2613542757"/>
      </p:ext>
    </p:extLst>
  </p:cSld>
  <p:clrMapOvr>
    <a:masterClrMapping/>
  </p:clrMapOvr>
  <p:transition spd="slow">
    <p:zoom dir="in"/>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CD3A46F-2E24-4BB5-8D97-B1DC074D48AC}"/>
              </a:ext>
            </a:extLst>
          </p:cNvPr>
          <p:cNvSpPr>
            <a:spLocks noGrp="1"/>
          </p:cNvSpPr>
          <p:nvPr>
            <p:ph type="title"/>
          </p:nvPr>
        </p:nvSpPr>
        <p:spPr>
          <a:xfrm>
            <a:off x="685800" y="318044"/>
            <a:ext cx="8229600" cy="461665"/>
          </a:xfrm>
        </p:spPr>
        <p:txBody>
          <a:bodyPr/>
          <a:lstStyle/>
          <a:p>
            <a:r>
              <a:rPr kumimoji="0" lang="en-US" altLang="zh-TW" sz="24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t>
            </a:r>
            <a:r>
              <a:rPr lang="en-US" altLang="zh-TW" sz="2400" dirty="0">
                <a:solidFill>
                  <a:srgbClr val="00506E"/>
                </a:solidFill>
                <a:cs typeface="Calibri" panose="020F0502020204030204" pitchFamily="34" charset="0"/>
              </a:rPr>
              <a:t>APIM</a:t>
            </a:r>
          </a:p>
        </p:txBody>
      </p:sp>
      <p:sp>
        <p:nvSpPr>
          <p:cNvPr id="4" name="灯片编号占位符 3">
            <a:extLst>
              <a:ext uri="{FF2B5EF4-FFF2-40B4-BE49-F238E27FC236}">
                <a16:creationId xmlns:a16="http://schemas.microsoft.com/office/drawing/2014/main" id="{1F65C90D-4BFC-4B28-B729-F08C3E456BB0}"/>
              </a:ext>
            </a:extLst>
          </p:cNvPr>
          <p:cNvSpPr>
            <a:spLocks noGrp="1"/>
          </p:cNvSpPr>
          <p:nvPr>
            <p:ph type="sldNum" sz="quarter" idx="10"/>
          </p:nvPr>
        </p:nvSpPr>
        <p:spPr/>
        <p:txBody>
          <a:bodyPr/>
          <a:lstStyle/>
          <a:p>
            <a:pPr>
              <a:defRPr/>
            </a:pPr>
            <a:fld id="{7A6790E0-BEF4-4832-A75A-9EE1100ED3A6}" type="slidenum">
              <a:rPr lang="en-US" altLang="zh-TW" smtClean="0"/>
              <a:pPr>
                <a:defRPr/>
              </a:pPr>
              <a:t>34</a:t>
            </a:fld>
            <a:endParaRPr lang="en-US" altLang="zh-TW" dirty="0"/>
          </a:p>
        </p:txBody>
      </p:sp>
      <p:sp>
        <p:nvSpPr>
          <p:cNvPr id="2" name="矩形 1">
            <a:extLst>
              <a:ext uri="{FF2B5EF4-FFF2-40B4-BE49-F238E27FC236}">
                <a16:creationId xmlns:a16="http://schemas.microsoft.com/office/drawing/2014/main" id="{925A76DC-7969-496C-9482-1A4B3C85A158}"/>
              </a:ext>
            </a:extLst>
          </p:cNvPr>
          <p:cNvSpPr/>
          <p:nvPr/>
        </p:nvSpPr>
        <p:spPr bwMode="auto">
          <a:xfrm>
            <a:off x="685800" y="868680"/>
            <a:ext cx="960120" cy="28956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Arial" charset="0"/>
              <a:ea typeface="新細明體" charset="-120"/>
            </a:endParaRPr>
          </a:p>
        </p:txBody>
      </p:sp>
      <p:sp>
        <p:nvSpPr>
          <p:cNvPr id="6" name="内容占位符 1">
            <a:extLst>
              <a:ext uri="{FF2B5EF4-FFF2-40B4-BE49-F238E27FC236}">
                <a16:creationId xmlns:a16="http://schemas.microsoft.com/office/drawing/2014/main" id="{B312B030-AA49-EE82-5B69-106CB99A5006}"/>
              </a:ext>
            </a:extLst>
          </p:cNvPr>
          <p:cNvSpPr txBox="1">
            <a:spLocks/>
          </p:cNvSpPr>
          <p:nvPr/>
        </p:nvSpPr>
        <p:spPr>
          <a:xfrm>
            <a:off x="652762" y="892892"/>
            <a:ext cx="8229600" cy="3583857"/>
          </a:xfrm>
          <a:prstGeom prst="rect">
            <a:avLst/>
          </a:prstGeom>
        </p:spPr>
        <p:txBody>
          <a:bodyPr/>
          <a:lstStyle>
            <a:lvl1pPr marL="342900" indent="-342900" algn="l" rtl="0" eaLnBrk="0" fontAlgn="base" hangingPunct="0">
              <a:spcBef>
                <a:spcPct val="20000"/>
              </a:spcBef>
              <a:spcAft>
                <a:spcPct val="0"/>
              </a:spcAft>
              <a:buChar char="•"/>
              <a:defRPr kumimoji="1" sz="3200">
                <a:solidFill>
                  <a:srgbClr val="4D4D4D"/>
                </a:solidFill>
                <a:latin typeface="+mn-lt"/>
                <a:ea typeface="+mn-ea"/>
                <a:cs typeface="+mn-cs"/>
              </a:defRPr>
            </a:lvl1pPr>
            <a:lvl2pPr marL="742950" indent="-285750" algn="l" rtl="0" eaLnBrk="0" fontAlgn="base" hangingPunct="0">
              <a:spcBef>
                <a:spcPct val="20000"/>
              </a:spcBef>
              <a:spcAft>
                <a:spcPct val="0"/>
              </a:spcAft>
              <a:buChar char="–"/>
              <a:defRPr kumimoji="1" sz="2800">
                <a:solidFill>
                  <a:srgbClr val="4D4D4D"/>
                </a:solidFill>
                <a:latin typeface="+mn-lt"/>
                <a:ea typeface="+mn-ea"/>
              </a:defRPr>
            </a:lvl2pPr>
            <a:lvl3pPr marL="1143000" indent="-228600" algn="l" rtl="0" eaLnBrk="0" fontAlgn="base" hangingPunct="0">
              <a:spcBef>
                <a:spcPct val="20000"/>
              </a:spcBef>
              <a:spcAft>
                <a:spcPct val="0"/>
              </a:spcAft>
              <a:buChar char="•"/>
              <a:defRPr kumimoji="1" sz="2400">
                <a:solidFill>
                  <a:srgbClr val="4D4D4D"/>
                </a:solidFill>
                <a:latin typeface="+mn-lt"/>
                <a:ea typeface="+mn-ea"/>
              </a:defRPr>
            </a:lvl3pPr>
            <a:lvl4pPr marL="1600200" indent="-228600" algn="l" rtl="0" eaLnBrk="0" fontAlgn="base" hangingPunct="0">
              <a:spcBef>
                <a:spcPct val="20000"/>
              </a:spcBef>
              <a:spcAft>
                <a:spcPct val="0"/>
              </a:spcAft>
              <a:buChar char="–"/>
              <a:defRPr kumimoji="1" sz="2000">
                <a:solidFill>
                  <a:srgbClr val="4D4D4D"/>
                </a:solidFill>
                <a:latin typeface="+mn-lt"/>
                <a:ea typeface="+mn-ea"/>
              </a:defRPr>
            </a:lvl4pPr>
            <a:lvl5pPr marL="2057400" indent="-228600" algn="l" rtl="0" eaLnBrk="0" fontAlgn="base" hangingPunct="0">
              <a:spcBef>
                <a:spcPct val="20000"/>
              </a:spcBef>
              <a:spcAft>
                <a:spcPct val="0"/>
              </a:spcAft>
              <a:buChar char="»"/>
              <a:defRPr kumimoji="1" sz="2000">
                <a:solidFill>
                  <a:srgbClr val="4D4D4D"/>
                </a:solidFill>
                <a:latin typeface="+mn-lt"/>
                <a:ea typeface="+mn-ea"/>
              </a:defRPr>
            </a:lvl5pPr>
            <a:lvl6pPr marL="2514600" indent="-228600" algn="l" rtl="0" fontAlgn="base">
              <a:spcBef>
                <a:spcPct val="20000"/>
              </a:spcBef>
              <a:spcAft>
                <a:spcPct val="0"/>
              </a:spcAft>
              <a:buChar char="»"/>
              <a:defRPr kumimoji="1" sz="2000">
                <a:solidFill>
                  <a:srgbClr val="4D4D4D"/>
                </a:solidFill>
                <a:latin typeface="+mn-lt"/>
                <a:ea typeface="+mn-ea"/>
              </a:defRPr>
            </a:lvl6pPr>
            <a:lvl7pPr marL="2971800" indent="-228600" algn="l" rtl="0" fontAlgn="base">
              <a:spcBef>
                <a:spcPct val="20000"/>
              </a:spcBef>
              <a:spcAft>
                <a:spcPct val="0"/>
              </a:spcAft>
              <a:buChar char="»"/>
              <a:defRPr kumimoji="1" sz="2000">
                <a:solidFill>
                  <a:srgbClr val="4D4D4D"/>
                </a:solidFill>
                <a:latin typeface="+mn-lt"/>
                <a:ea typeface="+mn-ea"/>
              </a:defRPr>
            </a:lvl7pPr>
            <a:lvl8pPr marL="3429000" indent="-228600" algn="l" rtl="0" fontAlgn="base">
              <a:spcBef>
                <a:spcPct val="20000"/>
              </a:spcBef>
              <a:spcAft>
                <a:spcPct val="0"/>
              </a:spcAft>
              <a:buChar char="»"/>
              <a:defRPr kumimoji="1" sz="2000">
                <a:solidFill>
                  <a:srgbClr val="4D4D4D"/>
                </a:solidFill>
                <a:latin typeface="+mn-lt"/>
                <a:ea typeface="+mn-ea"/>
              </a:defRPr>
            </a:lvl8pPr>
            <a:lvl9pPr marL="3886200" indent="-228600" algn="l" rtl="0" fontAlgn="base">
              <a:spcBef>
                <a:spcPct val="20000"/>
              </a:spcBef>
              <a:spcAft>
                <a:spcPct val="0"/>
              </a:spcAft>
              <a:buChar char="»"/>
              <a:defRPr kumimoji="1" sz="2000">
                <a:solidFill>
                  <a:srgbClr val="4D4D4D"/>
                </a:solidFill>
                <a:latin typeface="+mn-lt"/>
                <a:ea typeface="+mn-ea"/>
              </a:defRPr>
            </a:lvl9pPr>
          </a:lstStyle>
          <a:p>
            <a:pPr marL="0" indent="0">
              <a:spcBef>
                <a:spcPct val="0"/>
              </a:spcBef>
              <a:buNone/>
            </a:pPr>
            <a:endParaRPr lang="en-US" altLang="zh-CN" kern="1200" dirty="0">
              <a:solidFill>
                <a:schemeClr val="tx1"/>
              </a:solidFill>
              <a:latin typeface="Arial" charset="0"/>
              <a:ea typeface="新細明體" charset="-120"/>
            </a:endParaRPr>
          </a:p>
          <a:p>
            <a:pPr marL="0" indent="0">
              <a:spcBef>
                <a:spcPct val="0"/>
              </a:spcBef>
              <a:buFontTx/>
              <a:buNone/>
            </a:pPr>
            <a:endParaRPr lang="zh-CN" altLang="en-US" kern="1200" dirty="0">
              <a:solidFill>
                <a:schemeClr val="tx1"/>
              </a:solidFill>
              <a:latin typeface="Arial" charset="0"/>
              <a:ea typeface="新細明體" charset="-120"/>
            </a:endParaRPr>
          </a:p>
        </p:txBody>
      </p:sp>
      <p:sp>
        <p:nvSpPr>
          <p:cNvPr id="5" name="内容占位符 1">
            <a:extLst>
              <a:ext uri="{FF2B5EF4-FFF2-40B4-BE49-F238E27FC236}">
                <a16:creationId xmlns:a16="http://schemas.microsoft.com/office/drawing/2014/main" id="{EF25CD41-7698-01C9-EB21-5312B2AB54B4}"/>
              </a:ext>
            </a:extLst>
          </p:cNvPr>
          <p:cNvSpPr txBox="1">
            <a:spLocks/>
          </p:cNvSpPr>
          <p:nvPr/>
        </p:nvSpPr>
        <p:spPr>
          <a:xfrm>
            <a:off x="805162" y="1045292"/>
            <a:ext cx="8229600" cy="3583857"/>
          </a:xfrm>
          <a:prstGeom prst="rect">
            <a:avLst/>
          </a:prstGeom>
        </p:spPr>
        <p:txBody>
          <a:bodyPr/>
          <a:lstStyle>
            <a:lvl1pPr marL="342900" indent="-342900" algn="l" rtl="0" eaLnBrk="0" fontAlgn="base" hangingPunct="0">
              <a:spcBef>
                <a:spcPct val="20000"/>
              </a:spcBef>
              <a:spcAft>
                <a:spcPct val="0"/>
              </a:spcAft>
              <a:buChar char="•"/>
              <a:defRPr kumimoji="1" sz="3200">
                <a:solidFill>
                  <a:srgbClr val="4D4D4D"/>
                </a:solidFill>
                <a:latin typeface="+mn-lt"/>
                <a:ea typeface="+mn-ea"/>
                <a:cs typeface="+mn-cs"/>
              </a:defRPr>
            </a:lvl1pPr>
            <a:lvl2pPr marL="742950" indent="-285750" algn="l" rtl="0" eaLnBrk="0" fontAlgn="base" hangingPunct="0">
              <a:spcBef>
                <a:spcPct val="20000"/>
              </a:spcBef>
              <a:spcAft>
                <a:spcPct val="0"/>
              </a:spcAft>
              <a:buChar char="–"/>
              <a:defRPr kumimoji="1" sz="2800">
                <a:solidFill>
                  <a:srgbClr val="4D4D4D"/>
                </a:solidFill>
                <a:latin typeface="+mn-lt"/>
                <a:ea typeface="+mn-ea"/>
              </a:defRPr>
            </a:lvl2pPr>
            <a:lvl3pPr marL="1143000" indent="-228600" algn="l" rtl="0" eaLnBrk="0" fontAlgn="base" hangingPunct="0">
              <a:spcBef>
                <a:spcPct val="20000"/>
              </a:spcBef>
              <a:spcAft>
                <a:spcPct val="0"/>
              </a:spcAft>
              <a:buChar char="•"/>
              <a:defRPr kumimoji="1" sz="2400">
                <a:solidFill>
                  <a:srgbClr val="4D4D4D"/>
                </a:solidFill>
                <a:latin typeface="+mn-lt"/>
                <a:ea typeface="+mn-ea"/>
              </a:defRPr>
            </a:lvl3pPr>
            <a:lvl4pPr marL="1600200" indent="-228600" algn="l" rtl="0" eaLnBrk="0" fontAlgn="base" hangingPunct="0">
              <a:spcBef>
                <a:spcPct val="20000"/>
              </a:spcBef>
              <a:spcAft>
                <a:spcPct val="0"/>
              </a:spcAft>
              <a:buChar char="–"/>
              <a:defRPr kumimoji="1" sz="2000">
                <a:solidFill>
                  <a:srgbClr val="4D4D4D"/>
                </a:solidFill>
                <a:latin typeface="+mn-lt"/>
                <a:ea typeface="+mn-ea"/>
              </a:defRPr>
            </a:lvl4pPr>
            <a:lvl5pPr marL="2057400" indent="-228600" algn="l" rtl="0" eaLnBrk="0" fontAlgn="base" hangingPunct="0">
              <a:spcBef>
                <a:spcPct val="20000"/>
              </a:spcBef>
              <a:spcAft>
                <a:spcPct val="0"/>
              </a:spcAft>
              <a:buChar char="»"/>
              <a:defRPr kumimoji="1" sz="2000">
                <a:solidFill>
                  <a:srgbClr val="4D4D4D"/>
                </a:solidFill>
                <a:latin typeface="+mn-lt"/>
                <a:ea typeface="+mn-ea"/>
              </a:defRPr>
            </a:lvl5pPr>
            <a:lvl6pPr marL="2514600" indent="-228600" algn="l" rtl="0" fontAlgn="base">
              <a:spcBef>
                <a:spcPct val="20000"/>
              </a:spcBef>
              <a:spcAft>
                <a:spcPct val="0"/>
              </a:spcAft>
              <a:buChar char="»"/>
              <a:defRPr kumimoji="1" sz="2000">
                <a:solidFill>
                  <a:srgbClr val="4D4D4D"/>
                </a:solidFill>
                <a:latin typeface="+mn-lt"/>
                <a:ea typeface="+mn-ea"/>
              </a:defRPr>
            </a:lvl6pPr>
            <a:lvl7pPr marL="2971800" indent="-228600" algn="l" rtl="0" fontAlgn="base">
              <a:spcBef>
                <a:spcPct val="20000"/>
              </a:spcBef>
              <a:spcAft>
                <a:spcPct val="0"/>
              </a:spcAft>
              <a:buChar char="»"/>
              <a:defRPr kumimoji="1" sz="2000">
                <a:solidFill>
                  <a:srgbClr val="4D4D4D"/>
                </a:solidFill>
                <a:latin typeface="+mn-lt"/>
                <a:ea typeface="+mn-ea"/>
              </a:defRPr>
            </a:lvl7pPr>
            <a:lvl8pPr marL="3429000" indent="-228600" algn="l" rtl="0" fontAlgn="base">
              <a:spcBef>
                <a:spcPct val="20000"/>
              </a:spcBef>
              <a:spcAft>
                <a:spcPct val="0"/>
              </a:spcAft>
              <a:buChar char="»"/>
              <a:defRPr kumimoji="1" sz="2000">
                <a:solidFill>
                  <a:srgbClr val="4D4D4D"/>
                </a:solidFill>
                <a:latin typeface="+mn-lt"/>
                <a:ea typeface="+mn-ea"/>
              </a:defRPr>
            </a:lvl8pPr>
            <a:lvl9pPr marL="3886200" indent="-228600" algn="l" rtl="0" fontAlgn="base">
              <a:spcBef>
                <a:spcPct val="20000"/>
              </a:spcBef>
              <a:spcAft>
                <a:spcPct val="0"/>
              </a:spcAft>
              <a:buChar char="»"/>
              <a:defRPr kumimoji="1" sz="2000">
                <a:solidFill>
                  <a:srgbClr val="4D4D4D"/>
                </a:solidFill>
                <a:latin typeface="+mn-lt"/>
                <a:ea typeface="+mn-ea"/>
              </a:defRPr>
            </a:lvl9pPr>
          </a:lstStyle>
          <a:p>
            <a:pPr marL="0" indent="0">
              <a:spcBef>
                <a:spcPct val="0"/>
              </a:spcBef>
              <a:buNone/>
            </a:pPr>
            <a:r>
              <a:rPr lang="en-US" altLang="zh-CN" sz="1800" b="1" kern="1200" dirty="0">
                <a:solidFill>
                  <a:schemeClr val="tx1"/>
                </a:solidFill>
                <a:latin typeface="Arial" charset="0"/>
                <a:ea typeface="新細明體" charset="-120"/>
              </a:rPr>
              <a:t>API</a:t>
            </a:r>
            <a:r>
              <a:rPr lang="zh-CN" altLang="en-US" sz="1800" b="1" kern="1200" dirty="0">
                <a:solidFill>
                  <a:schemeClr val="tx1"/>
                </a:solidFill>
                <a:latin typeface="Arial" charset="0"/>
                <a:ea typeface="新細明體" charset="-120"/>
              </a:rPr>
              <a:t>监控分析</a:t>
            </a:r>
            <a:endParaRPr lang="en-US" altLang="zh-CN" sz="1800" b="1" kern="1200" dirty="0">
              <a:solidFill>
                <a:schemeClr val="tx1"/>
              </a:solidFill>
              <a:latin typeface="Arial" charset="0"/>
              <a:ea typeface="新細明體" charset="-120"/>
            </a:endParaRPr>
          </a:p>
          <a:p>
            <a:pPr>
              <a:spcBef>
                <a:spcPct val="0"/>
              </a:spcBef>
            </a:pPr>
            <a:endParaRPr lang="en-US" altLang="zh-CN" sz="3200" kern="1200" dirty="0">
              <a:solidFill>
                <a:schemeClr val="tx1"/>
              </a:solidFill>
              <a:latin typeface="Arial" charset="0"/>
              <a:ea typeface="新細明體" charset="-120"/>
            </a:endParaRPr>
          </a:p>
          <a:p>
            <a:pPr marL="0" indent="0">
              <a:spcBef>
                <a:spcPct val="0"/>
              </a:spcBef>
              <a:buNone/>
            </a:pPr>
            <a:endParaRPr lang="en-US" altLang="zh-CN" kern="1200" dirty="0">
              <a:solidFill>
                <a:schemeClr val="tx1"/>
              </a:solidFill>
              <a:latin typeface="Arial" charset="0"/>
              <a:ea typeface="新細明體" charset="-120"/>
            </a:endParaRPr>
          </a:p>
          <a:p>
            <a:pPr marL="0" indent="0">
              <a:spcBef>
                <a:spcPct val="0"/>
              </a:spcBef>
              <a:buFontTx/>
              <a:buNone/>
            </a:pPr>
            <a:endParaRPr lang="zh-CN" altLang="en-US" kern="1200" dirty="0">
              <a:solidFill>
                <a:schemeClr val="tx1"/>
              </a:solidFill>
              <a:latin typeface="Arial" charset="0"/>
              <a:ea typeface="新細明體" charset="-120"/>
            </a:endParaRPr>
          </a:p>
        </p:txBody>
      </p:sp>
      <p:pic>
        <p:nvPicPr>
          <p:cNvPr id="8" name="图片 7">
            <a:extLst>
              <a:ext uri="{FF2B5EF4-FFF2-40B4-BE49-F238E27FC236}">
                <a16:creationId xmlns:a16="http://schemas.microsoft.com/office/drawing/2014/main" id="{2B5FCB8E-C452-32F2-79C9-566810631ED0}"/>
              </a:ext>
            </a:extLst>
          </p:cNvPr>
          <p:cNvPicPr>
            <a:picLocks noChangeAspect="1"/>
          </p:cNvPicPr>
          <p:nvPr/>
        </p:nvPicPr>
        <p:blipFill>
          <a:blip r:embed="rId3"/>
          <a:stretch>
            <a:fillRect/>
          </a:stretch>
        </p:blipFill>
        <p:spPr>
          <a:xfrm>
            <a:off x="1371600" y="1667824"/>
            <a:ext cx="5105400" cy="2430384"/>
          </a:xfrm>
          <a:prstGeom prst="rect">
            <a:avLst/>
          </a:prstGeom>
        </p:spPr>
      </p:pic>
      <p:sp>
        <p:nvSpPr>
          <p:cNvPr id="9" name="文本框 8">
            <a:extLst>
              <a:ext uri="{FF2B5EF4-FFF2-40B4-BE49-F238E27FC236}">
                <a16:creationId xmlns:a16="http://schemas.microsoft.com/office/drawing/2014/main" id="{79831FF9-6496-A865-A6EB-EE166901BC30}"/>
              </a:ext>
            </a:extLst>
          </p:cNvPr>
          <p:cNvSpPr txBox="1"/>
          <p:nvPr/>
        </p:nvSpPr>
        <p:spPr>
          <a:xfrm>
            <a:off x="990600" y="4287479"/>
            <a:ext cx="6477000" cy="265583"/>
          </a:xfrm>
          <a:ln w="19050">
            <a:solidFill>
              <a:schemeClr val="bg1"/>
            </a:solidFill>
          </a:ln>
        </p:spPr>
        <p:txBody>
          <a:bodyPr wrap="square" rtlCol="0" anchor="ctr" anchorCtr="0">
            <a:normAutofit fontScale="45000" lnSpcReduction="20000"/>
          </a:bodyPr>
          <a:lstStyle/>
          <a:p>
            <a:pPr algn="ctr"/>
            <a:r>
              <a:rPr lang="zh-CN" altLang="en-US" sz="2000" kern="0" dirty="0">
                <a:solidFill>
                  <a:srgbClr val="000000"/>
                </a:solidFill>
                <a:latin typeface="Calibri" panose="020F0502020204030204" pitchFamily="34" charset="0"/>
                <a:ea typeface="微軟正黑體" panose="020B0604030504040204" pitchFamily="34" charset="-120"/>
                <a:cs typeface="Calibri" panose="020F0502020204030204" pitchFamily="34" charset="0"/>
              </a:rPr>
              <a:t>如果后续有多个</a:t>
            </a:r>
            <a:r>
              <a:rPr lang="en-US" altLang="zh-CN" sz="2000" kern="0" dirty="0">
                <a:solidFill>
                  <a:srgbClr val="000000"/>
                </a:solidFill>
                <a:latin typeface="Calibri" panose="020F0502020204030204" pitchFamily="34" charset="0"/>
                <a:ea typeface="微軟正黑體" panose="020B0604030504040204" pitchFamily="34" charset="-120"/>
                <a:cs typeface="Calibri" panose="020F0502020204030204" pitchFamily="34" charset="0"/>
              </a:rPr>
              <a:t>API </a:t>
            </a:r>
            <a:r>
              <a:rPr lang="zh-CN" altLang="en-US" sz="2000" kern="0" dirty="0">
                <a:solidFill>
                  <a:srgbClr val="000000"/>
                </a:solidFill>
                <a:latin typeface="Calibri" panose="020F0502020204030204" pitchFamily="34" charset="0"/>
                <a:ea typeface="微軟正黑體" panose="020B0604030504040204" pitchFamily="34" charset="-120"/>
                <a:cs typeface="Calibri" panose="020F0502020204030204" pitchFamily="34" charset="0"/>
              </a:rPr>
              <a:t>我们可以通过这里取</a:t>
            </a:r>
            <a:r>
              <a:rPr lang="en-US" altLang="zh-CN" sz="2000" kern="0" dirty="0">
                <a:solidFill>
                  <a:srgbClr val="000000"/>
                </a:solidFill>
                <a:latin typeface="Calibri" panose="020F0502020204030204" pitchFamily="34" charset="0"/>
                <a:ea typeface="微軟正黑體" panose="020B0604030504040204" pitchFamily="34" charset="-120"/>
                <a:cs typeface="Calibri" panose="020F0502020204030204" pitchFamily="34" charset="0"/>
              </a:rPr>
              <a:t>check </a:t>
            </a:r>
            <a:r>
              <a:rPr lang="zh-CN" altLang="en-US" sz="2000" kern="0" dirty="0">
                <a:solidFill>
                  <a:srgbClr val="000000"/>
                </a:solidFill>
                <a:latin typeface="Calibri" panose="020F0502020204030204" pitchFamily="34" charset="0"/>
                <a:ea typeface="微軟正黑體" panose="020B0604030504040204" pitchFamily="34" charset="-120"/>
                <a:cs typeface="Calibri" panose="020F0502020204030204" pitchFamily="34" charset="0"/>
              </a:rPr>
              <a:t>到各个</a:t>
            </a:r>
            <a:r>
              <a:rPr lang="en-US" altLang="zh-CN" sz="2000" kern="0" dirty="0">
                <a:solidFill>
                  <a:srgbClr val="000000"/>
                </a:solidFill>
                <a:latin typeface="Calibri" panose="020F0502020204030204" pitchFamily="34" charset="0"/>
                <a:ea typeface="微軟正黑體" panose="020B0604030504040204" pitchFamily="34" charset="-120"/>
                <a:cs typeface="Calibri" panose="020F0502020204030204" pitchFamily="34" charset="0"/>
              </a:rPr>
              <a:t>API </a:t>
            </a:r>
            <a:r>
              <a:rPr lang="zh-CN" altLang="en-US" sz="2000" kern="0" dirty="0">
                <a:solidFill>
                  <a:srgbClr val="000000"/>
                </a:solidFill>
                <a:latin typeface="Calibri" panose="020F0502020204030204" pitchFamily="34" charset="0"/>
                <a:ea typeface="微軟正黑體" panose="020B0604030504040204" pitchFamily="34" charset="-120"/>
                <a:cs typeface="Calibri" panose="020F0502020204030204" pitchFamily="34" charset="0"/>
              </a:rPr>
              <a:t>的用量和成功率，还有对错误的分析，还可以进行自定义的分析监控</a:t>
            </a:r>
          </a:p>
        </p:txBody>
      </p:sp>
    </p:spTree>
    <p:extLst>
      <p:ext uri="{BB962C8B-B14F-4D97-AF65-F5344CB8AC3E}">
        <p14:creationId xmlns:p14="http://schemas.microsoft.com/office/powerpoint/2010/main" val="1534836182"/>
      </p:ext>
    </p:extLst>
  </p:cSld>
  <p:clrMapOvr>
    <a:masterClrMapping/>
  </p:clrMapOvr>
  <p:transition spd="slow">
    <p:zoom dir="in"/>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DB4C7075-F105-72E6-B050-78402AFB99F7}"/>
              </a:ext>
            </a:extLst>
          </p:cNvPr>
          <p:cNvPicPr>
            <a:picLocks noGrp="1" noChangeAspect="1"/>
          </p:cNvPicPr>
          <p:nvPr>
            <p:ph idx="1"/>
          </p:nvPr>
        </p:nvPicPr>
        <p:blipFill>
          <a:blip r:embed="rId2"/>
          <a:stretch>
            <a:fillRect/>
          </a:stretch>
        </p:blipFill>
        <p:spPr>
          <a:xfrm>
            <a:off x="609600" y="1047750"/>
            <a:ext cx="8229600" cy="2792496"/>
          </a:xfrm>
        </p:spPr>
      </p:pic>
      <p:sp>
        <p:nvSpPr>
          <p:cNvPr id="3" name="标题 2">
            <a:extLst>
              <a:ext uri="{FF2B5EF4-FFF2-40B4-BE49-F238E27FC236}">
                <a16:creationId xmlns:a16="http://schemas.microsoft.com/office/drawing/2014/main" id="{3D64A948-00B5-DE23-F9D8-1895A24840EE}"/>
              </a:ext>
            </a:extLst>
          </p:cNvPr>
          <p:cNvSpPr>
            <a:spLocks noGrp="1"/>
          </p:cNvSpPr>
          <p:nvPr>
            <p:ph type="title"/>
          </p:nvPr>
        </p:nvSpPr>
        <p:spPr/>
        <p:txBody>
          <a:bodyPr/>
          <a:lstStyle/>
          <a:p>
            <a:r>
              <a:rPr kumimoji="0" lang="en-US" altLang="zh-TW" sz="32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t>
            </a:r>
            <a:r>
              <a:rPr lang="en-US" altLang="zh-TW" sz="3200" dirty="0">
                <a:solidFill>
                  <a:srgbClr val="00506E"/>
                </a:solidFill>
                <a:cs typeface="Calibri" panose="020F0502020204030204" pitchFamily="34" charset="0"/>
              </a:rPr>
              <a:t>APIM</a:t>
            </a:r>
            <a:endParaRPr lang="zh-CN" altLang="en-US" dirty="0"/>
          </a:p>
        </p:txBody>
      </p:sp>
      <p:sp>
        <p:nvSpPr>
          <p:cNvPr id="4" name="灯片编号占位符 3">
            <a:extLst>
              <a:ext uri="{FF2B5EF4-FFF2-40B4-BE49-F238E27FC236}">
                <a16:creationId xmlns:a16="http://schemas.microsoft.com/office/drawing/2014/main" id="{6091B845-1EFE-7662-2A38-C0B57355AE4C}"/>
              </a:ext>
            </a:extLst>
          </p:cNvPr>
          <p:cNvSpPr>
            <a:spLocks noGrp="1"/>
          </p:cNvSpPr>
          <p:nvPr>
            <p:ph type="sldNum" sz="quarter" idx="10"/>
          </p:nvPr>
        </p:nvSpPr>
        <p:spPr/>
        <p:txBody>
          <a:bodyPr/>
          <a:lstStyle/>
          <a:p>
            <a:pPr>
              <a:defRPr/>
            </a:pPr>
            <a:fld id="{7A6790E0-BEF4-4832-A75A-9EE1100ED3A6}" type="slidenum">
              <a:rPr lang="en-US" altLang="zh-TW" smtClean="0"/>
              <a:pPr>
                <a:defRPr/>
              </a:pPr>
              <a:t>35</a:t>
            </a:fld>
            <a:endParaRPr lang="en-US" altLang="zh-TW" dirty="0"/>
          </a:p>
        </p:txBody>
      </p:sp>
    </p:spTree>
    <p:extLst>
      <p:ext uri="{BB962C8B-B14F-4D97-AF65-F5344CB8AC3E}">
        <p14:creationId xmlns:p14="http://schemas.microsoft.com/office/powerpoint/2010/main" val="966392458"/>
      </p:ext>
    </p:extLst>
  </p:cSld>
  <p:clrMapOvr>
    <a:masterClrMapping/>
  </p:clrMapOvr>
  <p:transition spd="slow">
    <p:zoom dir="in"/>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D64A948-00B5-DE23-F9D8-1895A24840EE}"/>
              </a:ext>
            </a:extLst>
          </p:cNvPr>
          <p:cNvSpPr>
            <a:spLocks noGrp="1"/>
          </p:cNvSpPr>
          <p:nvPr>
            <p:ph type="title"/>
          </p:nvPr>
        </p:nvSpPr>
        <p:spPr/>
        <p:txBody>
          <a:bodyPr/>
          <a:lstStyle/>
          <a:p>
            <a:r>
              <a:rPr kumimoji="0" lang="en-US" altLang="zh-TW" sz="32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t>
            </a:r>
            <a:r>
              <a:rPr lang="en-US" altLang="zh-TW" sz="3200" dirty="0">
                <a:solidFill>
                  <a:srgbClr val="00506E"/>
                </a:solidFill>
                <a:cs typeface="Calibri" panose="020F0502020204030204" pitchFamily="34" charset="0"/>
              </a:rPr>
              <a:t>APIM</a:t>
            </a:r>
            <a:endParaRPr lang="zh-CN" altLang="en-US" dirty="0"/>
          </a:p>
        </p:txBody>
      </p:sp>
      <p:sp>
        <p:nvSpPr>
          <p:cNvPr id="4" name="灯片编号占位符 3">
            <a:extLst>
              <a:ext uri="{FF2B5EF4-FFF2-40B4-BE49-F238E27FC236}">
                <a16:creationId xmlns:a16="http://schemas.microsoft.com/office/drawing/2014/main" id="{6091B845-1EFE-7662-2A38-C0B57355AE4C}"/>
              </a:ext>
            </a:extLst>
          </p:cNvPr>
          <p:cNvSpPr>
            <a:spLocks noGrp="1"/>
          </p:cNvSpPr>
          <p:nvPr>
            <p:ph type="sldNum" sz="quarter" idx="10"/>
          </p:nvPr>
        </p:nvSpPr>
        <p:spPr/>
        <p:txBody>
          <a:bodyPr/>
          <a:lstStyle/>
          <a:p>
            <a:pPr>
              <a:defRPr/>
            </a:pPr>
            <a:fld id="{7A6790E0-BEF4-4832-A75A-9EE1100ED3A6}" type="slidenum">
              <a:rPr lang="en-US" altLang="zh-TW" smtClean="0"/>
              <a:pPr>
                <a:defRPr/>
              </a:pPr>
              <a:t>36</a:t>
            </a:fld>
            <a:endParaRPr lang="en-US" altLang="zh-TW" dirty="0"/>
          </a:p>
        </p:txBody>
      </p:sp>
      <p:sp>
        <p:nvSpPr>
          <p:cNvPr id="2" name="内容占位符 1">
            <a:extLst>
              <a:ext uri="{FF2B5EF4-FFF2-40B4-BE49-F238E27FC236}">
                <a16:creationId xmlns:a16="http://schemas.microsoft.com/office/drawing/2014/main" id="{55C06981-DA64-E246-8520-1F3F03005B67}"/>
              </a:ext>
            </a:extLst>
          </p:cNvPr>
          <p:cNvSpPr>
            <a:spLocks noGrp="1"/>
          </p:cNvSpPr>
          <p:nvPr>
            <p:ph idx="1"/>
          </p:nvPr>
        </p:nvSpPr>
        <p:spPr>
          <a:xfrm>
            <a:off x="685800" y="971550"/>
            <a:ext cx="8229600" cy="3394472"/>
          </a:xfrm>
        </p:spPr>
        <p:txBody>
          <a:bodyPr/>
          <a:lstStyle/>
          <a:p>
            <a:pPr marL="0" indent="0">
              <a:buNone/>
            </a:pPr>
            <a:r>
              <a:rPr lang="en-US" altLang="zh-CN" sz="1800" b="1" dirty="0"/>
              <a:t>API</a:t>
            </a:r>
            <a:r>
              <a:rPr lang="zh-CN" altLang="en-US" sz="1800" b="1" dirty="0"/>
              <a:t>在</a:t>
            </a:r>
            <a:r>
              <a:rPr lang="en-US" altLang="zh-CN" sz="1800" b="1" dirty="0"/>
              <a:t>APIM </a:t>
            </a:r>
            <a:r>
              <a:rPr lang="zh-CN" altLang="en-US" sz="1800" b="1" dirty="0"/>
              <a:t>进行测试</a:t>
            </a:r>
          </a:p>
        </p:txBody>
      </p:sp>
      <p:pic>
        <p:nvPicPr>
          <p:cNvPr id="7" name="图片 6">
            <a:extLst>
              <a:ext uri="{FF2B5EF4-FFF2-40B4-BE49-F238E27FC236}">
                <a16:creationId xmlns:a16="http://schemas.microsoft.com/office/drawing/2014/main" id="{3A2D5CA4-FDC6-EB85-40E4-C8E292735294}"/>
              </a:ext>
            </a:extLst>
          </p:cNvPr>
          <p:cNvPicPr>
            <a:picLocks noChangeAspect="1"/>
          </p:cNvPicPr>
          <p:nvPr/>
        </p:nvPicPr>
        <p:blipFill>
          <a:blip r:embed="rId3"/>
          <a:stretch>
            <a:fillRect/>
          </a:stretch>
        </p:blipFill>
        <p:spPr>
          <a:xfrm>
            <a:off x="914400" y="1653399"/>
            <a:ext cx="6172200" cy="2712623"/>
          </a:xfrm>
          <a:prstGeom prst="rect">
            <a:avLst/>
          </a:prstGeom>
        </p:spPr>
      </p:pic>
    </p:spTree>
    <p:extLst>
      <p:ext uri="{BB962C8B-B14F-4D97-AF65-F5344CB8AC3E}">
        <p14:creationId xmlns:p14="http://schemas.microsoft.com/office/powerpoint/2010/main" val="1551290153"/>
      </p:ext>
    </p:extLst>
  </p:cSld>
  <p:clrMapOvr>
    <a:masterClrMapping/>
  </p:clrMapOvr>
  <p:transition spd="slow">
    <p:zoom dir="in"/>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D64A948-00B5-DE23-F9D8-1895A24840EE}"/>
              </a:ext>
            </a:extLst>
          </p:cNvPr>
          <p:cNvSpPr>
            <a:spLocks noGrp="1"/>
          </p:cNvSpPr>
          <p:nvPr>
            <p:ph type="title"/>
          </p:nvPr>
        </p:nvSpPr>
        <p:spPr/>
        <p:txBody>
          <a:bodyPr/>
          <a:lstStyle/>
          <a:p>
            <a:r>
              <a:rPr kumimoji="0" lang="en-US" altLang="zh-TW" sz="32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t>
            </a:r>
            <a:r>
              <a:rPr lang="en-US" altLang="zh-TW" sz="3200" dirty="0">
                <a:solidFill>
                  <a:srgbClr val="00506E"/>
                </a:solidFill>
                <a:cs typeface="Calibri" panose="020F0502020204030204" pitchFamily="34" charset="0"/>
              </a:rPr>
              <a:t>APIM</a:t>
            </a:r>
            <a:endParaRPr lang="zh-CN" altLang="en-US" dirty="0"/>
          </a:p>
        </p:txBody>
      </p:sp>
      <p:sp>
        <p:nvSpPr>
          <p:cNvPr id="4" name="灯片编号占位符 3">
            <a:extLst>
              <a:ext uri="{FF2B5EF4-FFF2-40B4-BE49-F238E27FC236}">
                <a16:creationId xmlns:a16="http://schemas.microsoft.com/office/drawing/2014/main" id="{6091B845-1EFE-7662-2A38-C0B57355AE4C}"/>
              </a:ext>
            </a:extLst>
          </p:cNvPr>
          <p:cNvSpPr>
            <a:spLocks noGrp="1"/>
          </p:cNvSpPr>
          <p:nvPr>
            <p:ph type="sldNum" sz="quarter" idx="10"/>
          </p:nvPr>
        </p:nvSpPr>
        <p:spPr/>
        <p:txBody>
          <a:bodyPr/>
          <a:lstStyle/>
          <a:p>
            <a:pPr>
              <a:defRPr/>
            </a:pPr>
            <a:fld id="{7A6790E0-BEF4-4832-A75A-9EE1100ED3A6}" type="slidenum">
              <a:rPr lang="en-US" altLang="zh-TW" smtClean="0"/>
              <a:pPr>
                <a:defRPr/>
              </a:pPr>
              <a:t>37</a:t>
            </a:fld>
            <a:endParaRPr lang="en-US" altLang="zh-TW" dirty="0"/>
          </a:p>
        </p:txBody>
      </p:sp>
      <p:sp>
        <p:nvSpPr>
          <p:cNvPr id="2" name="内容占位符 1">
            <a:extLst>
              <a:ext uri="{FF2B5EF4-FFF2-40B4-BE49-F238E27FC236}">
                <a16:creationId xmlns:a16="http://schemas.microsoft.com/office/drawing/2014/main" id="{55C06981-DA64-E246-8520-1F3F03005B67}"/>
              </a:ext>
            </a:extLst>
          </p:cNvPr>
          <p:cNvSpPr>
            <a:spLocks noGrp="1"/>
          </p:cNvSpPr>
          <p:nvPr>
            <p:ph idx="1"/>
          </p:nvPr>
        </p:nvSpPr>
        <p:spPr>
          <a:xfrm>
            <a:off x="685800" y="817936"/>
            <a:ext cx="8229600" cy="3394472"/>
          </a:xfrm>
        </p:spPr>
        <p:txBody>
          <a:bodyPr/>
          <a:lstStyle/>
          <a:p>
            <a:pPr marL="0" indent="0">
              <a:buNone/>
            </a:pPr>
            <a:r>
              <a:rPr lang="en-US" altLang="zh-CN" sz="1800" b="1" dirty="0"/>
              <a:t>API</a:t>
            </a:r>
            <a:r>
              <a:rPr lang="zh-CN" altLang="en-US" sz="1800" b="1" dirty="0"/>
              <a:t>升级</a:t>
            </a:r>
          </a:p>
        </p:txBody>
      </p:sp>
      <p:pic>
        <p:nvPicPr>
          <p:cNvPr id="6" name="图片 5">
            <a:extLst>
              <a:ext uri="{FF2B5EF4-FFF2-40B4-BE49-F238E27FC236}">
                <a16:creationId xmlns:a16="http://schemas.microsoft.com/office/drawing/2014/main" id="{F2A77A86-981B-494A-9180-10F92B2A8C68}"/>
              </a:ext>
            </a:extLst>
          </p:cNvPr>
          <p:cNvPicPr>
            <a:picLocks noChangeAspect="1"/>
          </p:cNvPicPr>
          <p:nvPr/>
        </p:nvPicPr>
        <p:blipFill>
          <a:blip r:embed="rId3"/>
          <a:stretch>
            <a:fillRect/>
          </a:stretch>
        </p:blipFill>
        <p:spPr>
          <a:xfrm>
            <a:off x="694765" y="1352550"/>
            <a:ext cx="7848600" cy="1527918"/>
          </a:xfrm>
          <a:prstGeom prst="rect">
            <a:avLst/>
          </a:prstGeom>
        </p:spPr>
      </p:pic>
      <p:pic>
        <p:nvPicPr>
          <p:cNvPr id="10" name="图片 9">
            <a:extLst>
              <a:ext uri="{FF2B5EF4-FFF2-40B4-BE49-F238E27FC236}">
                <a16:creationId xmlns:a16="http://schemas.microsoft.com/office/drawing/2014/main" id="{256BF75C-02E6-DA01-82D1-6EF247F18CCB}"/>
              </a:ext>
            </a:extLst>
          </p:cNvPr>
          <p:cNvPicPr>
            <a:picLocks noChangeAspect="1"/>
          </p:cNvPicPr>
          <p:nvPr/>
        </p:nvPicPr>
        <p:blipFill>
          <a:blip r:embed="rId4"/>
          <a:stretch>
            <a:fillRect/>
          </a:stretch>
        </p:blipFill>
        <p:spPr>
          <a:xfrm>
            <a:off x="676835" y="2951115"/>
            <a:ext cx="4372373" cy="1901032"/>
          </a:xfrm>
          <a:prstGeom prst="rect">
            <a:avLst/>
          </a:prstGeom>
        </p:spPr>
      </p:pic>
    </p:spTree>
    <p:extLst>
      <p:ext uri="{BB962C8B-B14F-4D97-AF65-F5344CB8AC3E}">
        <p14:creationId xmlns:p14="http://schemas.microsoft.com/office/powerpoint/2010/main" val="95785507"/>
      </p:ext>
    </p:extLst>
  </p:cSld>
  <p:clrMapOvr>
    <a:masterClrMapping/>
  </p:clrMapOvr>
  <p:transition spd="slow">
    <p:zoom dir="in"/>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D64A948-00B5-DE23-F9D8-1895A24840EE}"/>
              </a:ext>
            </a:extLst>
          </p:cNvPr>
          <p:cNvSpPr>
            <a:spLocks noGrp="1"/>
          </p:cNvSpPr>
          <p:nvPr>
            <p:ph type="title"/>
          </p:nvPr>
        </p:nvSpPr>
        <p:spPr/>
        <p:txBody>
          <a:bodyPr/>
          <a:lstStyle/>
          <a:p>
            <a:r>
              <a:rPr kumimoji="0" lang="en-US" altLang="zh-TW" sz="32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t>
            </a:r>
            <a:r>
              <a:rPr lang="en-US" altLang="zh-TW" sz="3200" dirty="0">
                <a:solidFill>
                  <a:srgbClr val="00506E"/>
                </a:solidFill>
                <a:cs typeface="Calibri" panose="020F0502020204030204" pitchFamily="34" charset="0"/>
              </a:rPr>
              <a:t>APIM</a:t>
            </a:r>
            <a:endParaRPr lang="zh-CN" altLang="en-US" dirty="0"/>
          </a:p>
        </p:txBody>
      </p:sp>
      <p:sp>
        <p:nvSpPr>
          <p:cNvPr id="4" name="灯片编号占位符 3">
            <a:extLst>
              <a:ext uri="{FF2B5EF4-FFF2-40B4-BE49-F238E27FC236}">
                <a16:creationId xmlns:a16="http://schemas.microsoft.com/office/drawing/2014/main" id="{6091B845-1EFE-7662-2A38-C0B57355AE4C}"/>
              </a:ext>
            </a:extLst>
          </p:cNvPr>
          <p:cNvSpPr>
            <a:spLocks noGrp="1"/>
          </p:cNvSpPr>
          <p:nvPr>
            <p:ph type="sldNum" sz="quarter" idx="10"/>
          </p:nvPr>
        </p:nvSpPr>
        <p:spPr/>
        <p:txBody>
          <a:bodyPr/>
          <a:lstStyle/>
          <a:p>
            <a:pPr>
              <a:defRPr/>
            </a:pPr>
            <a:fld id="{7A6790E0-BEF4-4832-A75A-9EE1100ED3A6}" type="slidenum">
              <a:rPr lang="en-US" altLang="zh-TW" smtClean="0"/>
              <a:pPr>
                <a:defRPr/>
              </a:pPr>
              <a:t>38</a:t>
            </a:fld>
            <a:endParaRPr lang="en-US" altLang="zh-TW" dirty="0"/>
          </a:p>
        </p:txBody>
      </p:sp>
      <p:sp>
        <p:nvSpPr>
          <p:cNvPr id="2" name="内容占位符 1">
            <a:extLst>
              <a:ext uri="{FF2B5EF4-FFF2-40B4-BE49-F238E27FC236}">
                <a16:creationId xmlns:a16="http://schemas.microsoft.com/office/drawing/2014/main" id="{55C06981-DA64-E246-8520-1F3F03005B67}"/>
              </a:ext>
            </a:extLst>
          </p:cNvPr>
          <p:cNvSpPr>
            <a:spLocks noGrp="1"/>
          </p:cNvSpPr>
          <p:nvPr>
            <p:ph idx="1"/>
          </p:nvPr>
        </p:nvSpPr>
        <p:spPr>
          <a:xfrm>
            <a:off x="685800" y="971550"/>
            <a:ext cx="8229600" cy="3394472"/>
          </a:xfrm>
        </p:spPr>
        <p:txBody>
          <a:bodyPr/>
          <a:lstStyle/>
          <a:p>
            <a:pPr marL="0" indent="0">
              <a:buNone/>
            </a:pPr>
            <a:r>
              <a:rPr lang="en-US" altLang="zh-CN" sz="1800" b="1" dirty="0"/>
              <a:t>API</a:t>
            </a:r>
            <a:r>
              <a:rPr lang="zh-CN" altLang="en-US" sz="1800" b="1" dirty="0"/>
              <a:t>在</a:t>
            </a:r>
            <a:r>
              <a:rPr lang="en-US" altLang="zh-CN" sz="1800" b="1" dirty="0"/>
              <a:t>APIM </a:t>
            </a:r>
            <a:r>
              <a:rPr lang="zh-CN" altLang="en-US" sz="1800" b="1" dirty="0"/>
              <a:t>进行分组</a:t>
            </a:r>
          </a:p>
        </p:txBody>
      </p:sp>
      <p:pic>
        <p:nvPicPr>
          <p:cNvPr id="6" name="图片 5">
            <a:extLst>
              <a:ext uri="{FF2B5EF4-FFF2-40B4-BE49-F238E27FC236}">
                <a16:creationId xmlns:a16="http://schemas.microsoft.com/office/drawing/2014/main" id="{C952F950-F5A8-86CD-47A3-CBDE44A33E63}"/>
              </a:ext>
            </a:extLst>
          </p:cNvPr>
          <p:cNvPicPr>
            <a:picLocks noChangeAspect="1"/>
          </p:cNvPicPr>
          <p:nvPr/>
        </p:nvPicPr>
        <p:blipFill>
          <a:blip r:embed="rId3"/>
          <a:stretch>
            <a:fillRect/>
          </a:stretch>
        </p:blipFill>
        <p:spPr>
          <a:xfrm>
            <a:off x="1219200" y="1985549"/>
            <a:ext cx="4413770" cy="1905000"/>
          </a:xfrm>
          <a:prstGeom prst="rect">
            <a:avLst/>
          </a:prstGeom>
        </p:spPr>
      </p:pic>
      <p:pic>
        <p:nvPicPr>
          <p:cNvPr id="8" name="图片 7">
            <a:extLst>
              <a:ext uri="{FF2B5EF4-FFF2-40B4-BE49-F238E27FC236}">
                <a16:creationId xmlns:a16="http://schemas.microsoft.com/office/drawing/2014/main" id="{27CF77E5-0B87-BAC4-F6AD-AF382A111E71}"/>
              </a:ext>
            </a:extLst>
          </p:cNvPr>
          <p:cNvPicPr>
            <a:picLocks noChangeAspect="1"/>
          </p:cNvPicPr>
          <p:nvPr/>
        </p:nvPicPr>
        <p:blipFill>
          <a:blip r:embed="rId4"/>
          <a:stretch>
            <a:fillRect/>
          </a:stretch>
        </p:blipFill>
        <p:spPr>
          <a:xfrm>
            <a:off x="5777486" y="1475758"/>
            <a:ext cx="2876951" cy="2924583"/>
          </a:xfrm>
          <a:prstGeom prst="rect">
            <a:avLst/>
          </a:prstGeom>
        </p:spPr>
      </p:pic>
    </p:spTree>
    <p:extLst>
      <p:ext uri="{BB962C8B-B14F-4D97-AF65-F5344CB8AC3E}">
        <p14:creationId xmlns:p14="http://schemas.microsoft.com/office/powerpoint/2010/main" val="288645814"/>
      </p:ext>
    </p:extLst>
  </p:cSld>
  <p:clrMapOvr>
    <a:masterClrMapping/>
  </p:clrMapOvr>
  <p:transition spd="slow">
    <p:zoom dir="in"/>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D64A948-00B5-DE23-F9D8-1895A24840EE}"/>
              </a:ext>
            </a:extLst>
          </p:cNvPr>
          <p:cNvSpPr>
            <a:spLocks noGrp="1"/>
          </p:cNvSpPr>
          <p:nvPr>
            <p:ph type="title"/>
          </p:nvPr>
        </p:nvSpPr>
        <p:spPr/>
        <p:txBody>
          <a:bodyPr/>
          <a:lstStyle/>
          <a:p>
            <a:r>
              <a:rPr kumimoji="0" lang="en-US" altLang="zh-TW" sz="32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t>
            </a:r>
            <a:r>
              <a:rPr lang="en-US" altLang="zh-TW" sz="3200" dirty="0">
                <a:solidFill>
                  <a:srgbClr val="00506E"/>
                </a:solidFill>
                <a:cs typeface="Calibri" panose="020F0502020204030204" pitchFamily="34" charset="0"/>
              </a:rPr>
              <a:t>APIM</a:t>
            </a:r>
            <a:endParaRPr lang="zh-CN" altLang="en-US" dirty="0"/>
          </a:p>
        </p:txBody>
      </p:sp>
      <p:sp>
        <p:nvSpPr>
          <p:cNvPr id="4" name="灯片编号占位符 3">
            <a:extLst>
              <a:ext uri="{FF2B5EF4-FFF2-40B4-BE49-F238E27FC236}">
                <a16:creationId xmlns:a16="http://schemas.microsoft.com/office/drawing/2014/main" id="{6091B845-1EFE-7662-2A38-C0B57355AE4C}"/>
              </a:ext>
            </a:extLst>
          </p:cNvPr>
          <p:cNvSpPr>
            <a:spLocks noGrp="1"/>
          </p:cNvSpPr>
          <p:nvPr>
            <p:ph type="sldNum" sz="quarter" idx="10"/>
          </p:nvPr>
        </p:nvSpPr>
        <p:spPr/>
        <p:txBody>
          <a:bodyPr/>
          <a:lstStyle/>
          <a:p>
            <a:pPr>
              <a:defRPr/>
            </a:pPr>
            <a:fld id="{7A6790E0-BEF4-4832-A75A-9EE1100ED3A6}" type="slidenum">
              <a:rPr lang="en-US" altLang="zh-TW" smtClean="0"/>
              <a:pPr>
                <a:defRPr/>
              </a:pPr>
              <a:t>39</a:t>
            </a:fld>
            <a:endParaRPr lang="en-US" altLang="zh-TW" dirty="0"/>
          </a:p>
        </p:txBody>
      </p:sp>
      <p:sp>
        <p:nvSpPr>
          <p:cNvPr id="2" name="内容占位符 1">
            <a:extLst>
              <a:ext uri="{FF2B5EF4-FFF2-40B4-BE49-F238E27FC236}">
                <a16:creationId xmlns:a16="http://schemas.microsoft.com/office/drawing/2014/main" id="{55C06981-DA64-E246-8520-1F3F03005B67}"/>
              </a:ext>
            </a:extLst>
          </p:cNvPr>
          <p:cNvSpPr>
            <a:spLocks noGrp="1"/>
          </p:cNvSpPr>
          <p:nvPr>
            <p:ph idx="1"/>
          </p:nvPr>
        </p:nvSpPr>
        <p:spPr>
          <a:xfrm>
            <a:off x="685800" y="971550"/>
            <a:ext cx="8229600" cy="3394472"/>
          </a:xfrm>
        </p:spPr>
        <p:txBody>
          <a:bodyPr/>
          <a:lstStyle/>
          <a:p>
            <a:pPr marL="0" indent="0">
              <a:buNone/>
            </a:pPr>
            <a:r>
              <a:rPr lang="zh-CN" altLang="en-US" sz="1800" b="1" dirty="0"/>
              <a:t>官网的分类方式（</a:t>
            </a:r>
            <a:r>
              <a:rPr lang="en-US" altLang="zh-CN" sz="1800" b="1" dirty="0"/>
              <a:t>API </a:t>
            </a:r>
            <a:r>
              <a:rPr lang="zh-CN" altLang="en-US" sz="1800" b="1" dirty="0"/>
              <a:t>类型）</a:t>
            </a:r>
          </a:p>
        </p:txBody>
      </p:sp>
      <p:pic>
        <p:nvPicPr>
          <p:cNvPr id="7" name="图片 6">
            <a:extLst>
              <a:ext uri="{FF2B5EF4-FFF2-40B4-BE49-F238E27FC236}">
                <a16:creationId xmlns:a16="http://schemas.microsoft.com/office/drawing/2014/main" id="{E39DAA7B-24D1-3A5C-7349-B59D1FC48758}"/>
              </a:ext>
            </a:extLst>
          </p:cNvPr>
          <p:cNvPicPr>
            <a:picLocks noChangeAspect="1"/>
          </p:cNvPicPr>
          <p:nvPr/>
        </p:nvPicPr>
        <p:blipFill>
          <a:blip r:embed="rId3"/>
          <a:stretch>
            <a:fillRect/>
          </a:stretch>
        </p:blipFill>
        <p:spPr>
          <a:xfrm>
            <a:off x="668694" y="1809750"/>
            <a:ext cx="7696200" cy="1916428"/>
          </a:xfrm>
          <a:prstGeom prst="rect">
            <a:avLst/>
          </a:prstGeom>
        </p:spPr>
      </p:pic>
    </p:spTree>
    <p:extLst>
      <p:ext uri="{BB962C8B-B14F-4D97-AF65-F5344CB8AC3E}">
        <p14:creationId xmlns:p14="http://schemas.microsoft.com/office/powerpoint/2010/main" val="4138915186"/>
      </p:ext>
    </p:extLst>
  </p:cSld>
  <p:clrMapOvr>
    <a:masterClrMapping/>
  </p:clrMapOvr>
  <p:transition spd="slow">
    <p:zoom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E603752-4211-3177-A5F6-0B77DAE2D362}"/>
              </a:ext>
            </a:extLst>
          </p:cNvPr>
          <p:cNvSpPr>
            <a:spLocks noGrp="1"/>
          </p:cNvSpPr>
          <p:nvPr>
            <p:ph type="sldNum" sz="quarter" idx="12"/>
          </p:nvPr>
        </p:nvSpPr>
        <p:spPr/>
        <p:txBody>
          <a:bodyPr/>
          <a:lstStyle/>
          <a:p>
            <a:fld id="{70135ADC-AC43-46BD-99E1-BACE954CBE34}" type="slidenum">
              <a:rPr lang="en-US" smtClean="0"/>
              <a:t>4</a:t>
            </a:fld>
            <a:endParaRPr lang="en-US"/>
          </a:p>
        </p:txBody>
      </p:sp>
      <p:sp>
        <p:nvSpPr>
          <p:cNvPr id="3" name="标题 2">
            <a:extLst>
              <a:ext uri="{FF2B5EF4-FFF2-40B4-BE49-F238E27FC236}">
                <a16:creationId xmlns:a16="http://schemas.microsoft.com/office/drawing/2014/main" id="{98EFEF21-52A1-DB89-DB84-80647C44DB96}"/>
              </a:ext>
            </a:extLst>
          </p:cNvPr>
          <p:cNvSpPr txBox="1">
            <a:spLocks/>
          </p:cNvSpPr>
          <p:nvPr/>
        </p:nvSpPr>
        <p:spPr>
          <a:xfrm>
            <a:off x="685800" y="318044"/>
            <a:ext cx="8229600" cy="461665"/>
          </a:xfrm>
          <a:prstGeom prst="rect">
            <a:avLst/>
          </a:prstGeom>
        </p:spPr>
        <p:txBody>
          <a:bodyPr/>
          <a:lstStyle>
            <a:lvl1pPr algn="l" rtl="0" eaLnBrk="0" fontAlgn="base" hangingPunct="0">
              <a:spcBef>
                <a:spcPct val="0"/>
              </a:spcBef>
              <a:spcAft>
                <a:spcPct val="0"/>
              </a:spcAft>
              <a:defRPr kumimoji="1" sz="3200" b="1">
                <a:solidFill>
                  <a:srgbClr val="333333"/>
                </a:solidFill>
                <a:latin typeface="+mj-lt"/>
                <a:ea typeface="+mj-ea"/>
                <a:cs typeface="+mj-cs"/>
              </a:defRPr>
            </a:lvl1pPr>
            <a:lvl2pPr algn="l" rtl="0" eaLnBrk="0" fontAlgn="base" hangingPunct="0">
              <a:spcBef>
                <a:spcPct val="0"/>
              </a:spcBef>
              <a:spcAft>
                <a:spcPct val="0"/>
              </a:spcAft>
              <a:defRPr kumimoji="1" sz="3200" b="1">
                <a:solidFill>
                  <a:srgbClr val="333333"/>
                </a:solidFill>
                <a:latin typeface="Arial" charset="0"/>
                <a:ea typeface="新細明體" charset="-120"/>
              </a:defRPr>
            </a:lvl2pPr>
            <a:lvl3pPr algn="l" rtl="0" eaLnBrk="0" fontAlgn="base" hangingPunct="0">
              <a:spcBef>
                <a:spcPct val="0"/>
              </a:spcBef>
              <a:spcAft>
                <a:spcPct val="0"/>
              </a:spcAft>
              <a:defRPr kumimoji="1" sz="3200" b="1">
                <a:solidFill>
                  <a:srgbClr val="333333"/>
                </a:solidFill>
                <a:latin typeface="Arial" charset="0"/>
                <a:ea typeface="新細明體" charset="-120"/>
              </a:defRPr>
            </a:lvl3pPr>
            <a:lvl4pPr algn="l" rtl="0" eaLnBrk="0" fontAlgn="base" hangingPunct="0">
              <a:spcBef>
                <a:spcPct val="0"/>
              </a:spcBef>
              <a:spcAft>
                <a:spcPct val="0"/>
              </a:spcAft>
              <a:defRPr kumimoji="1" sz="3200" b="1">
                <a:solidFill>
                  <a:srgbClr val="333333"/>
                </a:solidFill>
                <a:latin typeface="Arial" charset="0"/>
                <a:ea typeface="新細明體" charset="-120"/>
              </a:defRPr>
            </a:lvl4pPr>
            <a:lvl5pPr algn="l" rtl="0" eaLnBrk="0" fontAlgn="base" hangingPunct="0">
              <a:spcBef>
                <a:spcPct val="0"/>
              </a:spcBef>
              <a:spcAft>
                <a:spcPct val="0"/>
              </a:spcAft>
              <a:defRPr kumimoji="1" sz="3200" b="1">
                <a:solidFill>
                  <a:srgbClr val="333333"/>
                </a:solidFill>
                <a:latin typeface="Arial" charset="0"/>
                <a:ea typeface="新細明體" charset="-120"/>
              </a:defRPr>
            </a:lvl5pPr>
            <a:lvl6pPr marL="457200" algn="l" rtl="0" fontAlgn="base">
              <a:spcBef>
                <a:spcPct val="0"/>
              </a:spcBef>
              <a:spcAft>
                <a:spcPct val="0"/>
              </a:spcAft>
              <a:defRPr kumimoji="1" sz="3200">
                <a:solidFill>
                  <a:srgbClr val="333333"/>
                </a:solidFill>
                <a:latin typeface="Arial" charset="0"/>
                <a:ea typeface="新細明體" charset="-120"/>
              </a:defRPr>
            </a:lvl6pPr>
            <a:lvl7pPr marL="914400" algn="l" rtl="0" fontAlgn="base">
              <a:spcBef>
                <a:spcPct val="0"/>
              </a:spcBef>
              <a:spcAft>
                <a:spcPct val="0"/>
              </a:spcAft>
              <a:defRPr kumimoji="1" sz="3200">
                <a:solidFill>
                  <a:srgbClr val="333333"/>
                </a:solidFill>
                <a:latin typeface="Arial" charset="0"/>
                <a:ea typeface="新細明體" charset="-120"/>
              </a:defRPr>
            </a:lvl7pPr>
            <a:lvl8pPr marL="1371600" algn="l" rtl="0" fontAlgn="base">
              <a:spcBef>
                <a:spcPct val="0"/>
              </a:spcBef>
              <a:spcAft>
                <a:spcPct val="0"/>
              </a:spcAft>
              <a:defRPr kumimoji="1" sz="3200">
                <a:solidFill>
                  <a:srgbClr val="333333"/>
                </a:solidFill>
                <a:latin typeface="Arial" charset="0"/>
                <a:ea typeface="新細明體" charset="-120"/>
              </a:defRPr>
            </a:lvl8pPr>
            <a:lvl9pPr marL="1828800" algn="l" rtl="0" fontAlgn="base">
              <a:spcBef>
                <a:spcPct val="0"/>
              </a:spcBef>
              <a:spcAft>
                <a:spcPct val="0"/>
              </a:spcAft>
              <a:defRPr kumimoji="1" sz="3200">
                <a:solidFill>
                  <a:srgbClr val="333333"/>
                </a:solidFill>
                <a:latin typeface="Arial" charset="0"/>
                <a:ea typeface="新細明體" charset="-120"/>
              </a:defRPr>
            </a:lvl9pPr>
          </a:lstStyle>
          <a:p>
            <a:r>
              <a:rPr lang="en-US" altLang="zh-TW" sz="2000" kern="0" dirty="0">
                <a:solidFill>
                  <a:srgbClr val="00506E"/>
                </a:solidFill>
                <a:latin typeface="微軟正黑體" panose="020B0604030504040204" pitchFamily="34" charset="-120"/>
                <a:ea typeface="微軟正黑體" panose="020B0604030504040204" pitchFamily="34" charset="-120"/>
                <a:cs typeface="Calibri" panose="020F0502020204030204" pitchFamily="34" charset="0"/>
              </a:rPr>
              <a:t>Oauth2 </a:t>
            </a:r>
            <a:r>
              <a:rPr lang="zh-CN" altLang="en-US" sz="2000" kern="0" dirty="0">
                <a:solidFill>
                  <a:srgbClr val="00506E"/>
                </a:solidFill>
                <a:latin typeface="微軟正黑體" panose="020B0604030504040204" pitchFamily="34" charset="-120"/>
                <a:ea typeface="微軟正黑體" panose="020B0604030504040204" pitchFamily="34" charset="-120"/>
                <a:cs typeface="Calibri" panose="020F0502020204030204" pitchFamily="34" charset="0"/>
              </a:rPr>
              <a:t>验证</a:t>
            </a:r>
          </a:p>
        </p:txBody>
      </p:sp>
      <p:sp>
        <p:nvSpPr>
          <p:cNvPr id="6" name="文本框 5">
            <a:extLst>
              <a:ext uri="{FF2B5EF4-FFF2-40B4-BE49-F238E27FC236}">
                <a16:creationId xmlns:a16="http://schemas.microsoft.com/office/drawing/2014/main" id="{FD0D8731-2EBC-3FEF-B159-81195CE72905}"/>
              </a:ext>
            </a:extLst>
          </p:cNvPr>
          <p:cNvSpPr txBox="1"/>
          <p:nvPr/>
        </p:nvSpPr>
        <p:spPr>
          <a:xfrm>
            <a:off x="533400" y="779709"/>
            <a:ext cx="7467600" cy="3544641"/>
          </a:xfrm>
          <a:custGeom>
            <a:avLst/>
            <a:gdLst>
              <a:gd name="connsiteX0" fmla="*/ 0 w 7467600"/>
              <a:gd name="connsiteY0" fmla="*/ 0 h 3544641"/>
              <a:gd name="connsiteX1" fmla="*/ 7467600 w 7467600"/>
              <a:gd name="connsiteY1" fmla="*/ 0 h 3544641"/>
              <a:gd name="connsiteX2" fmla="*/ 7467600 w 7467600"/>
              <a:gd name="connsiteY2" fmla="*/ 3544641 h 3544641"/>
              <a:gd name="connsiteX3" fmla="*/ 0 w 7467600"/>
              <a:gd name="connsiteY3" fmla="*/ 3544641 h 3544641"/>
              <a:gd name="connsiteX4" fmla="*/ 0 w 7467600"/>
              <a:gd name="connsiteY4" fmla="*/ 0 h 3544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7600" h="3544641" fill="none" extrusionOk="0">
                <a:moveTo>
                  <a:pt x="0" y="0"/>
                </a:moveTo>
                <a:cubicBezTo>
                  <a:pt x="2771878" y="-115514"/>
                  <a:pt x="5119068" y="-120824"/>
                  <a:pt x="7467600" y="0"/>
                </a:cubicBezTo>
                <a:cubicBezTo>
                  <a:pt x="7540814" y="1051789"/>
                  <a:pt x="7413023" y="2012437"/>
                  <a:pt x="7467600" y="3544641"/>
                </a:cubicBezTo>
                <a:cubicBezTo>
                  <a:pt x="3861170" y="3632919"/>
                  <a:pt x="2915334" y="3581831"/>
                  <a:pt x="0" y="3544641"/>
                </a:cubicBezTo>
                <a:cubicBezTo>
                  <a:pt x="-149531" y="2046233"/>
                  <a:pt x="115743" y="1227493"/>
                  <a:pt x="0" y="0"/>
                </a:cubicBezTo>
                <a:close/>
              </a:path>
              <a:path w="7467600" h="3544641" stroke="0" extrusionOk="0">
                <a:moveTo>
                  <a:pt x="0" y="0"/>
                </a:moveTo>
                <a:cubicBezTo>
                  <a:pt x="1530264" y="28747"/>
                  <a:pt x="6024353" y="125300"/>
                  <a:pt x="7467600" y="0"/>
                </a:cubicBezTo>
                <a:cubicBezTo>
                  <a:pt x="7527641" y="1048825"/>
                  <a:pt x="7606294" y="2103731"/>
                  <a:pt x="7467600" y="3544641"/>
                </a:cubicBezTo>
                <a:cubicBezTo>
                  <a:pt x="4312563" y="3703009"/>
                  <a:pt x="3250571" y="3531786"/>
                  <a:pt x="0" y="3544641"/>
                </a:cubicBezTo>
                <a:cubicBezTo>
                  <a:pt x="-144364" y="3043344"/>
                  <a:pt x="-47283" y="611856"/>
                  <a:pt x="0" y="0"/>
                </a:cubicBezTo>
                <a:close/>
              </a:path>
            </a:pathLst>
          </a:custGeom>
          <a:ln w="19050">
            <a:noFill/>
            <a:extLst>
              <a:ext uri="{C807C97D-BFC1-408E-A445-0C87EB9F89A2}">
                <ask:lineSketchStyleProps xmlns:ask="http://schemas.microsoft.com/office/drawing/2018/sketchyshapes" sd="3907190333">
                  <a:prstGeom prst="rect">
                    <a:avLst/>
                  </a:prstGeom>
                  <ask:type>
                    <ask:lineSketchCurved/>
                  </ask:type>
                </ask:lineSketchStyleProps>
              </a:ext>
            </a:extLst>
          </a:ln>
        </p:spPr>
        <p:txBody>
          <a:bodyPr wrap="square" rtlCol="0" anchor="ctr" anchorCtr="0">
            <a:normAutofit fontScale="97500"/>
          </a:bodyPr>
          <a:lstStyle/>
          <a:p>
            <a:r>
              <a:rPr lang="zh-CN" altLang="en-US" sz="2100" b="1" kern="0" dirty="0">
                <a:solidFill>
                  <a:srgbClr val="00506E"/>
                </a:solidFill>
                <a:latin typeface="微軟正黑體" panose="020B0604030504040204" pitchFamily="34" charset="-120"/>
                <a:ea typeface="微軟正黑體" panose="020B0604030504040204" pitchFamily="34" charset="-120"/>
                <a:cs typeface="Calibri" panose="020F0502020204030204" pitchFamily="34" charset="0"/>
              </a:rPr>
              <a:t>简介</a:t>
            </a:r>
            <a:r>
              <a:rPr lang="zh-CN" altLang="en-US" sz="1400" dirty="0"/>
              <a:t>：</a:t>
            </a:r>
            <a:r>
              <a:rPr kumimoji="0" lang="en-US" altLang="zh-CN" dirty="0">
                <a:solidFill>
                  <a:srgbClr val="333333"/>
                </a:solidFill>
                <a:latin typeface="微軟正黑體" panose="020B0604030504040204" pitchFamily="34" charset="-120"/>
                <a:ea typeface="微軟正黑體" panose="020B0604030504040204" pitchFamily="34" charset="-120"/>
                <a:cs typeface="+mj-cs"/>
              </a:rPr>
              <a:t>OAUTH2</a:t>
            </a:r>
            <a:r>
              <a:rPr kumimoji="0" lang="zh-CN" altLang="en-US" dirty="0">
                <a:solidFill>
                  <a:srgbClr val="333333"/>
                </a:solidFill>
                <a:latin typeface="微軟正黑體" panose="020B0604030504040204" pitchFamily="34" charset="-120"/>
                <a:ea typeface="微軟正黑體" panose="020B0604030504040204" pitchFamily="34" charset="-120"/>
                <a:cs typeface="+mj-cs"/>
              </a:rPr>
              <a:t>协议为用户资源的授权提供了一个安全的、开放而又简易的标准。与以往的授权方式不同之处是</a:t>
            </a:r>
            <a:r>
              <a:rPr kumimoji="0" lang="en-US" altLang="zh-CN" dirty="0">
                <a:solidFill>
                  <a:srgbClr val="333333"/>
                </a:solidFill>
                <a:latin typeface="微軟正黑體" panose="020B0604030504040204" pitchFamily="34" charset="-120"/>
                <a:ea typeface="微軟正黑體" panose="020B0604030504040204" pitchFamily="34" charset="-120"/>
                <a:cs typeface="+mj-cs"/>
              </a:rPr>
              <a:t>OAUTH</a:t>
            </a:r>
            <a:r>
              <a:rPr kumimoji="0" lang="zh-CN" altLang="en-US" dirty="0">
                <a:solidFill>
                  <a:srgbClr val="333333"/>
                </a:solidFill>
                <a:latin typeface="微軟正黑體" panose="020B0604030504040204" pitchFamily="34" charset="-120"/>
                <a:ea typeface="微軟正黑體" panose="020B0604030504040204" pitchFamily="34" charset="-120"/>
                <a:cs typeface="+mj-cs"/>
              </a:rPr>
              <a:t>的授权不会使第三方触及到用户的账号信息（如</a:t>
            </a:r>
            <a:r>
              <a:rPr kumimoji="0" lang="zh-CN" altLang="en-US" dirty="0">
                <a:solidFill>
                  <a:srgbClr val="333333"/>
                </a:solidFill>
                <a:latin typeface="微軟正黑體" panose="020B0604030504040204" pitchFamily="34" charset="-120"/>
                <a:ea typeface="微軟正黑體" panose="020B0604030504040204" pitchFamily="34" charset="-120"/>
                <a:cs typeface="+mj-cs"/>
                <a:hlinkClick r:id="rId2">
                  <a:extLst>
                    <a:ext uri="{A12FA001-AC4F-418D-AE19-62706E023703}">
                      <ahyp:hlinkClr xmlns:ahyp="http://schemas.microsoft.com/office/drawing/2018/hyperlinkcolor" val="tx"/>
                    </a:ext>
                  </a:extLst>
                </a:hlinkClick>
              </a:rPr>
              <a:t>用户名</a:t>
            </a:r>
            <a:r>
              <a:rPr kumimoji="0" lang="zh-CN" altLang="en-US" dirty="0">
                <a:solidFill>
                  <a:srgbClr val="333333"/>
                </a:solidFill>
                <a:latin typeface="微軟正黑體" panose="020B0604030504040204" pitchFamily="34" charset="-120"/>
                <a:ea typeface="微軟正黑體" panose="020B0604030504040204" pitchFamily="34" charset="-120"/>
                <a:cs typeface="+mj-cs"/>
              </a:rPr>
              <a:t>与密码），即第三方无需使用用户的用户名与密码就可以申请获得该用户资源的授权，因此</a:t>
            </a:r>
            <a:r>
              <a:rPr kumimoji="0" lang="en-US" altLang="zh-CN" dirty="0">
                <a:solidFill>
                  <a:srgbClr val="333333"/>
                </a:solidFill>
                <a:latin typeface="微軟正黑體" panose="020B0604030504040204" pitchFamily="34" charset="-120"/>
                <a:ea typeface="微軟正黑體" panose="020B0604030504040204" pitchFamily="34" charset="-120"/>
                <a:cs typeface="+mj-cs"/>
              </a:rPr>
              <a:t>OAUTH</a:t>
            </a:r>
            <a:r>
              <a:rPr kumimoji="0" lang="zh-CN" altLang="en-US" dirty="0">
                <a:solidFill>
                  <a:srgbClr val="333333"/>
                </a:solidFill>
                <a:latin typeface="微軟正黑體" panose="020B0604030504040204" pitchFamily="34" charset="-120"/>
                <a:ea typeface="微軟正黑體" panose="020B0604030504040204" pitchFamily="34" charset="-120"/>
                <a:cs typeface="+mj-cs"/>
              </a:rPr>
              <a:t>是安全的。</a:t>
            </a:r>
            <a:r>
              <a:rPr kumimoji="0" lang="en-US" altLang="zh-CN" dirty="0">
                <a:solidFill>
                  <a:srgbClr val="333333"/>
                </a:solidFill>
                <a:latin typeface="微軟正黑體" panose="020B0604030504040204" pitchFamily="34" charset="-120"/>
                <a:ea typeface="微軟正黑體" panose="020B0604030504040204" pitchFamily="34" charset="-120"/>
                <a:cs typeface="+mj-cs"/>
              </a:rPr>
              <a:t>OAuth</a:t>
            </a:r>
            <a:r>
              <a:rPr kumimoji="0" lang="zh-CN" altLang="en-US" dirty="0">
                <a:solidFill>
                  <a:srgbClr val="333333"/>
                </a:solidFill>
                <a:latin typeface="微軟正黑體" panose="020B0604030504040204" pitchFamily="34" charset="-120"/>
                <a:ea typeface="微軟正黑體" panose="020B0604030504040204" pitchFamily="34" charset="-120"/>
                <a:cs typeface="+mj-cs"/>
              </a:rPr>
              <a:t>是</a:t>
            </a:r>
            <a:r>
              <a:rPr kumimoji="0" lang="en-US" altLang="zh-CN" dirty="0">
                <a:solidFill>
                  <a:srgbClr val="333333"/>
                </a:solidFill>
                <a:latin typeface="微軟正黑體" panose="020B0604030504040204" pitchFamily="34" charset="-120"/>
                <a:ea typeface="微軟正黑體" panose="020B0604030504040204" pitchFamily="34" charset="-120"/>
                <a:cs typeface="+mj-cs"/>
              </a:rPr>
              <a:t>Open Authorization</a:t>
            </a:r>
            <a:r>
              <a:rPr kumimoji="0" lang="zh-CN" altLang="en-US" dirty="0">
                <a:solidFill>
                  <a:srgbClr val="333333"/>
                </a:solidFill>
                <a:latin typeface="微軟正黑體" panose="020B0604030504040204" pitchFamily="34" charset="-120"/>
                <a:ea typeface="微軟正黑體" panose="020B0604030504040204" pitchFamily="34" charset="-120"/>
                <a:cs typeface="+mj-cs"/>
              </a:rPr>
              <a:t>的简写。</a:t>
            </a:r>
            <a:endParaRPr kumimoji="0" lang="en-US" altLang="zh-CN" dirty="0">
              <a:solidFill>
                <a:srgbClr val="333333"/>
              </a:solidFill>
              <a:latin typeface="微軟正黑體" panose="020B0604030504040204" pitchFamily="34" charset="-120"/>
              <a:ea typeface="微軟正黑體" panose="020B0604030504040204" pitchFamily="34" charset="-120"/>
              <a:cs typeface="+mj-cs"/>
            </a:endParaRPr>
          </a:p>
          <a:p>
            <a:endParaRPr lang="en-US" altLang="zh-CN" sz="1400" dirty="0"/>
          </a:p>
          <a:p>
            <a:endParaRPr lang="en-US" altLang="zh-CN" sz="1400" kern="0" dirty="0">
              <a:solidFill>
                <a:srgbClr val="000000"/>
              </a:solidFill>
              <a:latin typeface="Calibri" panose="020F0502020204030204" pitchFamily="34" charset="0"/>
              <a:ea typeface="微軟正黑體" panose="020B0604030504040204" pitchFamily="34" charset="-120"/>
              <a:cs typeface="Calibri" panose="020F0502020204030204" pitchFamily="34" charset="0"/>
            </a:endParaRPr>
          </a:p>
          <a:p>
            <a:r>
              <a:rPr lang="zh-CN" altLang="en-US" sz="2100" b="1" kern="0" dirty="0">
                <a:solidFill>
                  <a:srgbClr val="00506E"/>
                </a:solidFill>
                <a:latin typeface="微軟正黑體" panose="020B0604030504040204" pitchFamily="34" charset="-120"/>
                <a:ea typeface="微軟正黑體" panose="020B0604030504040204" pitchFamily="34" charset="-120"/>
                <a:cs typeface="Calibri" panose="020F0502020204030204" pitchFamily="34" charset="0"/>
              </a:rPr>
              <a:t>应用场景</a:t>
            </a:r>
            <a:r>
              <a:rPr lang="zh-CN" altLang="en-US" sz="1400" kern="0" dirty="0">
                <a:solidFill>
                  <a:srgbClr val="000000"/>
                </a:solidFill>
                <a:latin typeface="Calibri" panose="020F0502020204030204" pitchFamily="34" charset="0"/>
                <a:ea typeface="微軟正黑體" panose="020B0604030504040204" pitchFamily="34" charset="-120"/>
                <a:cs typeface="Calibri" panose="020F0502020204030204" pitchFamily="34" charset="0"/>
              </a:rPr>
              <a:t>：</a:t>
            </a:r>
            <a:r>
              <a:rPr kumimoji="0" lang="zh-CN" altLang="en-US" dirty="0">
                <a:solidFill>
                  <a:srgbClr val="333333"/>
                </a:solidFill>
                <a:latin typeface="微軟正黑體" panose="020B0604030504040204" pitchFamily="34" charset="-120"/>
                <a:ea typeface="微軟正黑體" panose="020B0604030504040204" pitchFamily="34" charset="-120"/>
                <a:cs typeface="+mj-cs"/>
              </a:rPr>
              <a:t>微信授权登录 </a:t>
            </a:r>
            <a:r>
              <a:rPr kumimoji="0" lang="en-US" altLang="zh-CN" dirty="0">
                <a:solidFill>
                  <a:srgbClr val="333333"/>
                </a:solidFill>
                <a:latin typeface="微軟正黑體" panose="020B0604030504040204" pitchFamily="34" charset="-120"/>
                <a:ea typeface="微軟正黑體" panose="020B0604030504040204" pitchFamily="34" charset="-120"/>
                <a:cs typeface="+mj-cs"/>
              </a:rPr>
              <a:t>/ BTP IAS  call</a:t>
            </a:r>
            <a:r>
              <a:rPr kumimoji="0" lang="zh-CN" altLang="en-US" dirty="0">
                <a:solidFill>
                  <a:srgbClr val="333333"/>
                </a:solidFill>
                <a:latin typeface="微軟正黑體" panose="020B0604030504040204" pitchFamily="34" charset="-120"/>
                <a:ea typeface="微軟正黑體" panose="020B0604030504040204" pitchFamily="34" charset="-120"/>
                <a:cs typeface="+mj-cs"/>
              </a:rPr>
              <a:t>接口 传递信息 </a:t>
            </a:r>
            <a:r>
              <a:rPr kumimoji="0" lang="en-US" altLang="zh-CN" dirty="0">
                <a:solidFill>
                  <a:srgbClr val="333333"/>
                </a:solidFill>
                <a:latin typeface="微軟正黑體" panose="020B0604030504040204" pitchFamily="34" charset="-120"/>
                <a:ea typeface="微軟正黑體" panose="020B0604030504040204" pitchFamily="34" charset="-120"/>
                <a:cs typeface="+mj-cs"/>
              </a:rPr>
              <a:t>/ </a:t>
            </a:r>
            <a:r>
              <a:rPr kumimoji="0" lang="zh-CN" altLang="en-US" dirty="0">
                <a:solidFill>
                  <a:srgbClr val="333333"/>
                </a:solidFill>
                <a:latin typeface="微軟正黑體" panose="020B0604030504040204" pitchFamily="34" charset="-120"/>
                <a:ea typeface="微軟正黑體" panose="020B0604030504040204" pitchFamily="34" charset="-120"/>
                <a:cs typeface="+mj-cs"/>
              </a:rPr>
              <a:t>各种社交账号授权登录其他系统</a:t>
            </a:r>
            <a:endParaRPr kumimoji="0" lang="en-US" altLang="zh-CN" dirty="0">
              <a:solidFill>
                <a:srgbClr val="333333"/>
              </a:solidFill>
              <a:latin typeface="微軟正黑體" panose="020B0604030504040204" pitchFamily="34" charset="-120"/>
              <a:ea typeface="微軟正黑體" panose="020B0604030504040204" pitchFamily="34" charset="-120"/>
              <a:cs typeface="+mj-cs"/>
            </a:endParaRPr>
          </a:p>
          <a:p>
            <a:endParaRPr lang="en-US" altLang="zh-CN" sz="1400" kern="0" dirty="0">
              <a:solidFill>
                <a:srgbClr val="000000"/>
              </a:solidFill>
              <a:latin typeface="Calibri" panose="020F0502020204030204" pitchFamily="34" charset="0"/>
              <a:ea typeface="微軟正黑體" panose="020B0604030504040204" pitchFamily="34" charset="-120"/>
              <a:cs typeface="Calibri" panose="020F0502020204030204" pitchFamily="34" charset="0"/>
            </a:endParaRPr>
          </a:p>
          <a:p>
            <a:r>
              <a:rPr lang="zh-CN" altLang="en-US" sz="2100" b="1" kern="0" dirty="0">
                <a:solidFill>
                  <a:srgbClr val="00506E"/>
                </a:solidFill>
                <a:latin typeface="微軟正黑體" panose="020B0604030504040204" pitchFamily="34" charset="-120"/>
                <a:ea typeface="微軟正黑體" panose="020B0604030504040204" pitchFamily="34" charset="-120"/>
                <a:cs typeface="Calibri" panose="020F0502020204030204" pitchFamily="34" charset="0"/>
              </a:rPr>
              <a:t>好处</a:t>
            </a:r>
            <a:r>
              <a:rPr lang="zh-CN" altLang="en-US" sz="1400" kern="0" dirty="0">
                <a:solidFill>
                  <a:srgbClr val="000000"/>
                </a:solidFill>
                <a:latin typeface="Calibri" panose="020F0502020204030204" pitchFamily="34" charset="0"/>
                <a:ea typeface="微軟正黑體" panose="020B0604030504040204" pitchFamily="34" charset="-120"/>
                <a:cs typeface="Calibri" panose="020F0502020204030204" pitchFamily="34" charset="0"/>
              </a:rPr>
              <a:t>：</a:t>
            </a:r>
            <a:r>
              <a:rPr kumimoji="0" lang="zh-CN" altLang="en-US" dirty="0">
                <a:solidFill>
                  <a:srgbClr val="333333"/>
                </a:solidFill>
                <a:latin typeface="微軟正黑體" panose="020B0604030504040204" pitchFamily="34" charset="-120"/>
                <a:ea typeface="微軟正黑體" panose="020B0604030504040204" pitchFamily="34" charset="-120"/>
                <a:cs typeface="+mj-cs"/>
              </a:rPr>
              <a:t>无需提供直接的用户名和密码。它提供了一种安全的授权机制，允许用户授权第三方应用程序代表他们访问受保护的资源。</a:t>
            </a:r>
            <a:endParaRPr kumimoji="0" lang="en-US" altLang="zh-CN" dirty="0">
              <a:solidFill>
                <a:srgbClr val="333333"/>
              </a:solidFill>
              <a:latin typeface="微軟正黑體" panose="020B0604030504040204" pitchFamily="34" charset="-120"/>
              <a:ea typeface="微軟正黑體" panose="020B0604030504040204" pitchFamily="34" charset="-120"/>
              <a:cs typeface="+mj-cs"/>
            </a:endParaRPr>
          </a:p>
          <a:p>
            <a:endParaRPr lang="en-US" altLang="zh-CN" sz="1400" kern="0" dirty="0">
              <a:solidFill>
                <a:srgbClr val="000000"/>
              </a:solidFill>
              <a:latin typeface="Calibri" panose="020F0502020204030204" pitchFamily="34" charset="0"/>
              <a:ea typeface="微軟正黑體" panose="020B0604030504040204" pitchFamily="34" charset="-120"/>
              <a:cs typeface="Calibri" panose="020F0502020204030204" pitchFamily="34" charset="0"/>
            </a:endParaRPr>
          </a:p>
          <a:p>
            <a:endParaRPr lang="zh-CN" altLang="en-US" sz="1400" kern="0" dirty="0">
              <a:solidFill>
                <a:srgbClr val="000000"/>
              </a:solidFill>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613382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D64A948-00B5-DE23-F9D8-1895A24840EE}"/>
              </a:ext>
            </a:extLst>
          </p:cNvPr>
          <p:cNvSpPr>
            <a:spLocks noGrp="1"/>
          </p:cNvSpPr>
          <p:nvPr>
            <p:ph type="title"/>
          </p:nvPr>
        </p:nvSpPr>
        <p:spPr/>
        <p:txBody>
          <a:bodyPr/>
          <a:lstStyle/>
          <a:p>
            <a:r>
              <a:rPr kumimoji="0" lang="en-US" altLang="zh-TW" sz="32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t>
            </a:r>
            <a:r>
              <a:rPr lang="en-US" altLang="zh-TW" sz="3200" dirty="0">
                <a:solidFill>
                  <a:srgbClr val="00506E"/>
                </a:solidFill>
                <a:cs typeface="Calibri" panose="020F0502020204030204" pitchFamily="34" charset="0"/>
              </a:rPr>
              <a:t>APIM</a:t>
            </a:r>
            <a:endParaRPr lang="zh-CN" altLang="en-US" dirty="0"/>
          </a:p>
        </p:txBody>
      </p:sp>
      <p:sp>
        <p:nvSpPr>
          <p:cNvPr id="4" name="灯片编号占位符 3">
            <a:extLst>
              <a:ext uri="{FF2B5EF4-FFF2-40B4-BE49-F238E27FC236}">
                <a16:creationId xmlns:a16="http://schemas.microsoft.com/office/drawing/2014/main" id="{6091B845-1EFE-7662-2A38-C0B57355AE4C}"/>
              </a:ext>
            </a:extLst>
          </p:cNvPr>
          <p:cNvSpPr>
            <a:spLocks noGrp="1"/>
          </p:cNvSpPr>
          <p:nvPr>
            <p:ph type="sldNum" sz="quarter" idx="10"/>
          </p:nvPr>
        </p:nvSpPr>
        <p:spPr/>
        <p:txBody>
          <a:bodyPr/>
          <a:lstStyle/>
          <a:p>
            <a:pPr>
              <a:defRPr/>
            </a:pPr>
            <a:fld id="{7A6790E0-BEF4-4832-A75A-9EE1100ED3A6}" type="slidenum">
              <a:rPr lang="en-US" altLang="zh-TW" smtClean="0"/>
              <a:pPr>
                <a:defRPr/>
              </a:pPr>
              <a:t>40</a:t>
            </a:fld>
            <a:endParaRPr lang="en-US" altLang="zh-TW" dirty="0"/>
          </a:p>
        </p:txBody>
      </p:sp>
      <p:sp>
        <p:nvSpPr>
          <p:cNvPr id="2" name="内容占位符 1">
            <a:extLst>
              <a:ext uri="{FF2B5EF4-FFF2-40B4-BE49-F238E27FC236}">
                <a16:creationId xmlns:a16="http://schemas.microsoft.com/office/drawing/2014/main" id="{55C06981-DA64-E246-8520-1F3F03005B67}"/>
              </a:ext>
            </a:extLst>
          </p:cNvPr>
          <p:cNvSpPr>
            <a:spLocks noGrp="1"/>
          </p:cNvSpPr>
          <p:nvPr>
            <p:ph idx="1"/>
          </p:nvPr>
        </p:nvSpPr>
        <p:spPr>
          <a:xfrm>
            <a:off x="685800" y="874514"/>
            <a:ext cx="8229600" cy="3394472"/>
          </a:xfrm>
        </p:spPr>
        <p:txBody>
          <a:bodyPr/>
          <a:lstStyle/>
          <a:p>
            <a:pPr marL="0" indent="0">
              <a:buNone/>
            </a:pPr>
            <a:r>
              <a:rPr lang="zh-CN" altLang="en-US" sz="2000" b="1" dirty="0"/>
              <a:t>结果（点击相应的群组去查看对应的</a:t>
            </a:r>
            <a:r>
              <a:rPr lang="en-US" altLang="zh-CN" sz="2000" b="1" dirty="0"/>
              <a:t>API</a:t>
            </a:r>
            <a:r>
              <a:rPr lang="zh-CN" altLang="en-US" sz="2000" b="1" dirty="0"/>
              <a:t>，后续需要分模块</a:t>
            </a:r>
            <a:r>
              <a:rPr lang="en-US" altLang="zh-CN" sz="2000" b="1" dirty="0"/>
              <a:t>/</a:t>
            </a:r>
            <a:r>
              <a:rPr lang="zh-CN" altLang="en-US" sz="2000" b="1" dirty="0"/>
              <a:t>功能来给</a:t>
            </a:r>
            <a:r>
              <a:rPr lang="en-US" altLang="zh-CN" sz="2000" b="1" dirty="0"/>
              <a:t>API</a:t>
            </a:r>
            <a:r>
              <a:rPr lang="zh-CN" altLang="en-US" sz="2000" b="1" dirty="0"/>
              <a:t>进行分组）</a:t>
            </a:r>
          </a:p>
        </p:txBody>
      </p:sp>
      <p:pic>
        <p:nvPicPr>
          <p:cNvPr id="6" name="图片 5">
            <a:extLst>
              <a:ext uri="{FF2B5EF4-FFF2-40B4-BE49-F238E27FC236}">
                <a16:creationId xmlns:a16="http://schemas.microsoft.com/office/drawing/2014/main" id="{87C18D14-FCD3-1C15-E471-53BB3B6430A9}"/>
              </a:ext>
            </a:extLst>
          </p:cNvPr>
          <p:cNvPicPr>
            <a:picLocks noChangeAspect="1"/>
          </p:cNvPicPr>
          <p:nvPr/>
        </p:nvPicPr>
        <p:blipFill>
          <a:blip r:embed="rId3"/>
          <a:stretch>
            <a:fillRect/>
          </a:stretch>
        </p:blipFill>
        <p:spPr>
          <a:xfrm>
            <a:off x="1066800" y="1574335"/>
            <a:ext cx="6324600" cy="2767013"/>
          </a:xfrm>
          <a:prstGeom prst="rect">
            <a:avLst/>
          </a:prstGeom>
        </p:spPr>
      </p:pic>
    </p:spTree>
    <p:extLst>
      <p:ext uri="{BB962C8B-B14F-4D97-AF65-F5344CB8AC3E}">
        <p14:creationId xmlns:p14="http://schemas.microsoft.com/office/powerpoint/2010/main" val="2383332159"/>
      </p:ext>
    </p:extLst>
  </p:cSld>
  <p:clrMapOvr>
    <a:masterClrMapping/>
  </p:clrMapOvr>
  <p:transition spd="slow">
    <p:zoom dir="in"/>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D64A948-00B5-DE23-F9D8-1895A24840EE}"/>
              </a:ext>
            </a:extLst>
          </p:cNvPr>
          <p:cNvSpPr>
            <a:spLocks noGrp="1"/>
          </p:cNvSpPr>
          <p:nvPr>
            <p:ph type="title"/>
          </p:nvPr>
        </p:nvSpPr>
        <p:spPr/>
        <p:txBody>
          <a:bodyPr/>
          <a:lstStyle/>
          <a:p>
            <a:r>
              <a:rPr kumimoji="0" lang="en-US" altLang="zh-TW" sz="32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t>
            </a:r>
            <a:r>
              <a:rPr lang="en-US" altLang="zh-TW" sz="3200" dirty="0">
                <a:solidFill>
                  <a:srgbClr val="00506E"/>
                </a:solidFill>
                <a:cs typeface="Calibri" panose="020F0502020204030204" pitchFamily="34" charset="0"/>
              </a:rPr>
              <a:t>APIM</a:t>
            </a:r>
            <a:endParaRPr lang="zh-CN" altLang="en-US" dirty="0"/>
          </a:p>
        </p:txBody>
      </p:sp>
      <p:sp>
        <p:nvSpPr>
          <p:cNvPr id="4" name="灯片编号占位符 3">
            <a:extLst>
              <a:ext uri="{FF2B5EF4-FFF2-40B4-BE49-F238E27FC236}">
                <a16:creationId xmlns:a16="http://schemas.microsoft.com/office/drawing/2014/main" id="{6091B845-1EFE-7662-2A38-C0B57355AE4C}"/>
              </a:ext>
            </a:extLst>
          </p:cNvPr>
          <p:cNvSpPr>
            <a:spLocks noGrp="1"/>
          </p:cNvSpPr>
          <p:nvPr>
            <p:ph type="sldNum" sz="quarter" idx="10"/>
          </p:nvPr>
        </p:nvSpPr>
        <p:spPr/>
        <p:txBody>
          <a:bodyPr/>
          <a:lstStyle/>
          <a:p>
            <a:pPr>
              <a:defRPr/>
            </a:pPr>
            <a:fld id="{7A6790E0-BEF4-4832-A75A-9EE1100ED3A6}" type="slidenum">
              <a:rPr lang="en-US" altLang="zh-TW" smtClean="0"/>
              <a:pPr>
                <a:defRPr/>
              </a:pPr>
              <a:t>41</a:t>
            </a:fld>
            <a:endParaRPr lang="en-US" altLang="zh-TW" dirty="0"/>
          </a:p>
        </p:txBody>
      </p:sp>
      <p:sp>
        <p:nvSpPr>
          <p:cNvPr id="2" name="内容占位符 1">
            <a:extLst>
              <a:ext uri="{FF2B5EF4-FFF2-40B4-BE49-F238E27FC236}">
                <a16:creationId xmlns:a16="http://schemas.microsoft.com/office/drawing/2014/main" id="{55C06981-DA64-E246-8520-1F3F03005B67}"/>
              </a:ext>
            </a:extLst>
          </p:cNvPr>
          <p:cNvSpPr>
            <a:spLocks noGrp="1"/>
          </p:cNvSpPr>
          <p:nvPr>
            <p:ph idx="1"/>
          </p:nvPr>
        </p:nvSpPr>
        <p:spPr>
          <a:xfrm>
            <a:off x="685800" y="874514"/>
            <a:ext cx="8229600" cy="3394472"/>
          </a:xfrm>
        </p:spPr>
        <p:txBody>
          <a:bodyPr/>
          <a:lstStyle/>
          <a:p>
            <a:r>
              <a:rPr lang="zh-CN" altLang="en-US" dirty="0"/>
              <a:t>额外设定</a:t>
            </a:r>
            <a:endParaRPr lang="en-US" altLang="zh-CN" dirty="0"/>
          </a:p>
          <a:p>
            <a:pPr marL="0" indent="0">
              <a:buNone/>
            </a:pPr>
            <a:r>
              <a:rPr lang="en-US" altLang="zh-CN" dirty="0"/>
              <a:t>	</a:t>
            </a:r>
            <a:r>
              <a:rPr lang="zh-CN" altLang="en-US" sz="1600" b="1" dirty="0"/>
              <a:t>客制化页脚内容</a:t>
            </a:r>
            <a:endParaRPr lang="en-US" altLang="zh-CN" sz="1600" b="1" dirty="0"/>
          </a:p>
          <a:p>
            <a:pPr marL="0" indent="0">
              <a:buNone/>
            </a:pPr>
            <a:r>
              <a:rPr lang="en-US" altLang="zh-CN" sz="1600" b="1" dirty="0"/>
              <a:t>		1.</a:t>
            </a:r>
            <a:r>
              <a:rPr lang="zh-CN" altLang="en-US" sz="1600" b="1" dirty="0"/>
              <a:t>添加参考链接（放后续的</a:t>
            </a:r>
            <a:r>
              <a:rPr lang="en-US" altLang="zh-CN" sz="1600" b="1" dirty="0"/>
              <a:t>API </a:t>
            </a:r>
            <a:r>
              <a:rPr lang="zh-CN" altLang="en-US" sz="1600" b="1" dirty="0"/>
              <a:t>上架标准）</a:t>
            </a:r>
            <a:endParaRPr lang="en-US" altLang="zh-CN" sz="1600" b="1" dirty="0"/>
          </a:p>
          <a:p>
            <a:pPr marL="0" indent="0">
              <a:buNone/>
            </a:pPr>
            <a:r>
              <a:rPr lang="en-US" altLang="zh-CN" sz="1600" b="1" dirty="0"/>
              <a:t>		2.</a:t>
            </a:r>
            <a:r>
              <a:rPr lang="zh-CN" altLang="en-US" sz="1600" b="1" dirty="0"/>
              <a:t>添加帮助说明链接</a:t>
            </a:r>
          </a:p>
        </p:txBody>
      </p:sp>
      <p:pic>
        <p:nvPicPr>
          <p:cNvPr id="7" name="图片 6">
            <a:extLst>
              <a:ext uri="{FF2B5EF4-FFF2-40B4-BE49-F238E27FC236}">
                <a16:creationId xmlns:a16="http://schemas.microsoft.com/office/drawing/2014/main" id="{82E9F1A5-C2C9-BC41-0693-93F9BDDF3F4D}"/>
              </a:ext>
            </a:extLst>
          </p:cNvPr>
          <p:cNvPicPr>
            <a:picLocks noChangeAspect="1"/>
          </p:cNvPicPr>
          <p:nvPr/>
        </p:nvPicPr>
        <p:blipFill>
          <a:blip r:embed="rId3"/>
          <a:stretch>
            <a:fillRect/>
          </a:stretch>
        </p:blipFill>
        <p:spPr>
          <a:xfrm>
            <a:off x="995082" y="2552700"/>
            <a:ext cx="7611035" cy="1144881"/>
          </a:xfrm>
          <a:prstGeom prst="rect">
            <a:avLst/>
          </a:prstGeom>
        </p:spPr>
      </p:pic>
    </p:spTree>
    <p:extLst>
      <p:ext uri="{BB962C8B-B14F-4D97-AF65-F5344CB8AC3E}">
        <p14:creationId xmlns:p14="http://schemas.microsoft.com/office/powerpoint/2010/main" val="3502755420"/>
      </p:ext>
    </p:extLst>
  </p:cSld>
  <p:clrMapOvr>
    <a:masterClrMapping/>
  </p:clrMapOvr>
  <p:transition spd="slow">
    <p:zoom dir="in"/>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D64A948-00B5-DE23-F9D8-1895A24840EE}"/>
              </a:ext>
            </a:extLst>
          </p:cNvPr>
          <p:cNvSpPr>
            <a:spLocks noGrp="1"/>
          </p:cNvSpPr>
          <p:nvPr>
            <p:ph type="title"/>
          </p:nvPr>
        </p:nvSpPr>
        <p:spPr/>
        <p:txBody>
          <a:bodyPr/>
          <a:lstStyle/>
          <a:p>
            <a:r>
              <a:rPr kumimoji="0" lang="en-US" altLang="zh-TW" sz="32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t>
            </a:r>
            <a:r>
              <a:rPr lang="en-US" altLang="zh-TW" sz="3200" dirty="0">
                <a:solidFill>
                  <a:srgbClr val="00506E"/>
                </a:solidFill>
                <a:cs typeface="Calibri" panose="020F0502020204030204" pitchFamily="34" charset="0"/>
              </a:rPr>
              <a:t>APIM</a:t>
            </a:r>
            <a:endParaRPr lang="zh-CN" altLang="en-US" dirty="0"/>
          </a:p>
        </p:txBody>
      </p:sp>
      <p:sp>
        <p:nvSpPr>
          <p:cNvPr id="4" name="灯片编号占位符 3">
            <a:extLst>
              <a:ext uri="{FF2B5EF4-FFF2-40B4-BE49-F238E27FC236}">
                <a16:creationId xmlns:a16="http://schemas.microsoft.com/office/drawing/2014/main" id="{6091B845-1EFE-7662-2A38-C0B57355AE4C}"/>
              </a:ext>
            </a:extLst>
          </p:cNvPr>
          <p:cNvSpPr>
            <a:spLocks noGrp="1"/>
          </p:cNvSpPr>
          <p:nvPr>
            <p:ph type="sldNum" sz="quarter" idx="10"/>
          </p:nvPr>
        </p:nvSpPr>
        <p:spPr/>
        <p:txBody>
          <a:bodyPr/>
          <a:lstStyle/>
          <a:p>
            <a:pPr>
              <a:defRPr/>
            </a:pPr>
            <a:fld id="{7A6790E0-BEF4-4832-A75A-9EE1100ED3A6}" type="slidenum">
              <a:rPr lang="en-US" altLang="zh-TW" smtClean="0"/>
              <a:pPr>
                <a:defRPr/>
              </a:pPr>
              <a:t>42</a:t>
            </a:fld>
            <a:endParaRPr lang="en-US" altLang="zh-TW" dirty="0"/>
          </a:p>
        </p:txBody>
      </p:sp>
      <p:sp>
        <p:nvSpPr>
          <p:cNvPr id="2" name="内容占位符 1">
            <a:extLst>
              <a:ext uri="{FF2B5EF4-FFF2-40B4-BE49-F238E27FC236}">
                <a16:creationId xmlns:a16="http://schemas.microsoft.com/office/drawing/2014/main" id="{55C06981-DA64-E246-8520-1F3F03005B67}"/>
              </a:ext>
            </a:extLst>
          </p:cNvPr>
          <p:cNvSpPr>
            <a:spLocks noGrp="1"/>
          </p:cNvSpPr>
          <p:nvPr>
            <p:ph idx="1"/>
          </p:nvPr>
        </p:nvSpPr>
        <p:spPr>
          <a:xfrm>
            <a:off x="685800" y="874514"/>
            <a:ext cx="8229600" cy="3394472"/>
          </a:xfrm>
        </p:spPr>
        <p:txBody>
          <a:bodyPr/>
          <a:lstStyle/>
          <a:p>
            <a:pPr marL="0" indent="0">
              <a:buNone/>
            </a:pPr>
            <a:r>
              <a:rPr lang="zh-CN" altLang="en-US" dirty="0"/>
              <a:t>额外设定</a:t>
            </a:r>
            <a:endParaRPr lang="en-US" altLang="zh-CN" dirty="0"/>
          </a:p>
          <a:p>
            <a:pPr marL="0" indent="0">
              <a:buNone/>
            </a:pPr>
            <a:r>
              <a:rPr lang="en-US" altLang="zh-CN" dirty="0"/>
              <a:t>	</a:t>
            </a:r>
            <a:r>
              <a:rPr lang="zh-CN" altLang="en-US" sz="1400" b="1" dirty="0"/>
              <a:t>设置该页面的进入权限   三种模式可供选择</a:t>
            </a:r>
          </a:p>
        </p:txBody>
      </p:sp>
      <p:pic>
        <p:nvPicPr>
          <p:cNvPr id="6" name="图片 5">
            <a:extLst>
              <a:ext uri="{FF2B5EF4-FFF2-40B4-BE49-F238E27FC236}">
                <a16:creationId xmlns:a16="http://schemas.microsoft.com/office/drawing/2014/main" id="{E69D6503-639C-02D0-D344-A40B8C54607F}"/>
              </a:ext>
            </a:extLst>
          </p:cNvPr>
          <p:cNvPicPr>
            <a:picLocks noChangeAspect="1"/>
          </p:cNvPicPr>
          <p:nvPr/>
        </p:nvPicPr>
        <p:blipFill>
          <a:blip r:embed="rId3"/>
          <a:stretch>
            <a:fillRect/>
          </a:stretch>
        </p:blipFill>
        <p:spPr>
          <a:xfrm>
            <a:off x="1295400" y="1885950"/>
            <a:ext cx="5798682" cy="2520504"/>
          </a:xfrm>
          <a:prstGeom prst="rect">
            <a:avLst/>
          </a:prstGeom>
        </p:spPr>
      </p:pic>
    </p:spTree>
    <p:extLst>
      <p:ext uri="{BB962C8B-B14F-4D97-AF65-F5344CB8AC3E}">
        <p14:creationId xmlns:p14="http://schemas.microsoft.com/office/powerpoint/2010/main" val="3358478495"/>
      </p:ext>
    </p:extLst>
  </p:cSld>
  <p:clrMapOvr>
    <a:masterClrMapping/>
  </p:clrMapOvr>
  <p:transition spd="slow">
    <p:zoom dir="in"/>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D64A948-00B5-DE23-F9D8-1895A24840EE}"/>
              </a:ext>
            </a:extLst>
          </p:cNvPr>
          <p:cNvSpPr>
            <a:spLocks noGrp="1"/>
          </p:cNvSpPr>
          <p:nvPr>
            <p:ph type="title"/>
          </p:nvPr>
        </p:nvSpPr>
        <p:spPr/>
        <p:txBody>
          <a:bodyPr/>
          <a:lstStyle/>
          <a:p>
            <a:r>
              <a:rPr kumimoji="0" lang="en-US" altLang="zh-TW" sz="32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t>
            </a:r>
            <a:r>
              <a:rPr lang="en-US" altLang="zh-TW" sz="3200" dirty="0">
                <a:solidFill>
                  <a:srgbClr val="00506E"/>
                </a:solidFill>
                <a:cs typeface="Calibri" panose="020F0502020204030204" pitchFamily="34" charset="0"/>
              </a:rPr>
              <a:t>APIM</a:t>
            </a:r>
            <a:endParaRPr lang="zh-CN" altLang="en-US" dirty="0"/>
          </a:p>
        </p:txBody>
      </p:sp>
      <p:sp>
        <p:nvSpPr>
          <p:cNvPr id="4" name="灯片编号占位符 3">
            <a:extLst>
              <a:ext uri="{FF2B5EF4-FFF2-40B4-BE49-F238E27FC236}">
                <a16:creationId xmlns:a16="http://schemas.microsoft.com/office/drawing/2014/main" id="{6091B845-1EFE-7662-2A38-C0B57355AE4C}"/>
              </a:ext>
            </a:extLst>
          </p:cNvPr>
          <p:cNvSpPr>
            <a:spLocks noGrp="1"/>
          </p:cNvSpPr>
          <p:nvPr>
            <p:ph type="sldNum" sz="quarter" idx="10"/>
          </p:nvPr>
        </p:nvSpPr>
        <p:spPr/>
        <p:txBody>
          <a:bodyPr/>
          <a:lstStyle/>
          <a:p>
            <a:pPr>
              <a:defRPr/>
            </a:pPr>
            <a:fld id="{7A6790E0-BEF4-4832-A75A-9EE1100ED3A6}" type="slidenum">
              <a:rPr lang="en-US" altLang="zh-TW" smtClean="0"/>
              <a:pPr>
                <a:defRPr/>
              </a:pPr>
              <a:t>43</a:t>
            </a:fld>
            <a:endParaRPr lang="en-US" altLang="zh-TW" dirty="0"/>
          </a:p>
        </p:txBody>
      </p:sp>
      <p:sp>
        <p:nvSpPr>
          <p:cNvPr id="2" name="内容占位符 1">
            <a:extLst>
              <a:ext uri="{FF2B5EF4-FFF2-40B4-BE49-F238E27FC236}">
                <a16:creationId xmlns:a16="http://schemas.microsoft.com/office/drawing/2014/main" id="{55C06981-DA64-E246-8520-1F3F03005B67}"/>
              </a:ext>
            </a:extLst>
          </p:cNvPr>
          <p:cNvSpPr>
            <a:spLocks noGrp="1"/>
          </p:cNvSpPr>
          <p:nvPr>
            <p:ph idx="1"/>
          </p:nvPr>
        </p:nvSpPr>
        <p:spPr>
          <a:xfrm>
            <a:off x="685800" y="874514"/>
            <a:ext cx="8229600" cy="3394472"/>
          </a:xfrm>
        </p:spPr>
        <p:txBody>
          <a:bodyPr/>
          <a:lstStyle/>
          <a:p>
            <a:pPr marL="0" indent="0">
              <a:buNone/>
            </a:pPr>
            <a:r>
              <a:rPr lang="en-US" altLang="zh-CN" dirty="0"/>
              <a:t>APIM</a:t>
            </a:r>
            <a:r>
              <a:rPr lang="zh-CN" altLang="en-US" dirty="0"/>
              <a:t>的选择：</a:t>
            </a:r>
            <a:endParaRPr lang="en-US" altLang="zh-CN" dirty="0"/>
          </a:p>
          <a:p>
            <a:pPr marL="514350" indent="-514350">
              <a:buAutoNum type="arabicPeriod"/>
            </a:pPr>
            <a:r>
              <a:rPr lang="en-US" altLang="zh-CN" sz="1800" dirty="0"/>
              <a:t>BTP </a:t>
            </a:r>
            <a:r>
              <a:rPr lang="zh-CN" altLang="en-US" sz="1800" dirty="0"/>
              <a:t>可以我们内部使用，把我们所有开发的</a:t>
            </a:r>
            <a:r>
              <a:rPr lang="en-US" altLang="zh-CN" sz="1800" dirty="0"/>
              <a:t>API </a:t>
            </a:r>
            <a:r>
              <a:rPr lang="zh-CN" altLang="en-US" sz="1800" dirty="0"/>
              <a:t>放上去，不用也可以放上去，这样我们去寻找相应的功能更加直观，然后也可以用来做统计。</a:t>
            </a:r>
            <a:endParaRPr lang="en-US" altLang="zh-CN" sz="1800" dirty="0"/>
          </a:p>
          <a:p>
            <a:pPr marL="514350" indent="-514350">
              <a:buAutoNum type="arabicPeriod"/>
            </a:pPr>
            <a:r>
              <a:rPr lang="en-US" altLang="zh-CN" sz="1800" dirty="0"/>
              <a:t>Wistron  APIM </a:t>
            </a:r>
            <a:r>
              <a:rPr lang="zh-CN" altLang="en-US" sz="1800" dirty="0"/>
              <a:t> </a:t>
            </a:r>
            <a:r>
              <a:rPr lang="en-US" altLang="zh-CN" sz="1800" dirty="0"/>
              <a:t>-</a:t>
            </a:r>
            <a:r>
              <a:rPr lang="zh-CN" altLang="en-US" sz="1800" dirty="0"/>
              <a:t> 公司推行的</a:t>
            </a:r>
            <a:r>
              <a:rPr lang="en-US" altLang="zh-CN" sz="1800" dirty="0"/>
              <a:t>APIM </a:t>
            </a:r>
            <a:r>
              <a:rPr lang="zh-CN" altLang="en-US" sz="1800" dirty="0"/>
              <a:t>，如果有一些外部系统会用到的</a:t>
            </a:r>
            <a:r>
              <a:rPr lang="en-US" altLang="zh-CN" sz="1800" dirty="0"/>
              <a:t>APIM</a:t>
            </a:r>
            <a:r>
              <a:rPr lang="zh-CN" altLang="en-US" sz="1800" dirty="0"/>
              <a:t>我们可以把相应的</a:t>
            </a:r>
            <a:r>
              <a:rPr lang="en-US" altLang="zh-CN" sz="1800" dirty="0"/>
              <a:t>API </a:t>
            </a:r>
            <a:r>
              <a:rPr lang="zh-CN" altLang="en-US" sz="1800" dirty="0"/>
              <a:t>部署到 公司的</a:t>
            </a:r>
            <a:r>
              <a:rPr lang="en-US" altLang="zh-CN" sz="1800" dirty="0" err="1"/>
              <a:t>apim</a:t>
            </a:r>
            <a:r>
              <a:rPr lang="en-US" altLang="zh-CN" sz="1800" dirty="0"/>
              <a:t> </a:t>
            </a:r>
            <a:r>
              <a:rPr lang="zh-CN" altLang="en-US" sz="1800" dirty="0"/>
              <a:t>供外部系统使用</a:t>
            </a:r>
            <a:r>
              <a:rPr lang="en-US" altLang="zh-CN" sz="1800" dirty="0"/>
              <a:t>	</a:t>
            </a:r>
          </a:p>
          <a:p>
            <a:pPr marL="514350" indent="-514350">
              <a:buAutoNum type="arabicPeriod"/>
            </a:pPr>
            <a:endParaRPr lang="en-US" altLang="zh-CN" sz="1800" b="1" dirty="0"/>
          </a:p>
          <a:p>
            <a:pPr marL="514350" indent="-514350">
              <a:buAutoNum type="arabicPeriod"/>
            </a:pPr>
            <a:endParaRPr lang="en-US" altLang="zh-CN" sz="1800" b="1" dirty="0"/>
          </a:p>
        </p:txBody>
      </p:sp>
    </p:spTree>
    <p:extLst>
      <p:ext uri="{BB962C8B-B14F-4D97-AF65-F5344CB8AC3E}">
        <p14:creationId xmlns:p14="http://schemas.microsoft.com/office/powerpoint/2010/main" val="62517211"/>
      </p:ext>
    </p:extLst>
  </p:cSld>
  <p:clrMapOvr>
    <a:masterClrMapping/>
  </p:clrMapOvr>
  <p:transition spd="slow">
    <p:zoom dir="in"/>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D64A948-00B5-DE23-F9D8-1895A24840EE}"/>
              </a:ext>
            </a:extLst>
          </p:cNvPr>
          <p:cNvSpPr>
            <a:spLocks noGrp="1"/>
          </p:cNvSpPr>
          <p:nvPr>
            <p:ph type="title"/>
          </p:nvPr>
        </p:nvSpPr>
        <p:spPr/>
        <p:txBody>
          <a:bodyPr/>
          <a:lstStyle/>
          <a:p>
            <a:r>
              <a:rPr kumimoji="0" lang="en-US" altLang="zh-TW" dirty="0">
                <a:solidFill>
                  <a:srgbClr val="0067BB"/>
                </a:solidFill>
                <a:cs typeface="Arial" panose="020B0604020202020204" pitchFamily="34" charset="0"/>
              </a:rPr>
              <a:t>WISTRON </a:t>
            </a:r>
            <a:r>
              <a:rPr lang="en-US" altLang="zh-TW" sz="3200" dirty="0">
                <a:solidFill>
                  <a:srgbClr val="00506E"/>
                </a:solidFill>
                <a:cs typeface="Calibri" panose="020F0502020204030204" pitchFamily="34" charset="0"/>
              </a:rPr>
              <a:t>APIM</a:t>
            </a:r>
            <a:endParaRPr lang="zh-CN" altLang="en-US" dirty="0"/>
          </a:p>
        </p:txBody>
      </p:sp>
      <p:sp>
        <p:nvSpPr>
          <p:cNvPr id="4" name="灯片编号占位符 3">
            <a:extLst>
              <a:ext uri="{FF2B5EF4-FFF2-40B4-BE49-F238E27FC236}">
                <a16:creationId xmlns:a16="http://schemas.microsoft.com/office/drawing/2014/main" id="{6091B845-1EFE-7662-2A38-C0B57355AE4C}"/>
              </a:ext>
            </a:extLst>
          </p:cNvPr>
          <p:cNvSpPr>
            <a:spLocks noGrp="1"/>
          </p:cNvSpPr>
          <p:nvPr>
            <p:ph type="sldNum" sz="quarter" idx="10"/>
          </p:nvPr>
        </p:nvSpPr>
        <p:spPr/>
        <p:txBody>
          <a:bodyPr/>
          <a:lstStyle/>
          <a:p>
            <a:pPr>
              <a:defRPr/>
            </a:pPr>
            <a:fld id="{7A6790E0-BEF4-4832-A75A-9EE1100ED3A6}" type="slidenum">
              <a:rPr lang="en-US" altLang="zh-TW" smtClean="0"/>
              <a:pPr>
                <a:defRPr/>
              </a:pPr>
              <a:t>44</a:t>
            </a:fld>
            <a:endParaRPr lang="en-US" altLang="zh-TW" dirty="0"/>
          </a:p>
        </p:txBody>
      </p:sp>
      <p:sp>
        <p:nvSpPr>
          <p:cNvPr id="2" name="内容占位符 1">
            <a:extLst>
              <a:ext uri="{FF2B5EF4-FFF2-40B4-BE49-F238E27FC236}">
                <a16:creationId xmlns:a16="http://schemas.microsoft.com/office/drawing/2014/main" id="{55C06981-DA64-E246-8520-1F3F03005B67}"/>
              </a:ext>
            </a:extLst>
          </p:cNvPr>
          <p:cNvSpPr>
            <a:spLocks noGrp="1"/>
          </p:cNvSpPr>
          <p:nvPr>
            <p:ph idx="1"/>
          </p:nvPr>
        </p:nvSpPr>
        <p:spPr>
          <a:xfrm>
            <a:off x="685800" y="874514"/>
            <a:ext cx="8229600" cy="3394472"/>
          </a:xfrm>
        </p:spPr>
        <p:txBody>
          <a:bodyPr/>
          <a:lstStyle/>
          <a:p>
            <a:pPr marL="0" indent="0">
              <a:buNone/>
            </a:pPr>
            <a:r>
              <a:rPr lang="en-US" altLang="zh-CN" dirty="0"/>
              <a:t>WISTRON APIM </a:t>
            </a:r>
            <a:r>
              <a:rPr lang="zh-CN" altLang="en-US" dirty="0"/>
              <a:t>部署</a:t>
            </a:r>
            <a:endParaRPr lang="en-US" altLang="zh-CN" dirty="0"/>
          </a:p>
          <a:p>
            <a:pPr marL="0" indent="0">
              <a:buNone/>
            </a:pPr>
            <a:endParaRPr lang="en-US" altLang="zh-CN" sz="1800" dirty="0"/>
          </a:p>
          <a:p>
            <a:pPr marL="0" indent="0">
              <a:buNone/>
            </a:pPr>
            <a:endParaRPr lang="en-US" altLang="zh-CN" sz="1800" dirty="0"/>
          </a:p>
          <a:p>
            <a:pPr marL="514350" indent="-514350">
              <a:buAutoNum type="arabicPeriod"/>
            </a:pPr>
            <a:endParaRPr lang="en-US" altLang="zh-CN" sz="1800" b="1" dirty="0"/>
          </a:p>
          <a:p>
            <a:pPr marL="514350" indent="-514350">
              <a:buAutoNum type="arabicPeriod"/>
            </a:pPr>
            <a:endParaRPr lang="en-US" altLang="zh-CN" sz="1800" b="1" dirty="0"/>
          </a:p>
        </p:txBody>
      </p:sp>
    </p:spTree>
    <p:extLst>
      <p:ext uri="{BB962C8B-B14F-4D97-AF65-F5344CB8AC3E}">
        <p14:creationId xmlns:p14="http://schemas.microsoft.com/office/powerpoint/2010/main" val="3938523620"/>
      </p:ext>
    </p:extLst>
  </p:cSld>
  <p:clrMapOvr>
    <a:masterClrMapping/>
  </p:clrMapOvr>
  <p:transition spd="slow">
    <p:zoom dir="in"/>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D64A948-00B5-DE23-F9D8-1895A24840EE}"/>
              </a:ext>
            </a:extLst>
          </p:cNvPr>
          <p:cNvSpPr>
            <a:spLocks noGrp="1"/>
          </p:cNvSpPr>
          <p:nvPr>
            <p:ph type="title"/>
          </p:nvPr>
        </p:nvSpPr>
        <p:spPr/>
        <p:txBody>
          <a:bodyPr/>
          <a:lstStyle/>
          <a:p>
            <a:r>
              <a:rPr kumimoji="0" lang="en-US" altLang="zh-TW" sz="32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t>
            </a:r>
            <a:r>
              <a:rPr lang="en-US" altLang="zh-TW" sz="3200" dirty="0">
                <a:solidFill>
                  <a:srgbClr val="00506E"/>
                </a:solidFill>
                <a:cs typeface="Calibri" panose="020F0502020204030204" pitchFamily="34" charset="0"/>
              </a:rPr>
              <a:t>APIM</a:t>
            </a:r>
            <a:endParaRPr lang="zh-CN" altLang="en-US" dirty="0"/>
          </a:p>
        </p:txBody>
      </p:sp>
      <p:sp>
        <p:nvSpPr>
          <p:cNvPr id="4" name="灯片编号占位符 3">
            <a:extLst>
              <a:ext uri="{FF2B5EF4-FFF2-40B4-BE49-F238E27FC236}">
                <a16:creationId xmlns:a16="http://schemas.microsoft.com/office/drawing/2014/main" id="{6091B845-1EFE-7662-2A38-C0B57355AE4C}"/>
              </a:ext>
            </a:extLst>
          </p:cNvPr>
          <p:cNvSpPr>
            <a:spLocks noGrp="1"/>
          </p:cNvSpPr>
          <p:nvPr>
            <p:ph type="sldNum" sz="quarter" idx="10"/>
          </p:nvPr>
        </p:nvSpPr>
        <p:spPr/>
        <p:txBody>
          <a:bodyPr/>
          <a:lstStyle/>
          <a:p>
            <a:pPr>
              <a:defRPr/>
            </a:pPr>
            <a:fld id="{7A6790E0-BEF4-4832-A75A-9EE1100ED3A6}" type="slidenum">
              <a:rPr lang="en-US" altLang="zh-TW" smtClean="0"/>
              <a:pPr>
                <a:defRPr/>
              </a:pPr>
              <a:t>45</a:t>
            </a:fld>
            <a:endParaRPr lang="en-US" altLang="zh-TW" dirty="0"/>
          </a:p>
        </p:txBody>
      </p:sp>
      <p:sp>
        <p:nvSpPr>
          <p:cNvPr id="2" name="内容占位符 1">
            <a:extLst>
              <a:ext uri="{FF2B5EF4-FFF2-40B4-BE49-F238E27FC236}">
                <a16:creationId xmlns:a16="http://schemas.microsoft.com/office/drawing/2014/main" id="{55C06981-DA64-E246-8520-1F3F03005B67}"/>
              </a:ext>
            </a:extLst>
          </p:cNvPr>
          <p:cNvSpPr>
            <a:spLocks noGrp="1"/>
          </p:cNvSpPr>
          <p:nvPr>
            <p:ph idx="1"/>
          </p:nvPr>
        </p:nvSpPr>
        <p:spPr>
          <a:xfrm>
            <a:off x="685800" y="874514"/>
            <a:ext cx="8229600" cy="3394472"/>
          </a:xfrm>
        </p:spPr>
        <p:txBody>
          <a:bodyPr/>
          <a:lstStyle/>
          <a:p>
            <a:pPr marL="0" indent="0">
              <a:buNone/>
            </a:pPr>
            <a:r>
              <a:rPr lang="en-US" altLang="zh-CN" sz="1600" b="1" dirty="0"/>
              <a:t>APIM </a:t>
            </a:r>
            <a:r>
              <a:rPr lang="zh-CN" altLang="en-US" sz="1600" b="1" dirty="0"/>
              <a:t>上线标准（供参考之后应该会有一份标准的文档）</a:t>
            </a:r>
            <a:endParaRPr lang="en-US" altLang="zh-CN" sz="1600" b="1" dirty="0"/>
          </a:p>
          <a:p>
            <a:pPr algn="l">
              <a:buFont typeface="+mj-lt"/>
              <a:buAutoNum type="arabicPeriod"/>
            </a:pPr>
            <a:r>
              <a:rPr lang="en-US" altLang="zh-CN" sz="1100" b="1" i="0" dirty="0">
                <a:solidFill>
                  <a:schemeClr val="tx1"/>
                </a:solidFill>
                <a:effectLst/>
                <a:latin typeface="Segoe WPC"/>
              </a:rPr>
              <a:t>RESTful</a:t>
            </a:r>
            <a:r>
              <a:rPr lang="zh-CN" altLang="en-US" sz="1100" b="1" i="0" dirty="0">
                <a:solidFill>
                  <a:schemeClr val="tx1"/>
                </a:solidFill>
                <a:effectLst/>
                <a:latin typeface="Segoe WPC"/>
              </a:rPr>
              <a:t>规范</a:t>
            </a:r>
            <a:r>
              <a:rPr lang="en-US" altLang="zh-CN" sz="1100" b="1" i="0" dirty="0">
                <a:solidFill>
                  <a:schemeClr val="tx1"/>
                </a:solidFill>
                <a:effectLst/>
                <a:latin typeface="Segoe WPC"/>
              </a:rPr>
              <a:t>/</a:t>
            </a:r>
            <a:r>
              <a:rPr lang="en-US" altLang="zh-CN" sz="1100" b="1" i="0" dirty="0" err="1">
                <a:solidFill>
                  <a:schemeClr val="tx1"/>
                </a:solidFill>
                <a:effectLst/>
                <a:latin typeface="Segoe WPC"/>
              </a:rPr>
              <a:t>Odata</a:t>
            </a:r>
            <a:r>
              <a:rPr lang="zh-CN" altLang="en-US" sz="1100" b="1" i="0" dirty="0">
                <a:solidFill>
                  <a:schemeClr val="tx1"/>
                </a:solidFill>
                <a:effectLst/>
                <a:latin typeface="Segoe WPC"/>
              </a:rPr>
              <a:t>规范</a:t>
            </a:r>
            <a:r>
              <a:rPr lang="zh-CN" altLang="en-US" sz="1100" b="0" i="0" dirty="0">
                <a:solidFill>
                  <a:schemeClr val="tx1"/>
                </a:solidFill>
                <a:effectLst/>
                <a:latin typeface="Segoe WPC"/>
              </a:rPr>
              <a:t>：如果你的</a:t>
            </a:r>
            <a:r>
              <a:rPr lang="en-US" altLang="zh-CN" sz="1100" b="0" i="0" dirty="0">
                <a:solidFill>
                  <a:schemeClr val="tx1"/>
                </a:solidFill>
                <a:effectLst/>
                <a:latin typeface="Segoe WPC"/>
              </a:rPr>
              <a:t>API</a:t>
            </a:r>
            <a:r>
              <a:rPr lang="zh-CN" altLang="en-US" sz="1100" b="0" i="0" dirty="0">
                <a:solidFill>
                  <a:schemeClr val="tx1"/>
                </a:solidFill>
                <a:effectLst/>
                <a:latin typeface="Segoe WPC"/>
              </a:rPr>
              <a:t>是</a:t>
            </a:r>
            <a:r>
              <a:rPr lang="en-US" altLang="zh-CN" sz="1100" b="0" i="0" dirty="0">
                <a:solidFill>
                  <a:schemeClr val="tx1"/>
                </a:solidFill>
                <a:effectLst/>
                <a:latin typeface="Segoe WPC"/>
              </a:rPr>
              <a:t>RESTful</a:t>
            </a:r>
            <a:r>
              <a:rPr lang="zh-CN" altLang="en-US" sz="1100" b="0" i="0" dirty="0">
                <a:solidFill>
                  <a:schemeClr val="tx1"/>
                </a:solidFill>
                <a:effectLst/>
                <a:latin typeface="Segoe WPC"/>
              </a:rPr>
              <a:t>的，那么需要遵循</a:t>
            </a:r>
            <a:r>
              <a:rPr lang="en-US" altLang="zh-CN" sz="1100" b="0" i="0" dirty="0">
                <a:solidFill>
                  <a:schemeClr val="tx1"/>
                </a:solidFill>
                <a:effectLst/>
                <a:latin typeface="Segoe WPC"/>
              </a:rPr>
              <a:t>RESTful</a:t>
            </a:r>
            <a:r>
              <a:rPr lang="zh-CN" altLang="en-US" sz="1100" b="0" i="0" dirty="0">
                <a:solidFill>
                  <a:schemeClr val="tx1"/>
                </a:solidFill>
                <a:effectLst/>
                <a:latin typeface="Segoe WPC"/>
              </a:rPr>
              <a:t>的设计原则，如使用适当的</a:t>
            </a:r>
            <a:r>
              <a:rPr lang="en-US" altLang="zh-CN" sz="1100" b="0" i="0" dirty="0">
                <a:solidFill>
                  <a:schemeClr val="tx1"/>
                </a:solidFill>
                <a:effectLst/>
                <a:latin typeface="Segoe WPC"/>
              </a:rPr>
              <a:t>HTTP</a:t>
            </a:r>
            <a:r>
              <a:rPr lang="zh-CN" altLang="en-US" sz="1100" b="0" i="0" dirty="0">
                <a:solidFill>
                  <a:schemeClr val="tx1"/>
                </a:solidFill>
                <a:effectLst/>
                <a:latin typeface="Segoe WPC"/>
              </a:rPr>
              <a:t>方法（</a:t>
            </a:r>
            <a:r>
              <a:rPr lang="en-US" altLang="zh-CN" sz="1100" b="0" i="0" dirty="0">
                <a:solidFill>
                  <a:schemeClr val="tx1"/>
                </a:solidFill>
                <a:effectLst/>
                <a:latin typeface="Segoe WPC"/>
              </a:rPr>
              <a:t>GET</a:t>
            </a:r>
            <a:r>
              <a:rPr lang="zh-CN" altLang="en-US" sz="1100" b="0" i="0" dirty="0">
                <a:solidFill>
                  <a:schemeClr val="tx1"/>
                </a:solidFill>
                <a:effectLst/>
                <a:latin typeface="Segoe WPC"/>
              </a:rPr>
              <a:t>、</a:t>
            </a:r>
            <a:r>
              <a:rPr lang="en-US" altLang="zh-CN" sz="1100" b="0" i="0" dirty="0">
                <a:solidFill>
                  <a:schemeClr val="tx1"/>
                </a:solidFill>
                <a:effectLst/>
                <a:latin typeface="Segoe WPC"/>
              </a:rPr>
              <a:t>POST</a:t>
            </a:r>
            <a:r>
              <a:rPr lang="zh-CN" altLang="en-US" sz="1100" b="0" i="0" dirty="0">
                <a:solidFill>
                  <a:schemeClr val="tx1"/>
                </a:solidFill>
                <a:effectLst/>
                <a:latin typeface="Segoe WPC"/>
              </a:rPr>
              <a:t>、</a:t>
            </a:r>
            <a:r>
              <a:rPr lang="en-US" altLang="zh-CN" sz="1100" b="0" i="0" dirty="0">
                <a:solidFill>
                  <a:schemeClr val="tx1"/>
                </a:solidFill>
                <a:effectLst/>
                <a:latin typeface="Segoe WPC"/>
              </a:rPr>
              <a:t>PUT</a:t>
            </a:r>
            <a:r>
              <a:rPr lang="zh-CN" altLang="en-US" sz="1100" b="0" i="0" dirty="0">
                <a:solidFill>
                  <a:schemeClr val="tx1"/>
                </a:solidFill>
                <a:effectLst/>
                <a:latin typeface="Segoe WPC"/>
              </a:rPr>
              <a:t>、</a:t>
            </a:r>
            <a:r>
              <a:rPr lang="en-US" altLang="zh-CN" sz="1100" b="0" i="0" dirty="0">
                <a:solidFill>
                  <a:schemeClr val="tx1"/>
                </a:solidFill>
                <a:effectLst/>
                <a:latin typeface="Segoe WPC"/>
              </a:rPr>
              <a:t>DELETE</a:t>
            </a:r>
            <a:r>
              <a:rPr lang="zh-CN" altLang="en-US" sz="1100" b="0" i="0" dirty="0">
                <a:solidFill>
                  <a:schemeClr val="tx1"/>
                </a:solidFill>
                <a:effectLst/>
                <a:latin typeface="Segoe WPC"/>
              </a:rPr>
              <a:t>等），使用状态码来表示响应的状态，使用资源的</a:t>
            </a:r>
            <a:r>
              <a:rPr lang="en-US" altLang="zh-CN" sz="1100" b="0" i="0" dirty="0">
                <a:solidFill>
                  <a:schemeClr val="tx1"/>
                </a:solidFill>
                <a:effectLst/>
                <a:latin typeface="Segoe WPC"/>
              </a:rPr>
              <a:t>URI</a:t>
            </a:r>
            <a:r>
              <a:rPr lang="zh-CN" altLang="en-US" sz="1100" b="0" i="0" dirty="0">
                <a:solidFill>
                  <a:schemeClr val="tx1"/>
                </a:solidFill>
                <a:effectLst/>
                <a:latin typeface="Segoe WPC"/>
              </a:rPr>
              <a:t>来表示资源等。</a:t>
            </a:r>
          </a:p>
          <a:p>
            <a:pPr algn="l">
              <a:buFont typeface="+mj-lt"/>
              <a:buAutoNum type="arabicPeriod"/>
            </a:pPr>
            <a:r>
              <a:rPr lang="zh-CN" altLang="en-US" sz="1100" b="1" i="0" dirty="0">
                <a:solidFill>
                  <a:schemeClr val="tx1"/>
                </a:solidFill>
                <a:effectLst/>
                <a:latin typeface="Segoe WPC"/>
              </a:rPr>
              <a:t>版本控制</a:t>
            </a:r>
            <a:r>
              <a:rPr lang="zh-CN" altLang="en-US" sz="1100" b="0" i="0" dirty="0">
                <a:solidFill>
                  <a:schemeClr val="tx1"/>
                </a:solidFill>
                <a:effectLst/>
                <a:latin typeface="Segoe WPC"/>
              </a:rPr>
              <a:t>：</a:t>
            </a:r>
            <a:r>
              <a:rPr lang="en-US" altLang="zh-CN" sz="1100" b="0" i="0" dirty="0">
                <a:solidFill>
                  <a:schemeClr val="tx1"/>
                </a:solidFill>
                <a:effectLst/>
                <a:latin typeface="Segoe WPC"/>
              </a:rPr>
              <a:t>API</a:t>
            </a:r>
            <a:r>
              <a:rPr lang="zh-CN" altLang="en-US" sz="1100" b="0" i="0" dirty="0">
                <a:solidFill>
                  <a:schemeClr val="tx1"/>
                </a:solidFill>
                <a:effectLst/>
                <a:latin typeface="Segoe WPC"/>
              </a:rPr>
              <a:t>应该有一个明确的版本控制策略，以便在不破坏现有客户端的情况下进行更改。</a:t>
            </a:r>
          </a:p>
          <a:p>
            <a:pPr algn="l">
              <a:buFont typeface="+mj-lt"/>
              <a:buAutoNum type="arabicPeriod"/>
            </a:pPr>
            <a:r>
              <a:rPr lang="zh-CN" altLang="en-US" sz="1100" b="1" i="0" dirty="0">
                <a:solidFill>
                  <a:schemeClr val="tx1"/>
                </a:solidFill>
                <a:effectLst/>
                <a:latin typeface="Segoe WPC"/>
              </a:rPr>
              <a:t>错误处理</a:t>
            </a:r>
            <a:r>
              <a:rPr lang="zh-CN" altLang="en-US" sz="1100" b="0" i="0" dirty="0">
                <a:solidFill>
                  <a:schemeClr val="tx1"/>
                </a:solidFill>
                <a:effectLst/>
                <a:latin typeface="Segoe WPC"/>
              </a:rPr>
              <a:t>：</a:t>
            </a:r>
            <a:r>
              <a:rPr lang="en-US" altLang="zh-CN" sz="1100" b="0" i="0" dirty="0">
                <a:solidFill>
                  <a:schemeClr val="tx1"/>
                </a:solidFill>
                <a:effectLst/>
                <a:latin typeface="Segoe WPC"/>
              </a:rPr>
              <a:t>API</a:t>
            </a:r>
            <a:r>
              <a:rPr lang="zh-CN" altLang="en-US" sz="1100" b="0" i="0" dirty="0">
                <a:solidFill>
                  <a:schemeClr val="tx1"/>
                </a:solidFill>
                <a:effectLst/>
                <a:latin typeface="Segoe WPC"/>
              </a:rPr>
              <a:t>应该有一种一致的方式来处理错误，并返回有用的错误信息。</a:t>
            </a:r>
          </a:p>
          <a:p>
            <a:pPr algn="l">
              <a:buFont typeface="+mj-lt"/>
              <a:buAutoNum type="arabicPeriod"/>
            </a:pPr>
            <a:r>
              <a:rPr lang="zh-CN" altLang="en-US" sz="1100" b="1" i="0" dirty="0">
                <a:solidFill>
                  <a:schemeClr val="tx1"/>
                </a:solidFill>
                <a:effectLst/>
                <a:latin typeface="Segoe WPC"/>
              </a:rPr>
              <a:t>安全性</a:t>
            </a:r>
            <a:r>
              <a:rPr lang="zh-CN" altLang="en-US" sz="1100" b="0" i="0" dirty="0">
                <a:solidFill>
                  <a:schemeClr val="tx1"/>
                </a:solidFill>
                <a:effectLst/>
                <a:latin typeface="Segoe WPC"/>
              </a:rPr>
              <a:t>：</a:t>
            </a:r>
            <a:r>
              <a:rPr lang="en-US" altLang="zh-CN" sz="1100" b="0" i="0" dirty="0">
                <a:solidFill>
                  <a:schemeClr val="tx1"/>
                </a:solidFill>
                <a:effectLst/>
                <a:latin typeface="Segoe WPC"/>
              </a:rPr>
              <a:t>API</a:t>
            </a:r>
            <a:r>
              <a:rPr lang="zh-CN" altLang="en-US" sz="1100" b="0" i="0" dirty="0">
                <a:solidFill>
                  <a:schemeClr val="tx1"/>
                </a:solidFill>
                <a:effectLst/>
                <a:latin typeface="Segoe WPC"/>
              </a:rPr>
              <a:t>应该使用适当的安全措施，如</a:t>
            </a:r>
            <a:r>
              <a:rPr lang="en-US" altLang="zh-CN" sz="1100" b="0" i="0" dirty="0">
                <a:solidFill>
                  <a:schemeClr val="tx1"/>
                </a:solidFill>
                <a:effectLst/>
                <a:latin typeface="Segoe WPC"/>
              </a:rPr>
              <a:t>HTTPS</a:t>
            </a:r>
            <a:r>
              <a:rPr lang="zh-CN" altLang="en-US" sz="1100" b="0" i="0" dirty="0">
                <a:solidFill>
                  <a:schemeClr val="tx1"/>
                </a:solidFill>
                <a:effectLst/>
                <a:latin typeface="Segoe WPC"/>
              </a:rPr>
              <a:t>、身份验证和授权。</a:t>
            </a:r>
          </a:p>
          <a:p>
            <a:pPr algn="l">
              <a:buFont typeface="+mj-lt"/>
              <a:buAutoNum type="arabicPeriod"/>
            </a:pPr>
            <a:r>
              <a:rPr lang="zh-CN" altLang="en-US" sz="1100" b="1" i="0" dirty="0">
                <a:solidFill>
                  <a:schemeClr val="tx1"/>
                </a:solidFill>
                <a:effectLst/>
                <a:latin typeface="Segoe WPC"/>
              </a:rPr>
              <a:t>文档</a:t>
            </a:r>
            <a:r>
              <a:rPr lang="zh-CN" altLang="en-US" sz="1100" b="0" i="0" dirty="0">
                <a:solidFill>
                  <a:schemeClr val="tx1"/>
                </a:solidFill>
                <a:effectLst/>
                <a:latin typeface="Segoe WPC"/>
              </a:rPr>
              <a:t>：</a:t>
            </a:r>
            <a:r>
              <a:rPr lang="en-US" altLang="zh-CN" sz="1100" b="0" i="0" dirty="0">
                <a:solidFill>
                  <a:schemeClr val="tx1"/>
                </a:solidFill>
                <a:effectLst/>
                <a:latin typeface="Segoe WPC"/>
              </a:rPr>
              <a:t>API</a:t>
            </a:r>
            <a:r>
              <a:rPr lang="zh-CN" altLang="en-US" sz="1100" b="0" i="0" dirty="0">
                <a:solidFill>
                  <a:schemeClr val="tx1"/>
                </a:solidFill>
                <a:effectLst/>
                <a:latin typeface="Segoe WPC"/>
              </a:rPr>
              <a:t>应该有详细的文档，包括每个端点的功能、请求和响应的格式、错误码的含义等。</a:t>
            </a:r>
          </a:p>
          <a:p>
            <a:pPr algn="l">
              <a:buFont typeface="+mj-lt"/>
              <a:buAutoNum type="arabicPeriod"/>
            </a:pPr>
            <a:r>
              <a:rPr lang="zh-CN" altLang="en-US" sz="1100" b="1" i="0" dirty="0">
                <a:solidFill>
                  <a:schemeClr val="tx1"/>
                </a:solidFill>
                <a:effectLst/>
                <a:latin typeface="Segoe WPC"/>
              </a:rPr>
              <a:t>性能</a:t>
            </a:r>
            <a:r>
              <a:rPr lang="zh-CN" altLang="en-US" sz="1100" b="0" i="0" dirty="0">
                <a:solidFill>
                  <a:schemeClr val="tx1"/>
                </a:solidFill>
                <a:effectLst/>
                <a:latin typeface="Segoe WPC"/>
              </a:rPr>
              <a:t>：</a:t>
            </a:r>
            <a:r>
              <a:rPr lang="en-US" altLang="zh-CN" sz="1100" b="0" i="0" dirty="0">
                <a:solidFill>
                  <a:schemeClr val="tx1"/>
                </a:solidFill>
                <a:effectLst/>
                <a:latin typeface="Segoe WPC"/>
              </a:rPr>
              <a:t>API</a:t>
            </a:r>
            <a:r>
              <a:rPr lang="zh-CN" altLang="en-US" sz="1100" b="0" i="0" dirty="0">
                <a:solidFill>
                  <a:schemeClr val="tx1"/>
                </a:solidFill>
                <a:effectLst/>
                <a:latin typeface="Segoe WPC"/>
              </a:rPr>
              <a:t>应该进行性能测试，以确保它可以在高负载下正常工作。</a:t>
            </a:r>
          </a:p>
          <a:p>
            <a:pPr algn="l">
              <a:buFont typeface="+mj-lt"/>
              <a:buAutoNum type="arabicPeriod"/>
            </a:pPr>
            <a:r>
              <a:rPr lang="zh-CN" altLang="en-US" sz="1100" b="1" i="0" dirty="0">
                <a:solidFill>
                  <a:schemeClr val="tx1"/>
                </a:solidFill>
                <a:effectLst/>
                <a:latin typeface="Segoe WPC"/>
              </a:rPr>
              <a:t>兼容性</a:t>
            </a:r>
            <a:r>
              <a:rPr lang="zh-CN" altLang="en-US" sz="1100" b="0" i="0" dirty="0">
                <a:solidFill>
                  <a:schemeClr val="tx1"/>
                </a:solidFill>
                <a:effectLst/>
                <a:latin typeface="Segoe WPC"/>
              </a:rPr>
              <a:t>：如果</a:t>
            </a:r>
            <a:r>
              <a:rPr lang="en-US" altLang="zh-CN" sz="1100" b="0" i="0" dirty="0">
                <a:solidFill>
                  <a:schemeClr val="tx1"/>
                </a:solidFill>
                <a:effectLst/>
                <a:latin typeface="Segoe WPC"/>
              </a:rPr>
              <a:t>API</a:t>
            </a:r>
            <a:r>
              <a:rPr lang="zh-CN" altLang="en-US" sz="1100" b="0" i="0" dirty="0">
                <a:solidFill>
                  <a:schemeClr val="tx1"/>
                </a:solidFill>
                <a:effectLst/>
                <a:latin typeface="Segoe WPC"/>
              </a:rPr>
              <a:t>是一个更新的版本，那么需要检查它是否与旧版本兼容。</a:t>
            </a:r>
            <a:r>
              <a:rPr lang="en-US" altLang="zh-CN" sz="1100" b="0" i="0" dirty="0">
                <a:solidFill>
                  <a:schemeClr val="tx1"/>
                </a:solidFill>
                <a:effectLst/>
                <a:latin typeface="Segoe WPC"/>
              </a:rPr>
              <a:t>(</a:t>
            </a:r>
            <a:r>
              <a:rPr lang="zh-CN" altLang="en-US" sz="1100" b="0" i="0" dirty="0">
                <a:solidFill>
                  <a:schemeClr val="tx1"/>
                </a:solidFill>
                <a:effectLst/>
                <a:latin typeface="Segoe WPC"/>
              </a:rPr>
              <a:t>对于多个用户共同使用的</a:t>
            </a:r>
            <a:r>
              <a:rPr lang="en-US" altLang="zh-CN" sz="1100" dirty="0">
                <a:solidFill>
                  <a:schemeClr val="tx1"/>
                </a:solidFill>
                <a:latin typeface="Segoe WPC"/>
              </a:rPr>
              <a:t>API </a:t>
            </a:r>
            <a:r>
              <a:rPr lang="zh-CN" altLang="en-US" sz="1100" dirty="0">
                <a:solidFill>
                  <a:schemeClr val="tx1"/>
                </a:solidFill>
                <a:latin typeface="Segoe WPC"/>
              </a:rPr>
              <a:t>适用 版控部分有讲</a:t>
            </a:r>
            <a:r>
              <a:rPr lang="en-US" altLang="zh-CN" sz="1100" b="0" i="0" dirty="0">
                <a:solidFill>
                  <a:schemeClr val="tx1"/>
                </a:solidFill>
                <a:effectLst/>
                <a:latin typeface="Segoe WPC"/>
              </a:rPr>
              <a:t>)</a:t>
            </a:r>
            <a:endParaRPr lang="zh-CN" altLang="en-US" sz="1100" b="0" i="0" dirty="0">
              <a:solidFill>
                <a:schemeClr val="tx1"/>
              </a:solidFill>
              <a:effectLst/>
              <a:latin typeface="Segoe WPC"/>
            </a:endParaRPr>
          </a:p>
          <a:p>
            <a:pPr algn="l">
              <a:buFont typeface="+mj-lt"/>
              <a:buAutoNum type="arabicPeriod"/>
            </a:pPr>
            <a:r>
              <a:rPr lang="zh-CN" altLang="en-US" sz="1100" b="1" i="0" dirty="0">
                <a:solidFill>
                  <a:schemeClr val="tx1"/>
                </a:solidFill>
                <a:effectLst/>
                <a:latin typeface="Segoe WPC"/>
              </a:rPr>
              <a:t>数据验证</a:t>
            </a:r>
            <a:r>
              <a:rPr lang="zh-CN" altLang="en-US" sz="1100" b="0" i="0" dirty="0">
                <a:solidFill>
                  <a:schemeClr val="tx1"/>
                </a:solidFill>
                <a:effectLst/>
                <a:latin typeface="Segoe WPC"/>
              </a:rPr>
              <a:t>：</a:t>
            </a:r>
            <a:r>
              <a:rPr lang="en-US" altLang="zh-CN" sz="1100" b="0" i="0" dirty="0">
                <a:solidFill>
                  <a:schemeClr val="tx1"/>
                </a:solidFill>
                <a:effectLst/>
                <a:latin typeface="Segoe WPC"/>
              </a:rPr>
              <a:t>API</a:t>
            </a:r>
            <a:r>
              <a:rPr lang="zh-CN" altLang="en-US" sz="1100" b="0" i="0" dirty="0">
                <a:solidFill>
                  <a:schemeClr val="tx1"/>
                </a:solidFill>
                <a:effectLst/>
                <a:latin typeface="Segoe WPC"/>
              </a:rPr>
              <a:t>应该验证输入数据的正确性，并在数据无效时返回适当的错误，返回相应的错误信息。</a:t>
            </a:r>
          </a:p>
          <a:p>
            <a:pPr algn="l">
              <a:buFont typeface="+mj-lt"/>
              <a:buAutoNum type="arabicPeriod"/>
            </a:pPr>
            <a:r>
              <a:rPr lang="zh-CN" altLang="en-US" sz="1100" b="1" i="0" dirty="0">
                <a:solidFill>
                  <a:schemeClr val="tx1"/>
                </a:solidFill>
                <a:effectLst/>
                <a:latin typeface="Segoe WPC"/>
              </a:rPr>
              <a:t>单元测试和集成测试</a:t>
            </a:r>
            <a:r>
              <a:rPr lang="zh-CN" altLang="en-US" sz="1100" b="0" i="0" dirty="0">
                <a:solidFill>
                  <a:schemeClr val="tx1"/>
                </a:solidFill>
                <a:effectLst/>
                <a:latin typeface="Segoe WPC"/>
              </a:rPr>
              <a:t>：</a:t>
            </a:r>
            <a:r>
              <a:rPr lang="en-US" altLang="zh-CN" sz="1100" b="0" i="0" dirty="0">
                <a:solidFill>
                  <a:schemeClr val="tx1"/>
                </a:solidFill>
                <a:effectLst/>
                <a:latin typeface="Segoe WPC"/>
              </a:rPr>
              <a:t>API</a:t>
            </a:r>
            <a:r>
              <a:rPr lang="zh-CN" altLang="en-US" sz="1100" b="0" i="0" dirty="0">
                <a:solidFill>
                  <a:schemeClr val="tx1"/>
                </a:solidFill>
                <a:effectLst/>
                <a:latin typeface="Segoe WPC"/>
              </a:rPr>
              <a:t>应该有充分的测试覆盖率，以确保其功能正确。</a:t>
            </a:r>
          </a:p>
          <a:p>
            <a:pPr algn="l">
              <a:buFont typeface="+mj-lt"/>
              <a:buAutoNum type="arabicPeriod"/>
            </a:pPr>
            <a:r>
              <a:rPr lang="zh-CN" altLang="en-US" sz="1100" b="1" i="0" dirty="0">
                <a:solidFill>
                  <a:schemeClr val="tx1"/>
                </a:solidFill>
                <a:effectLst/>
                <a:latin typeface="Segoe WPC"/>
              </a:rPr>
              <a:t>限流和防止滥用</a:t>
            </a:r>
            <a:r>
              <a:rPr lang="zh-CN" altLang="en-US" sz="1100" b="0" i="0" dirty="0">
                <a:solidFill>
                  <a:schemeClr val="tx1"/>
                </a:solidFill>
                <a:effectLst/>
                <a:latin typeface="Segoe WPC"/>
              </a:rPr>
              <a:t>：</a:t>
            </a:r>
            <a:r>
              <a:rPr lang="en-US" altLang="zh-CN" sz="1100" b="0" i="0" dirty="0">
                <a:solidFill>
                  <a:schemeClr val="tx1"/>
                </a:solidFill>
                <a:effectLst/>
                <a:latin typeface="Segoe WPC"/>
              </a:rPr>
              <a:t>API</a:t>
            </a:r>
            <a:r>
              <a:rPr lang="zh-CN" altLang="en-US" sz="1100" b="0" i="0" dirty="0">
                <a:solidFill>
                  <a:schemeClr val="tx1"/>
                </a:solidFill>
                <a:effectLst/>
                <a:latin typeface="Segoe WPC"/>
              </a:rPr>
              <a:t>应该有一种机制来限制请求的频率，以防止滥用。（</a:t>
            </a:r>
            <a:r>
              <a:rPr lang="en-US" altLang="zh-CN" sz="1100" b="0" i="0" dirty="0">
                <a:solidFill>
                  <a:schemeClr val="tx1"/>
                </a:solidFill>
                <a:effectLst/>
                <a:latin typeface="Segoe WPC"/>
              </a:rPr>
              <a:t>APIM</a:t>
            </a:r>
            <a:r>
              <a:rPr lang="zh-CN" altLang="en-US" sz="1100" b="0" i="0" dirty="0">
                <a:solidFill>
                  <a:schemeClr val="tx1"/>
                </a:solidFill>
                <a:effectLst/>
                <a:latin typeface="Segoe WPC"/>
              </a:rPr>
              <a:t> </a:t>
            </a:r>
            <a:r>
              <a:rPr lang="en-US" altLang="zh-CN" sz="1100" b="0" i="0" dirty="0">
                <a:solidFill>
                  <a:schemeClr val="tx1"/>
                </a:solidFill>
                <a:effectLst/>
                <a:latin typeface="Segoe WPC"/>
              </a:rPr>
              <a:t>POLICY CONTROL</a:t>
            </a:r>
            <a:r>
              <a:rPr lang="zh-CN" altLang="en-US" sz="1100" b="0" i="0" dirty="0">
                <a:solidFill>
                  <a:schemeClr val="tx1"/>
                </a:solidFill>
                <a:effectLst/>
                <a:latin typeface="Segoe WPC"/>
              </a:rPr>
              <a:t>）</a:t>
            </a:r>
          </a:p>
          <a:p>
            <a:pPr marL="0" indent="0">
              <a:buNone/>
            </a:pPr>
            <a:endParaRPr lang="zh-CN" altLang="en-US" sz="1600" b="1" dirty="0"/>
          </a:p>
        </p:txBody>
      </p:sp>
    </p:spTree>
    <p:extLst>
      <p:ext uri="{BB962C8B-B14F-4D97-AF65-F5344CB8AC3E}">
        <p14:creationId xmlns:p14="http://schemas.microsoft.com/office/powerpoint/2010/main" val="1933265196"/>
      </p:ext>
    </p:extLst>
  </p:cSld>
  <p:clrMapOvr>
    <a:masterClrMapping/>
  </p:clrMapOvr>
  <p:transition spd="slow">
    <p:zoom dir="in"/>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D64A948-00B5-DE23-F9D8-1895A24840EE}"/>
              </a:ext>
            </a:extLst>
          </p:cNvPr>
          <p:cNvSpPr>
            <a:spLocks noGrp="1"/>
          </p:cNvSpPr>
          <p:nvPr>
            <p:ph type="title"/>
          </p:nvPr>
        </p:nvSpPr>
        <p:spPr/>
        <p:txBody>
          <a:bodyPr/>
          <a:lstStyle/>
          <a:p>
            <a:r>
              <a:rPr kumimoji="0" lang="en-US" altLang="zh-TW" sz="32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t>
            </a:r>
            <a:r>
              <a:rPr lang="en-US" altLang="zh-TW" sz="3200" dirty="0">
                <a:solidFill>
                  <a:srgbClr val="00506E"/>
                </a:solidFill>
                <a:cs typeface="Calibri" panose="020F0502020204030204" pitchFamily="34" charset="0"/>
              </a:rPr>
              <a:t>APIM</a:t>
            </a:r>
            <a:endParaRPr lang="zh-CN" altLang="en-US" dirty="0"/>
          </a:p>
        </p:txBody>
      </p:sp>
      <p:sp>
        <p:nvSpPr>
          <p:cNvPr id="4" name="灯片编号占位符 3">
            <a:extLst>
              <a:ext uri="{FF2B5EF4-FFF2-40B4-BE49-F238E27FC236}">
                <a16:creationId xmlns:a16="http://schemas.microsoft.com/office/drawing/2014/main" id="{6091B845-1EFE-7662-2A38-C0B57355AE4C}"/>
              </a:ext>
            </a:extLst>
          </p:cNvPr>
          <p:cNvSpPr>
            <a:spLocks noGrp="1"/>
          </p:cNvSpPr>
          <p:nvPr>
            <p:ph type="sldNum" sz="quarter" idx="10"/>
          </p:nvPr>
        </p:nvSpPr>
        <p:spPr/>
        <p:txBody>
          <a:bodyPr/>
          <a:lstStyle/>
          <a:p>
            <a:pPr>
              <a:defRPr/>
            </a:pPr>
            <a:fld id="{7A6790E0-BEF4-4832-A75A-9EE1100ED3A6}" type="slidenum">
              <a:rPr lang="en-US" altLang="zh-TW" smtClean="0"/>
              <a:pPr>
                <a:defRPr/>
              </a:pPr>
              <a:t>46</a:t>
            </a:fld>
            <a:endParaRPr lang="en-US" altLang="zh-TW" dirty="0"/>
          </a:p>
        </p:txBody>
      </p:sp>
      <p:sp>
        <p:nvSpPr>
          <p:cNvPr id="2" name="内容占位符 1">
            <a:extLst>
              <a:ext uri="{FF2B5EF4-FFF2-40B4-BE49-F238E27FC236}">
                <a16:creationId xmlns:a16="http://schemas.microsoft.com/office/drawing/2014/main" id="{55C06981-DA64-E246-8520-1F3F03005B67}"/>
              </a:ext>
            </a:extLst>
          </p:cNvPr>
          <p:cNvSpPr>
            <a:spLocks noGrp="1"/>
          </p:cNvSpPr>
          <p:nvPr>
            <p:ph idx="1"/>
          </p:nvPr>
        </p:nvSpPr>
        <p:spPr>
          <a:xfrm>
            <a:off x="381000" y="874514"/>
            <a:ext cx="8534400" cy="3830836"/>
          </a:xfrm>
        </p:spPr>
        <p:txBody>
          <a:bodyPr/>
          <a:lstStyle/>
          <a:p>
            <a:pPr marL="0" indent="0">
              <a:buNone/>
            </a:pPr>
            <a:r>
              <a:rPr lang="en-US" altLang="zh-CN" sz="1600" b="1" i="0" dirty="0">
                <a:solidFill>
                  <a:schemeClr val="tx1"/>
                </a:solidFill>
                <a:effectLst/>
                <a:latin typeface="Segoe WPC"/>
              </a:rPr>
              <a:t>1.RESTful</a:t>
            </a:r>
            <a:r>
              <a:rPr lang="zh-CN" altLang="en-US" sz="1600" b="1" i="0" dirty="0">
                <a:solidFill>
                  <a:schemeClr val="tx1"/>
                </a:solidFill>
                <a:effectLst/>
                <a:latin typeface="Segoe WPC"/>
              </a:rPr>
              <a:t>规范</a:t>
            </a:r>
            <a:endParaRPr lang="en-US" altLang="zh-CN" sz="1600" b="1" i="0" dirty="0">
              <a:solidFill>
                <a:schemeClr val="tx1"/>
              </a:solidFill>
              <a:effectLst/>
              <a:latin typeface="Segoe WPC"/>
            </a:endParaRPr>
          </a:p>
          <a:p>
            <a:pPr marL="0" indent="0">
              <a:buNone/>
            </a:pPr>
            <a:r>
              <a:rPr lang="en-US" altLang="zh-CN" sz="1100" dirty="0"/>
              <a:t>RESTful</a:t>
            </a:r>
            <a:r>
              <a:rPr lang="zh-CN" altLang="en-US" sz="1100" dirty="0"/>
              <a:t>规范是一种软件架构风格，用于设计和开发网络应用程序，它强调使用标准</a:t>
            </a:r>
            <a:r>
              <a:rPr lang="en-US" altLang="zh-CN" sz="1100" dirty="0"/>
              <a:t>HTTP</a:t>
            </a:r>
            <a:r>
              <a:rPr lang="zh-CN" altLang="en-US" sz="1100" dirty="0"/>
              <a:t>方法和状态码来进行资源的管理和交互。以下是符合</a:t>
            </a:r>
            <a:r>
              <a:rPr lang="en-US" altLang="zh-CN" sz="1100" dirty="0"/>
              <a:t>RESTful</a:t>
            </a:r>
            <a:r>
              <a:rPr lang="zh-CN" altLang="en-US" sz="1100" dirty="0"/>
              <a:t>规范的一些关键要素：</a:t>
            </a:r>
          </a:p>
          <a:p>
            <a:pPr>
              <a:buFont typeface="Arial" panose="020B0604020202020204" pitchFamily="34" charset="0"/>
              <a:buChar char="•"/>
            </a:pPr>
            <a:r>
              <a:rPr lang="zh-CN" altLang="en-US" sz="1100" dirty="0"/>
              <a:t>使用合适的</a:t>
            </a:r>
            <a:r>
              <a:rPr lang="en-US" altLang="zh-CN" sz="1100" dirty="0"/>
              <a:t>HTTP</a:t>
            </a:r>
            <a:r>
              <a:rPr lang="zh-CN" altLang="en-US" sz="1100" dirty="0"/>
              <a:t>方法。使用</a:t>
            </a:r>
            <a:r>
              <a:rPr lang="en-US" altLang="zh-CN" sz="1100" dirty="0"/>
              <a:t>HTTP</a:t>
            </a:r>
            <a:r>
              <a:rPr lang="zh-CN" altLang="en-US" sz="1100" dirty="0"/>
              <a:t>方法（如</a:t>
            </a:r>
            <a:r>
              <a:rPr lang="en-US" altLang="zh-CN" sz="1100" dirty="0"/>
              <a:t>GET</a:t>
            </a:r>
            <a:r>
              <a:rPr lang="zh-CN" altLang="en-US" sz="1100" dirty="0"/>
              <a:t>、</a:t>
            </a:r>
            <a:r>
              <a:rPr lang="en-US" altLang="zh-CN" sz="1100" dirty="0"/>
              <a:t>POST</a:t>
            </a:r>
            <a:r>
              <a:rPr lang="zh-CN" altLang="en-US" sz="1100" dirty="0"/>
              <a:t>、</a:t>
            </a:r>
            <a:r>
              <a:rPr lang="en-US" altLang="zh-CN" sz="1100" dirty="0"/>
              <a:t>PUT</a:t>
            </a:r>
            <a:r>
              <a:rPr lang="zh-CN" altLang="en-US" sz="1100" dirty="0"/>
              <a:t>、</a:t>
            </a:r>
            <a:r>
              <a:rPr lang="en-US" altLang="zh-CN" sz="1100" dirty="0"/>
              <a:t>DELETE</a:t>
            </a:r>
            <a:r>
              <a:rPr lang="zh-CN" altLang="en-US" sz="1100" dirty="0"/>
              <a:t>等）来表示对资源的不同操作。</a:t>
            </a:r>
            <a:r>
              <a:rPr lang="en-US" altLang="zh-CN" sz="1100" dirty="0"/>
              <a:t>GET</a:t>
            </a:r>
            <a:r>
              <a:rPr lang="zh-CN" altLang="en-US" sz="1100" dirty="0"/>
              <a:t>用于获取资源，</a:t>
            </a:r>
            <a:r>
              <a:rPr lang="en-US" altLang="zh-CN" sz="1100" dirty="0"/>
              <a:t>POST</a:t>
            </a:r>
            <a:r>
              <a:rPr lang="zh-CN" altLang="en-US" sz="1100" dirty="0"/>
              <a:t>用于创建资源，</a:t>
            </a:r>
            <a:r>
              <a:rPr lang="en-US" altLang="zh-CN" sz="1100" dirty="0"/>
              <a:t>PUT</a:t>
            </a:r>
            <a:r>
              <a:rPr lang="zh-CN" altLang="en-US" sz="1100" dirty="0"/>
              <a:t>用于更新资源，</a:t>
            </a:r>
            <a:r>
              <a:rPr lang="en-US" altLang="zh-CN" sz="1100" dirty="0"/>
              <a:t>DELETE</a:t>
            </a:r>
            <a:r>
              <a:rPr lang="zh-CN" altLang="en-US" sz="1100" dirty="0"/>
              <a:t>用于删除资源。</a:t>
            </a:r>
          </a:p>
          <a:p>
            <a:pPr>
              <a:buFont typeface="Arial" panose="020B0604020202020204" pitchFamily="34" charset="0"/>
              <a:buChar char="•"/>
            </a:pPr>
            <a:r>
              <a:rPr lang="zh-CN" altLang="en-US" sz="1100" dirty="0"/>
              <a:t>使用清晰的</a:t>
            </a:r>
            <a:r>
              <a:rPr lang="en-US" altLang="zh-CN" sz="1100" dirty="0"/>
              <a:t>URL</a:t>
            </a:r>
            <a:r>
              <a:rPr lang="zh-CN" altLang="en-US" sz="1100" dirty="0"/>
              <a:t>结构。</a:t>
            </a:r>
            <a:r>
              <a:rPr lang="en-US" altLang="zh-CN" sz="1100" dirty="0"/>
              <a:t>URL</a:t>
            </a:r>
            <a:r>
              <a:rPr lang="zh-CN" altLang="en-US" sz="1100" dirty="0"/>
              <a:t>应该有意义且易于理解。使用资源名词作为</a:t>
            </a:r>
            <a:r>
              <a:rPr lang="en-US" altLang="zh-CN" sz="1100" dirty="0"/>
              <a:t>URL</a:t>
            </a:r>
            <a:r>
              <a:rPr lang="zh-CN" altLang="en-US" sz="1100" dirty="0"/>
              <a:t>的一部分，例如</a:t>
            </a:r>
            <a:r>
              <a:rPr lang="en-US" altLang="zh-CN" sz="1100" dirty="0"/>
              <a:t>/users</a:t>
            </a:r>
            <a:r>
              <a:rPr lang="zh-CN" altLang="en-US" sz="1100" dirty="0"/>
              <a:t>、</a:t>
            </a:r>
            <a:r>
              <a:rPr lang="en-US" altLang="zh-CN" sz="1100" dirty="0"/>
              <a:t>/products</a:t>
            </a:r>
            <a:r>
              <a:rPr lang="zh-CN" altLang="en-US" sz="1100" dirty="0"/>
              <a:t>等，避免使用动词，让</a:t>
            </a:r>
            <a:r>
              <a:rPr lang="en-US" altLang="zh-CN" sz="1100" dirty="0"/>
              <a:t>HTTP</a:t>
            </a:r>
            <a:r>
              <a:rPr lang="zh-CN" altLang="en-US" sz="1100" dirty="0"/>
              <a:t>方法表示操作类型。</a:t>
            </a:r>
          </a:p>
          <a:p>
            <a:pPr>
              <a:buFont typeface="Arial" panose="020B0604020202020204" pitchFamily="34" charset="0"/>
              <a:buChar char="•"/>
            </a:pPr>
            <a:r>
              <a:rPr lang="zh-CN" altLang="en-US" sz="1100" dirty="0"/>
              <a:t>使用</a:t>
            </a:r>
            <a:r>
              <a:rPr lang="en-US" altLang="zh-CN" sz="1100" dirty="0"/>
              <a:t>HTTP</a:t>
            </a:r>
            <a:r>
              <a:rPr lang="zh-CN" altLang="en-US" sz="1100" dirty="0"/>
              <a:t>状态码。使用合适的</a:t>
            </a:r>
            <a:r>
              <a:rPr lang="en-US" altLang="zh-CN" sz="1100" dirty="0"/>
              <a:t>HTTP</a:t>
            </a:r>
            <a:r>
              <a:rPr lang="zh-CN" altLang="en-US" sz="1100" dirty="0"/>
              <a:t>状态码来表示请求的结果。例如，</a:t>
            </a:r>
            <a:r>
              <a:rPr lang="en-US" altLang="zh-CN" sz="1100" dirty="0"/>
              <a:t>200</a:t>
            </a:r>
            <a:r>
              <a:rPr lang="zh-CN" altLang="en-US" sz="1100" dirty="0"/>
              <a:t>表示成功，</a:t>
            </a:r>
            <a:r>
              <a:rPr lang="en-US" altLang="zh-CN" sz="1100" dirty="0"/>
              <a:t>201</a:t>
            </a:r>
            <a:r>
              <a:rPr lang="zh-CN" altLang="en-US" sz="1100" dirty="0"/>
              <a:t>表示资源已创建，</a:t>
            </a:r>
            <a:r>
              <a:rPr lang="en-US" altLang="zh-CN" sz="1100" dirty="0"/>
              <a:t>400</a:t>
            </a:r>
            <a:r>
              <a:rPr lang="zh-CN" altLang="en-US" sz="1100" dirty="0"/>
              <a:t>表示客户端请求错误，</a:t>
            </a:r>
            <a:r>
              <a:rPr lang="en-US" altLang="zh-CN" sz="1100" dirty="0"/>
              <a:t>404</a:t>
            </a:r>
            <a:r>
              <a:rPr lang="zh-CN" altLang="en-US" sz="1100" dirty="0"/>
              <a:t>表示资源未找到，</a:t>
            </a:r>
            <a:r>
              <a:rPr lang="en-US" altLang="zh-CN" sz="1100" dirty="0"/>
              <a:t>500</a:t>
            </a:r>
            <a:r>
              <a:rPr lang="zh-CN" altLang="en-US" sz="1100" dirty="0"/>
              <a:t>表示服务器内部错误等。</a:t>
            </a:r>
          </a:p>
          <a:p>
            <a:pPr>
              <a:buFont typeface="Arial" panose="020B0604020202020204" pitchFamily="34" charset="0"/>
              <a:buChar char="•"/>
            </a:pPr>
            <a:r>
              <a:rPr lang="zh-CN" altLang="en-US" sz="1100" dirty="0"/>
              <a:t>版本控制。在</a:t>
            </a:r>
            <a:r>
              <a:rPr lang="en-US" altLang="zh-CN" sz="1100" dirty="0"/>
              <a:t>URL</a:t>
            </a:r>
            <a:r>
              <a:rPr lang="zh-CN" altLang="en-US" sz="1100" dirty="0"/>
              <a:t>中包含版本号，以便在未来进行</a:t>
            </a:r>
            <a:r>
              <a:rPr lang="en-US" altLang="zh-CN" sz="1100" dirty="0"/>
              <a:t>API</a:t>
            </a:r>
            <a:r>
              <a:rPr lang="zh-CN" altLang="en-US" sz="1100" dirty="0"/>
              <a:t>的更改时可以进行平滑的迁移。例如</a:t>
            </a:r>
            <a:r>
              <a:rPr lang="en-US" altLang="zh-CN" sz="1100" dirty="0"/>
              <a:t>/v1/users</a:t>
            </a:r>
            <a:r>
              <a:rPr lang="zh-CN" altLang="en-US" sz="1100" dirty="0"/>
              <a:t>。</a:t>
            </a:r>
          </a:p>
          <a:p>
            <a:pPr>
              <a:buFont typeface="Arial" panose="020B0604020202020204" pitchFamily="34" charset="0"/>
              <a:buChar char="•"/>
            </a:pPr>
            <a:r>
              <a:rPr lang="zh-CN" altLang="en-US" sz="1100" dirty="0"/>
              <a:t>请求和响应格式。使用合适的数据格式，如</a:t>
            </a:r>
            <a:r>
              <a:rPr lang="en-US" altLang="zh-CN" sz="1100" dirty="0"/>
              <a:t>JSON</a:t>
            </a:r>
            <a:r>
              <a:rPr lang="zh-CN" altLang="en-US" sz="1100" dirty="0"/>
              <a:t>或</a:t>
            </a:r>
            <a:r>
              <a:rPr lang="en-US" altLang="zh-CN" sz="1100" dirty="0"/>
              <a:t>XML</a:t>
            </a:r>
            <a:r>
              <a:rPr lang="zh-CN" altLang="en-US" sz="1100" dirty="0"/>
              <a:t>，来进行请求和响应的传输。设置适当的</a:t>
            </a:r>
            <a:r>
              <a:rPr lang="en-US" altLang="zh-CN" sz="1100" dirty="0"/>
              <a:t>Content-Type</a:t>
            </a:r>
            <a:r>
              <a:rPr lang="zh-CN" altLang="en-US" sz="1100" dirty="0"/>
              <a:t>和</a:t>
            </a:r>
            <a:r>
              <a:rPr lang="en-US" altLang="zh-CN" sz="1100" dirty="0"/>
              <a:t>Accept</a:t>
            </a:r>
            <a:r>
              <a:rPr lang="zh-CN" altLang="en-US" sz="1100" dirty="0"/>
              <a:t>头部。</a:t>
            </a:r>
          </a:p>
          <a:p>
            <a:pPr>
              <a:buFont typeface="Arial" panose="020B0604020202020204" pitchFamily="34" charset="0"/>
              <a:buChar char="•"/>
            </a:pPr>
            <a:r>
              <a:rPr lang="zh-CN" altLang="en-US" sz="1100" dirty="0"/>
              <a:t>资源的表示。资源的表示应该包含完整的信息，包括所有相关的属性。可以使用嵌套的结构来表示资源之间的关系。</a:t>
            </a:r>
          </a:p>
          <a:p>
            <a:pPr>
              <a:buFont typeface="Arial" panose="020B0604020202020204" pitchFamily="34" charset="0"/>
              <a:buChar char="•"/>
            </a:pPr>
            <a:r>
              <a:rPr lang="zh-CN" altLang="en-US" sz="1100" dirty="0"/>
              <a:t>使用</a:t>
            </a:r>
            <a:r>
              <a:rPr lang="en-US" altLang="zh-CN" sz="1100" dirty="0"/>
              <a:t>HTTP</a:t>
            </a:r>
            <a:r>
              <a:rPr lang="zh-CN" altLang="en-US" sz="1100" dirty="0"/>
              <a:t>缓存。使用</a:t>
            </a:r>
            <a:r>
              <a:rPr lang="en-US" altLang="zh-CN" sz="1100" dirty="0"/>
              <a:t>HTTP</a:t>
            </a:r>
            <a:r>
              <a:rPr lang="zh-CN" altLang="en-US" sz="1100" dirty="0"/>
              <a:t>缓存机制来减少重复请求，提高性能。通过设置适当的缓存头部，如</a:t>
            </a:r>
            <a:r>
              <a:rPr lang="en-US" altLang="zh-CN" sz="1100" dirty="0"/>
              <a:t>Cache-Control</a:t>
            </a:r>
            <a:endParaRPr lang="zh-CN" altLang="en-US" sz="1100" dirty="0"/>
          </a:p>
          <a:p>
            <a:pPr>
              <a:buFont typeface="Arial" panose="020B0604020202020204" pitchFamily="34" charset="0"/>
              <a:buChar char="•"/>
            </a:pPr>
            <a:r>
              <a:rPr lang="zh-CN" altLang="en-US" sz="1100" dirty="0"/>
              <a:t>过滤和排序。通过查询参数来支持资源的过滤、排序和分页。</a:t>
            </a:r>
          </a:p>
          <a:p>
            <a:pPr>
              <a:buFont typeface="Arial" panose="020B0604020202020204" pitchFamily="34" charset="0"/>
              <a:buChar char="•"/>
            </a:pPr>
            <a:r>
              <a:rPr lang="zh-CN" altLang="en-US" sz="1100" dirty="0"/>
              <a:t>安全性。推荐采用</a:t>
            </a:r>
            <a:r>
              <a:rPr lang="en-US" altLang="zh-CN" sz="1100" dirty="0"/>
              <a:t>HTTPS</a:t>
            </a:r>
            <a:r>
              <a:rPr lang="zh-CN" altLang="en-US" sz="1100" dirty="0"/>
              <a:t>协议，提高数据交互时的安全性。</a:t>
            </a:r>
          </a:p>
          <a:p>
            <a:pPr>
              <a:buFont typeface="Arial" panose="020B0604020202020204" pitchFamily="34" charset="0"/>
              <a:buChar char="•"/>
            </a:pPr>
            <a:r>
              <a:rPr lang="zh-CN" altLang="en-US" sz="1100" dirty="0"/>
              <a:t>错误处理。应当返回错误信息，并在需要时提供详细的错误描述。</a:t>
            </a:r>
          </a:p>
          <a:p>
            <a:pPr>
              <a:buFont typeface="Arial" panose="020B0604020202020204" pitchFamily="34" charset="0"/>
              <a:buChar char="•"/>
            </a:pPr>
            <a:r>
              <a:rPr lang="zh-CN" altLang="en-US" sz="1100" dirty="0"/>
              <a:t>返回结果。根据不同的请求以及请求得到的数据返回不同的结果。</a:t>
            </a:r>
          </a:p>
          <a:p>
            <a:pPr>
              <a:buFont typeface="Arial" panose="020B0604020202020204" pitchFamily="34" charset="0"/>
              <a:buChar char="•"/>
            </a:pPr>
            <a:r>
              <a:rPr lang="zh-CN" altLang="en-US" sz="1100" dirty="0"/>
              <a:t>提供链接。在返回结果中提供链接，连向其他</a:t>
            </a:r>
            <a:r>
              <a:rPr lang="en-US" altLang="zh-CN" sz="1100" dirty="0"/>
              <a:t>API</a:t>
            </a:r>
            <a:r>
              <a:rPr lang="zh-CN" altLang="en-US" sz="1100" dirty="0"/>
              <a:t>方法，使得用户不查文档，也知道下一步应该做什么。</a:t>
            </a:r>
          </a:p>
          <a:p>
            <a:pPr marL="0" indent="0">
              <a:buNone/>
            </a:pPr>
            <a:endParaRPr lang="zh-CN" altLang="en-US" sz="1600" b="1" dirty="0"/>
          </a:p>
        </p:txBody>
      </p:sp>
    </p:spTree>
    <p:extLst>
      <p:ext uri="{BB962C8B-B14F-4D97-AF65-F5344CB8AC3E}">
        <p14:creationId xmlns:p14="http://schemas.microsoft.com/office/powerpoint/2010/main" val="1658069457"/>
      </p:ext>
    </p:extLst>
  </p:cSld>
  <p:clrMapOvr>
    <a:masterClrMapping/>
  </p:clrMapOvr>
  <p:transition spd="slow">
    <p:zoom dir="in"/>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D64A948-00B5-DE23-F9D8-1895A24840EE}"/>
              </a:ext>
            </a:extLst>
          </p:cNvPr>
          <p:cNvSpPr>
            <a:spLocks noGrp="1"/>
          </p:cNvSpPr>
          <p:nvPr>
            <p:ph type="title"/>
          </p:nvPr>
        </p:nvSpPr>
        <p:spPr/>
        <p:txBody>
          <a:bodyPr/>
          <a:lstStyle/>
          <a:p>
            <a:r>
              <a:rPr kumimoji="0" lang="en-US" altLang="zh-TW" sz="32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t>
            </a:r>
            <a:r>
              <a:rPr lang="en-US" altLang="zh-TW" sz="3200" dirty="0">
                <a:solidFill>
                  <a:srgbClr val="00506E"/>
                </a:solidFill>
                <a:cs typeface="Calibri" panose="020F0502020204030204" pitchFamily="34" charset="0"/>
              </a:rPr>
              <a:t>APIM</a:t>
            </a:r>
            <a:endParaRPr lang="zh-CN" altLang="en-US" dirty="0"/>
          </a:p>
        </p:txBody>
      </p:sp>
      <p:sp>
        <p:nvSpPr>
          <p:cNvPr id="4" name="灯片编号占位符 3">
            <a:extLst>
              <a:ext uri="{FF2B5EF4-FFF2-40B4-BE49-F238E27FC236}">
                <a16:creationId xmlns:a16="http://schemas.microsoft.com/office/drawing/2014/main" id="{6091B845-1EFE-7662-2A38-C0B57355AE4C}"/>
              </a:ext>
            </a:extLst>
          </p:cNvPr>
          <p:cNvSpPr>
            <a:spLocks noGrp="1"/>
          </p:cNvSpPr>
          <p:nvPr>
            <p:ph type="sldNum" sz="quarter" idx="10"/>
          </p:nvPr>
        </p:nvSpPr>
        <p:spPr/>
        <p:txBody>
          <a:bodyPr/>
          <a:lstStyle/>
          <a:p>
            <a:pPr>
              <a:defRPr/>
            </a:pPr>
            <a:fld id="{7A6790E0-BEF4-4832-A75A-9EE1100ED3A6}" type="slidenum">
              <a:rPr lang="en-US" altLang="zh-TW" smtClean="0"/>
              <a:pPr>
                <a:defRPr/>
              </a:pPr>
              <a:t>47</a:t>
            </a:fld>
            <a:endParaRPr lang="en-US" altLang="zh-TW" dirty="0"/>
          </a:p>
        </p:txBody>
      </p:sp>
      <p:sp>
        <p:nvSpPr>
          <p:cNvPr id="2" name="内容占位符 1">
            <a:extLst>
              <a:ext uri="{FF2B5EF4-FFF2-40B4-BE49-F238E27FC236}">
                <a16:creationId xmlns:a16="http://schemas.microsoft.com/office/drawing/2014/main" id="{55C06981-DA64-E246-8520-1F3F03005B67}"/>
              </a:ext>
            </a:extLst>
          </p:cNvPr>
          <p:cNvSpPr>
            <a:spLocks noGrp="1"/>
          </p:cNvSpPr>
          <p:nvPr>
            <p:ph idx="1"/>
          </p:nvPr>
        </p:nvSpPr>
        <p:spPr>
          <a:xfrm>
            <a:off x="381000" y="874514"/>
            <a:ext cx="8534400" cy="3830836"/>
          </a:xfrm>
        </p:spPr>
        <p:txBody>
          <a:bodyPr/>
          <a:lstStyle/>
          <a:p>
            <a:pPr marL="0" indent="0">
              <a:buNone/>
            </a:pPr>
            <a:r>
              <a:rPr lang="en-US" altLang="zh-CN" sz="1600" b="1" i="0" dirty="0">
                <a:solidFill>
                  <a:schemeClr val="tx1"/>
                </a:solidFill>
                <a:effectLst/>
                <a:latin typeface="Segoe WPC"/>
              </a:rPr>
              <a:t>1.Odata</a:t>
            </a:r>
            <a:r>
              <a:rPr lang="zh-CN" altLang="en-US" sz="1600" b="1" i="0" dirty="0">
                <a:solidFill>
                  <a:schemeClr val="tx1"/>
                </a:solidFill>
                <a:effectLst/>
                <a:latin typeface="Segoe WPC"/>
              </a:rPr>
              <a:t>规范</a:t>
            </a:r>
            <a:endParaRPr lang="en-US" altLang="zh-CN" sz="1600" b="1" i="0" dirty="0">
              <a:solidFill>
                <a:schemeClr val="tx1"/>
              </a:solidFill>
              <a:effectLst/>
              <a:latin typeface="Segoe WPC"/>
            </a:endParaRPr>
          </a:p>
          <a:p>
            <a:pPr>
              <a:buFont typeface="Arial" panose="020B0604020202020204" pitchFamily="34" charset="0"/>
              <a:buChar char="•"/>
            </a:pPr>
            <a:r>
              <a:rPr lang="en-US" altLang="zh-CN" sz="1100" dirty="0"/>
              <a:t>OData </a:t>
            </a:r>
            <a:r>
              <a:rPr lang="zh-CN" altLang="en-US" sz="1100" dirty="0"/>
              <a:t>协议是一种应用程序级协议，用于通过 </a:t>
            </a:r>
            <a:r>
              <a:rPr lang="en-US" altLang="zh-CN" sz="1100" dirty="0"/>
              <a:t>RESTful </a:t>
            </a:r>
            <a:r>
              <a:rPr lang="zh-CN" altLang="en-US" sz="1100" dirty="0"/>
              <a:t>接口与数据进行交互。它支持对数据模型的描述，根据这些模型对数据进行编辑和查询。由于 </a:t>
            </a:r>
            <a:r>
              <a:rPr lang="en-US" altLang="zh-CN" sz="1100" dirty="0"/>
              <a:t>OData </a:t>
            </a:r>
            <a:r>
              <a:rPr lang="zh-CN" altLang="en-US" sz="1100" dirty="0"/>
              <a:t>元数据，基于 </a:t>
            </a:r>
            <a:r>
              <a:rPr lang="en-US" altLang="zh-CN" sz="1100" dirty="0"/>
              <a:t>OData </a:t>
            </a:r>
            <a:r>
              <a:rPr lang="zh-CN" altLang="en-US" sz="1100" dirty="0"/>
              <a:t>的 </a:t>
            </a:r>
            <a:r>
              <a:rPr lang="en-US" altLang="zh-CN" sz="1100" dirty="0"/>
              <a:t>REST API </a:t>
            </a:r>
            <a:r>
              <a:rPr lang="zh-CN" altLang="en-US" sz="1100" dirty="0"/>
              <a:t>易于发现和使用，</a:t>
            </a:r>
            <a:r>
              <a:rPr lang="en-US" altLang="zh-CN" sz="1100" dirty="0"/>
              <a:t>OData </a:t>
            </a:r>
            <a:r>
              <a:rPr lang="zh-CN" altLang="en-US" sz="1100" dirty="0"/>
              <a:t>元数据是数据模型的机器可读描述，以人类可读的格式呈现，并允许创建强大的通用客户端代理和工具。</a:t>
            </a:r>
          </a:p>
          <a:p>
            <a:pPr>
              <a:buFont typeface="Arial" panose="020B0604020202020204" pitchFamily="34" charset="0"/>
              <a:buChar char="•"/>
            </a:pPr>
            <a:r>
              <a:rPr lang="en-US" altLang="zh-CN" sz="1100" dirty="0"/>
              <a:t>OData </a:t>
            </a:r>
            <a:r>
              <a:rPr lang="zh-CN" altLang="en-US" sz="1100" dirty="0"/>
              <a:t>改进了系统之间的语义互操作性，并遵循以下设计原则：</a:t>
            </a:r>
          </a:p>
          <a:p>
            <a:pPr>
              <a:buFont typeface="Arial" panose="020B0604020202020204" pitchFamily="34" charset="0"/>
              <a:buChar char="•"/>
            </a:pPr>
            <a:r>
              <a:rPr lang="zh-CN" altLang="en-US" sz="1100" dirty="0"/>
              <a:t>遵循 </a:t>
            </a:r>
            <a:r>
              <a:rPr lang="en-US" altLang="zh-CN" sz="1100" dirty="0"/>
              <a:t>REST </a:t>
            </a:r>
            <a:r>
              <a:rPr lang="zh-CN" altLang="en-US" sz="1100" dirty="0"/>
              <a:t>原则。</a:t>
            </a:r>
          </a:p>
          <a:p>
            <a:pPr>
              <a:buFont typeface="Arial" panose="020B0604020202020204" pitchFamily="34" charset="0"/>
              <a:buChar char="•"/>
            </a:pPr>
            <a:r>
              <a:rPr lang="zh-CN" altLang="en-US" sz="1100" dirty="0"/>
              <a:t>保持简单。解决常见情况，并在必要时提供可扩展性。</a:t>
            </a:r>
          </a:p>
          <a:p>
            <a:pPr>
              <a:buFont typeface="Arial" panose="020B0604020202020204" pitchFamily="34" charset="0"/>
              <a:buChar char="•"/>
            </a:pPr>
            <a:r>
              <a:rPr lang="zh-CN" altLang="en-US" sz="1100" dirty="0"/>
              <a:t>以增量方式构建。一个非常基本的、合规的服务应该易于构建，只需要额外的工作来支持额外的功能。</a:t>
            </a:r>
          </a:p>
          <a:p>
            <a:pPr>
              <a:buFont typeface="Arial" panose="020B0604020202020204" pitchFamily="34" charset="0"/>
              <a:buChar char="•"/>
            </a:pPr>
            <a:r>
              <a:rPr lang="zh-CN" altLang="en-US" sz="1100" dirty="0"/>
              <a:t>可扩展性很重要。服务应该能够支持扩展功能，而不会破坏不知道这些扩展的客户端。</a:t>
            </a:r>
          </a:p>
          <a:p>
            <a:pPr>
              <a:buFont typeface="Arial" panose="020B0604020202020204" pitchFamily="34" charset="0"/>
              <a:buChar char="•"/>
            </a:pPr>
            <a:r>
              <a:rPr lang="zh-CN" altLang="en-US" sz="1100" dirty="0"/>
              <a:t>首选适用于各种数据源的机制。特别是，不要假设关系数据模型。</a:t>
            </a:r>
          </a:p>
          <a:p>
            <a:pPr>
              <a:buFont typeface="Arial" panose="020B0604020202020204" pitchFamily="34" charset="0"/>
              <a:buChar char="•"/>
            </a:pPr>
            <a:r>
              <a:rPr lang="en-US" altLang="zh-CN" sz="1100" dirty="0"/>
              <a:t>OData </a:t>
            </a:r>
            <a:r>
              <a:rPr lang="zh-CN" altLang="en-US" sz="1100" dirty="0"/>
              <a:t>协议与其他基于 </a:t>
            </a:r>
            <a:r>
              <a:rPr lang="en-US" altLang="zh-CN" sz="1100" dirty="0"/>
              <a:t>REST </a:t>
            </a:r>
            <a:r>
              <a:rPr lang="zh-CN" altLang="en-US" sz="1100" dirty="0"/>
              <a:t>的 </a:t>
            </a:r>
            <a:r>
              <a:rPr lang="en-US" altLang="zh-CN" sz="1100" dirty="0"/>
              <a:t>Web </a:t>
            </a:r>
            <a:r>
              <a:rPr lang="zh-CN" altLang="en-US" sz="1100" dirty="0"/>
              <a:t>服务方法的不同之处在于，它提供了一种统一的方式来描述数据和数据模型。这提高了系统之间的语义互操作性，并允许生态系统出现。</a:t>
            </a:r>
            <a:endParaRPr lang="zh-CN" altLang="en-US" sz="1600" b="1" dirty="0"/>
          </a:p>
        </p:txBody>
      </p:sp>
    </p:spTree>
    <p:extLst>
      <p:ext uri="{BB962C8B-B14F-4D97-AF65-F5344CB8AC3E}">
        <p14:creationId xmlns:p14="http://schemas.microsoft.com/office/powerpoint/2010/main" val="1704801360"/>
      </p:ext>
    </p:extLst>
  </p:cSld>
  <p:clrMapOvr>
    <a:masterClrMapping/>
  </p:clrMapOvr>
  <p:transition spd="slow">
    <p:zoom dir="in"/>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D64A948-00B5-DE23-F9D8-1895A24840EE}"/>
              </a:ext>
            </a:extLst>
          </p:cNvPr>
          <p:cNvSpPr>
            <a:spLocks noGrp="1"/>
          </p:cNvSpPr>
          <p:nvPr>
            <p:ph type="title"/>
          </p:nvPr>
        </p:nvSpPr>
        <p:spPr/>
        <p:txBody>
          <a:bodyPr/>
          <a:lstStyle/>
          <a:p>
            <a:r>
              <a:rPr kumimoji="0" lang="en-US" altLang="zh-TW" sz="32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t>
            </a:r>
            <a:r>
              <a:rPr lang="en-US" altLang="zh-TW" sz="3200" dirty="0">
                <a:solidFill>
                  <a:srgbClr val="00506E"/>
                </a:solidFill>
                <a:cs typeface="Calibri" panose="020F0502020204030204" pitchFamily="34" charset="0"/>
              </a:rPr>
              <a:t>APIM</a:t>
            </a:r>
            <a:endParaRPr lang="zh-CN" altLang="en-US" dirty="0"/>
          </a:p>
        </p:txBody>
      </p:sp>
      <p:sp>
        <p:nvSpPr>
          <p:cNvPr id="4" name="灯片编号占位符 3">
            <a:extLst>
              <a:ext uri="{FF2B5EF4-FFF2-40B4-BE49-F238E27FC236}">
                <a16:creationId xmlns:a16="http://schemas.microsoft.com/office/drawing/2014/main" id="{6091B845-1EFE-7662-2A38-C0B57355AE4C}"/>
              </a:ext>
            </a:extLst>
          </p:cNvPr>
          <p:cNvSpPr>
            <a:spLocks noGrp="1"/>
          </p:cNvSpPr>
          <p:nvPr>
            <p:ph type="sldNum" sz="quarter" idx="10"/>
          </p:nvPr>
        </p:nvSpPr>
        <p:spPr/>
        <p:txBody>
          <a:bodyPr/>
          <a:lstStyle/>
          <a:p>
            <a:pPr>
              <a:defRPr/>
            </a:pPr>
            <a:fld id="{7A6790E0-BEF4-4832-A75A-9EE1100ED3A6}" type="slidenum">
              <a:rPr lang="en-US" altLang="zh-TW" smtClean="0"/>
              <a:pPr>
                <a:defRPr/>
              </a:pPr>
              <a:t>48</a:t>
            </a:fld>
            <a:endParaRPr lang="en-US" altLang="zh-TW" dirty="0"/>
          </a:p>
        </p:txBody>
      </p:sp>
      <p:sp>
        <p:nvSpPr>
          <p:cNvPr id="2" name="内容占位符 1">
            <a:extLst>
              <a:ext uri="{FF2B5EF4-FFF2-40B4-BE49-F238E27FC236}">
                <a16:creationId xmlns:a16="http://schemas.microsoft.com/office/drawing/2014/main" id="{55C06981-DA64-E246-8520-1F3F03005B67}"/>
              </a:ext>
            </a:extLst>
          </p:cNvPr>
          <p:cNvSpPr>
            <a:spLocks noGrp="1"/>
          </p:cNvSpPr>
          <p:nvPr>
            <p:ph idx="1"/>
          </p:nvPr>
        </p:nvSpPr>
        <p:spPr>
          <a:xfrm>
            <a:off x="381000" y="874514"/>
            <a:ext cx="8534400" cy="3830836"/>
          </a:xfrm>
        </p:spPr>
        <p:txBody>
          <a:bodyPr/>
          <a:lstStyle/>
          <a:p>
            <a:pPr marL="0" indent="0">
              <a:buNone/>
            </a:pPr>
            <a:r>
              <a:rPr lang="en-US" altLang="zh-CN" sz="1600" b="1" dirty="0">
                <a:solidFill>
                  <a:schemeClr val="tx1"/>
                </a:solidFill>
                <a:latin typeface="Segoe WPC"/>
              </a:rPr>
              <a:t>2.</a:t>
            </a:r>
            <a:r>
              <a:rPr lang="zh-CN" altLang="en-US" sz="1600" b="1" dirty="0">
                <a:solidFill>
                  <a:schemeClr val="tx1"/>
                </a:solidFill>
                <a:latin typeface="Segoe WPC"/>
              </a:rPr>
              <a:t>版本控制</a:t>
            </a:r>
            <a:endParaRPr lang="en-US" altLang="zh-CN" sz="1600" b="1" dirty="0">
              <a:solidFill>
                <a:schemeClr val="tx1"/>
              </a:solidFill>
              <a:latin typeface="Segoe WPC"/>
            </a:endParaRPr>
          </a:p>
          <a:p>
            <a:pPr marL="0" indent="0">
              <a:buNone/>
            </a:pPr>
            <a:endParaRPr lang="en-US" altLang="zh-CN" sz="1600" b="1" dirty="0">
              <a:solidFill>
                <a:schemeClr val="tx1"/>
              </a:solidFill>
              <a:latin typeface="Segoe WPC"/>
            </a:endParaRPr>
          </a:p>
          <a:p>
            <a:pPr>
              <a:buFont typeface="Arial" panose="020B0604020202020204" pitchFamily="34" charset="0"/>
              <a:buChar char="•"/>
            </a:pPr>
            <a:r>
              <a:rPr lang="zh-CN" altLang="en-US" sz="1100" dirty="0"/>
              <a:t>如果是原先版本还可以</a:t>
            </a:r>
            <a:r>
              <a:rPr lang="en-US" altLang="zh-CN" sz="1100" dirty="0"/>
              <a:t>/</a:t>
            </a:r>
            <a:r>
              <a:rPr lang="zh-CN" altLang="en-US" sz="1100" dirty="0"/>
              <a:t>需要使用的话可以进行保留，通过</a:t>
            </a:r>
            <a:r>
              <a:rPr lang="en-US" altLang="zh-CN" sz="1100" dirty="0"/>
              <a:t>V1   V2 / 1  2</a:t>
            </a:r>
            <a:r>
              <a:rPr lang="zh-CN" altLang="en-US" sz="1100" dirty="0"/>
              <a:t>等标识符来进行版本的更替区分。</a:t>
            </a:r>
            <a:endParaRPr lang="en-US" altLang="zh-CN" sz="1100" dirty="0"/>
          </a:p>
          <a:p>
            <a:pPr marL="0" indent="0">
              <a:buNone/>
            </a:pPr>
            <a:endParaRPr lang="en-US" altLang="zh-CN" sz="1600" b="1" dirty="0">
              <a:solidFill>
                <a:schemeClr val="tx1"/>
              </a:solidFill>
              <a:latin typeface="Segoe WPC"/>
            </a:endParaRPr>
          </a:p>
        </p:txBody>
      </p:sp>
      <p:pic>
        <p:nvPicPr>
          <p:cNvPr id="6" name="图片 5">
            <a:extLst>
              <a:ext uri="{FF2B5EF4-FFF2-40B4-BE49-F238E27FC236}">
                <a16:creationId xmlns:a16="http://schemas.microsoft.com/office/drawing/2014/main" id="{16E5E492-E396-4FE6-8F8C-0AB822C8583A}"/>
              </a:ext>
            </a:extLst>
          </p:cNvPr>
          <p:cNvPicPr>
            <a:picLocks noChangeAspect="1"/>
          </p:cNvPicPr>
          <p:nvPr/>
        </p:nvPicPr>
        <p:blipFill>
          <a:blip r:embed="rId3"/>
          <a:stretch>
            <a:fillRect/>
          </a:stretch>
        </p:blipFill>
        <p:spPr>
          <a:xfrm>
            <a:off x="609600" y="2038350"/>
            <a:ext cx="7468642" cy="1743318"/>
          </a:xfrm>
          <a:prstGeom prst="rect">
            <a:avLst/>
          </a:prstGeom>
        </p:spPr>
      </p:pic>
    </p:spTree>
    <p:extLst>
      <p:ext uri="{BB962C8B-B14F-4D97-AF65-F5344CB8AC3E}">
        <p14:creationId xmlns:p14="http://schemas.microsoft.com/office/powerpoint/2010/main" val="1474397695"/>
      </p:ext>
    </p:extLst>
  </p:cSld>
  <p:clrMapOvr>
    <a:masterClrMapping/>
  </p:clrMapOvr>
  <p:transition spd="slow">
    <p:zoom dir="in"/>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D64A948-00B5-DE23-F9D8-1895A24840EE}"/>
              </a:ext>
            </a:extLst>
          </p:cNvPr>
          <p:cNvSpPr>
            <a:spLocks noGrp="1"/>
          </p:cNvSpPr>
          <p:nvPr>
            <p:ph type="title"/>
          </p:nvPr>
        </p:nvSpPr>
        <p:spPr/>
        <p:txBody>
          <a:bodyPr/>
          <a:lstStyle/>
          <a:p>
            <a:r>
              <a:rPr kumimoji="0" lang="en-US" altLang="zh-TW" sz="32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t>
            </a:r>
            <a:r>
              <a:rPr lang="en-US" altLang="zh-TW" sz="3200" dirty="0">
                <a:solidFill>
                  <a:srgbClr val="00506E"/>
                </a:solidFill>
                <a:cs typeface="Calibri" panose="020F0502020204030204" pitchFamily="34" charset="0"/>
              </a:rPr>
              <a:t>APIM</a:t>
            </a:r>
            <a:endParaRPr lang="zh-CN" altLang="en-US" dirty="0"/>
          </a:p>
        </p:txBody>
      </p:sp>
      <p:sp>
        <p:nvSpPr>
          <p:cNvPr id="4" name="灯片编号占位符 3">
            <a:extLst>
              <a:ext uri="{FF2B5EF4-FFF2-40B4-BE49-F238E27FC236}">
                <a16:creationId xmlns:a16="http://schemas.microsoft.com/office/drawing/2014/main" id="{6091B845-1EFE-7662-2A38-C0B57355AE4C}"/>
              </a:ext>
            </a:extLst>
          </p:cNvPr>
          <p:cNvSpPr>
            <a:spLocks noGrp="1"/>
          </p:cNvSpPr>
          <p:nvPr>
            <p:ph type="sldNum" sz="quarter" idx="10"/>
          </p:nvPr>
        </p:nvSpPr>
        <p:spPr/>
        <p:txBody>
          <a:bodyPr/>
          <a:lstStyle/>
          <a:p>
            <a:pPr>
              <a:defRPr/>
            </a:pPr>
            <a:fld id="{7A6790E0-BEF4-4832-A75A-9EE1100ED3A6}" type="slidenum">
              <a:rPr lang="en-US" altLang="zh-TW" smtClean="0"/>
              <a:pPr>
                <a:defRPr/>
              </a:pPr>
              <a:t>49</a:t>
            </a:fld>
            <a:endParaRPr lang="en-US" altLang="zh-TW" dirty="0"/>
          </a:p>
        </p:txBody>
      </p:sp>
      <p:sp>
        <p:nvSpPr>
          <p:cNvPr id="2" name="内容占位符 1">
            <a:extLst>
              <a:ext uri="{FF2B5EF4-FFF2-40B4-BE49-F238E27FC236}">
                <a16:creationId xmlns:a16="http://schemas.microsoft.com/office/drawing/2014/main" id="{55C06981-DA64-E246-8520-1F3F03005B67}"/>
              </a:ext>
            </a:extLst>
          </p:cNvPr>
          <p:cNvSpPr>
            <a:spLocks noGrp="1"/>
          </p:cNvSpPr>
          <p:nvPr>
            <p:ph idx="1"/>
          </p:nvPr>
        </p:nvSpPr>
        <p:spPr>
          <a:xfrm>
            <a:off x="381000" y="874514"/>
            <a:ext cx="8534400" cy="3830836"/>
          </a:xfrm>
        </p:spPr>
        <p:txBody>
          <a:bodyPr/>
          <a:lstStyle/>
          <a:p>
            <a:pPr marL="0" indent="0">
              <a:buNone/>
            </a:pPr>
            <a:r>
              <a:rPr lang="en-US" altLang="zh-CN" sz="1600" b="1" dirty="0">
                <a:solidFill>
                  <a:schemeClr val="tx1"/>
                </a:solidFill>
                <a:latin typeface="Segoe WPC"/>
              </a:rPr>
              <a:t>3. </a:t>
            </a:r>
            <a:r>
              <a:rPr lang="zh-CN" altLang="en-US" sz="1600" b="1" i="0" dirty="0">
                <a:solidFill>
                  <a:schemeClr val="tx1"/>
                </a:solidFill>
                <a:effectLst/>
                <a:latin typeface="Segoe WPC"/>
              </a:rPr>
              <a:t>错误处理（设置相应的返回状态码和</a:t>
            </a:r>
            <a:r>
              <a:rPr lang="en-US" altLang="zh-CN" sz="1600" b="1" i="0" dirty="0">
                <a:solidFill>
                  <a:schemeClr val="tx1"/>
                </a:solidFill>
                <a:effectLst/>
                <a:latin typeface="Segoe WPC"/>
              </a:rPr>
              <a:t>body</a:t>
            </a:r>
            <a:r>
              <a:rPr lang="en-US" altLang="zh-CN" sz="1600" b="1" dirty="0">
                <a:solidFill>
                  <a:schemeClr val="tx1"/>
                </a:solidFill>
                <a:latin typeface="Segoe WPC"/>
              </a:rPr>
              <a:t>/</a:t>
            </a:r>
            <a:r>
              <a:rPr lang="zh-CN" altLang="en-US" sz="1600" b="1" dirty="0">
                <a:solidFill>
                  <a:schemeClr val="tx1"/>
                </a:solidFill>
                <a:latin typeface="Segoe WPC"/>
              </a:rPr>
              <a:t>程序内部对错误也进行处理</a:t>
            </a:r>
            <a:r>
              <a:rPr lang="zh-CN" altLang="en-US" sz="1600" b="1" i="0" dirty="0">
                <a:solidFill>
                  <a:schemeClr val="tx1"/>
                </a:solidFill>
                <a:effectLst/>
                <a:latin typeface="Segoe WPC"/>
              </a:rPr>
              <a:t>）</a:t>
            </a:r>
            <a:endParaRPr lang="en-US" altLang="zh-CN" sz="1600" b="1" dirty="0">
              <a:solidFill>
                <a:schemeClr val="tx1"/>
              </a:solidFill>
              <a:latin typeface="Segoe WPC"/>
            </a:endParaRPr>
          </a:p>
          <a:p>
            <a:pPr>
              <a:buFont typeface="Arial" panose="020B0604020202020204" pitchFamily="34" charset="0"/>
              <a:buChar char="•"/>
            </a:pPr>
            <a:r>
              <a:rPr lang="zh-CN" altLang="en-US" sz="1100" dirty="0"/>
              <a:t>返回码  一般规定如下</a:t>
            </a:r>
            <a:endParaRPr lang="en-US" altLang="zh-CN" sz="700" dirty="0"/>
          </a:p>
          <a:p>
            <a:pPr lvl="2">
              <a:buFont typeface="Arial" panose="020B0604020202020204" pitchFamily="34" charset="0"/>
              <a:buChar char="•"/>
            </a:pPr>
            <a:endParaRPr lang="en-US" altLang="zh-CN" sz="100" dirty="0"/>
          </a:p>
          <a:p>
            <a:pPr lvl="2">
              <a:buFont typeface="Arial" panose="020B0604020202020204" pitchFamily="34" charset="0"/>
              <a:buChar char="•"/>
            </a:pPr>
            <a:endParaRPr lang="en-US" altLang="zh-CN" sz="100" dirty="0"/>
          </a:p>
          <a:p>
            <a:pPr marL="0" indent="0">
              <a:buNone/>
            </a:pPr>
            <a:r>
              <a:rPr lang="en-US" altLang="zh-CN" sz="800" dirty="0"/>
              <a:t>	</a:t>
            </a:r>
            <a:r>
              <a:rPr lang="zh-CN" altLang="en-US" sz="800" dirty="0"/>
              <a:t>信息响应 </a:t>
            </a:r>
            <a:r>
              <a:rPr lang="en-US" altLang="zh-CN" sz="800" dirty="0"/>
              <a:t>(100–199)</a:t>
            </a:r>
          </a:p>
          <a:p>
            <a:pPr marL="0" indent="0">
              <a:buNone/>
            </a:pPr>
            <a:r>
              <a:rPr lang="en-US" altLang="zh-CN" sz="800" dirty="0"/>
              <a:t>	</a:t>
            </a:r>
            <a:r>
              <a:rPr lang="zh-CN" altLang="en-US" sz="800" dirty="0"/>
              <a:t>成功响应 </a:t>
            </a:r>
            <a:r>
              <a:rPr lang="en-US" altLang="zh-CN" sz="800" dirty="0"/>
              <a:t>(200–299)</a:t>
            </a:r>
          </a:p>
          <a:p>
            <a:pPr marL="0" indent="0">
              <a:buNone/>
            </a:pPr>
            <a:r>
              <a:rPr lang="en-US" altLang="zh-CN" sz="800" dirty="0"/>
              <a:t>	</a:t>
            </a:r>
            <a:r>
              <a:rPr lang="zh-CN" altLang="en-US" sz="800" dirty="0"/>
              <a:t>重定消息 </a:t>
            </a:r>
            <a:r>
              <a:rPr lang="en-US" altLang="zh-CN" sz="800" dirty="0"/>
              <a:t>(300–399)</a:t>
            </a:r>
          </a:p>
          <a:p>
            <a:pPr marL="0" indent="0">
              <a:buNone/>
            </a:pPr>
            <a:r>
              <a:rPr lang="en-US" altLang="zh-CN" sz="800" dirty="0"/>
              <a:t>	</a:t>
            </a:r>
            <a:r>
              <a:rPr lang="zh-CN" altLang="en-US" sz="800" dirty="0"/>
              <a:t>客户端错误响应 </a:t>
            </a:r>
            <a:r>
              <a:rPr lang="en-US" altLang="zh-CN" sz="800" dirty="0"/>
              <a:t>(400–499)</a:t>
            </a:r>
          </a:p>
          <a:p>
            <a:pPr marL="0" indent="0">
              <a:buNone/>
            </a:pPr>
            <a:r>
              <a:rPr lang="en-US" altLang="zh-CN" sz="800" dirty="0"/>
              <a:t>	</a:t>
            </a:r>
            <a:r>
              <a:rPr lang="zh-CN" altLang="en-US" sz="800" dirty="0"/>
              <a:t>服务端错误响应 </a:t>
            </a:r>
            <a:r>
              <a:rPr lang="en-US" altLang="zh-CN" sz="800" dirty="0"/>
              <a:t>(500–599)</a:t>
            </a:r>
            <a:endParaRPr lang="en-US" altLang="zh-CN" sz="1100" dirty="0"/>
          </a:p>
          <a:p>
            <a:pPr marL="457200" lvl="1" indent="0">
              <a:buNone/>
            </a:pPr>
            <a:r>
              <a:rPr lang="en-US" altLang="zh-CN" sz="800" dirty="0">
                <a:hlinkClick r:id="rId3"/>
              </a:rPr>
              <a:t>HTTP </a:t>
            </a:r>
            <a:r>
              <a:rPr lang="zh-CN" altLang="en-US" sz="800" dirty="0">
                <a:hlinkClick r:id="rId3"/>
              </a:rPr>
              <a:t>响应状态码 </a:t>
            </a:r>
            <a:r>
              <a:rPr lang="en-US" altLang="zh-CN" sz="800" dirty="0">
                <a:hlinkClick r:id="rId3"/>
              </a:rPr>
              <a:t>- HTTP | MDN (mozilla.org)</a:t>
            </a:r>
            <a:endParaRPr lang="en-US" altLang="zh-CN" sz="700" dirty="0"/>
          </a:p>
          <a:p>
            <a:pPr>
              <a:buFont typeface="Arial" panose="020B0604020202020204" pitchFamily="34" charset="0"/>
              <a:buChar char="•"/>
            </a:pPr>
            <a:r>
              <a:rPr lang="zh-CN" altLang="en-US" sz="1100" dirty="0"/>
              <a:t>返回</a:t>
            </a:r>
            <a:r>
              <a:rPr lang="en-US" altLang="zh-CN" sz="1100" dirty="0"/>
              <a:t>body</a:t>
            </a:r>
          </a:p>
          <a:p>
            <a:pPr marL="457200" lvl="1" indent="0">
              <a:buNone/>
            </a:pPr>
            <a:r>
              <a:rPr lang="en-US" altLang="zh-CN" sz="700" dirty="0"/>
              <a:t>	</a:t>
            </a:r>
          </a:p>
          <a:p>
            <a:pPr marL="0" lvl="1" indent="0">
              <a:buNone/>
            </a:pPr>
            <a:r>
              <a:rPr lang="en-US" altLang="zh-CN" sz="700" dirty="0"/>
              <a:t>	</a:t>
            </a:r>
            <a:r>
              <a:rPr lang="zh-CN" altLang="en-US" sz="800" dirty="0">
                <a:cs typeface="+mn-cs"/>
              </a:rPr>
              <a:t>如果是</a:t>
            </a:r>
            <a:r>
              <a:rPr lang="en-US" altLang="zh-CN" sz="800" dirty="0" err="1">
                <a:cs typeface="+mn-cs"/>
              </a:rPr>
              <a:t>Odata</a:t>
            </a:r>
            <a:r>
              <a:rPr lang="en-US" altLang="zh-CN" sz="800" dirty="0">
                <a:cs typeface="+mn-cs"/>
              </a:rPr>
              <a:t>  </a:t>
            </a:r>
            <a:r>
              <a:rPr lang="zh-CN" altLang="en-US" sz="800" dirty="0">
                <a:cs typeface="+mn-cs"/>
              </a:rPr>
              <a:t>一般会有标准的格式</a:t>
            </a:r>
            <a:endParaRPr lang="en-US" altLang="zh-CN" sz="800" dirty="0">
              <a:cs typeface="+mn-cs"/>
            </a:endParaRPr>
          </a:p>
          <a:p>
            <a:pPr marL="0" lvl="1" indent="0">
              <a:buNone/>
            </a:pPr>
            <a:r>
              <a:rPr lang="en-US" altLang="zh-CN" sz="800" dirty="0">
                <a:cs typeface="+mn-cs"/>
              </a:rPr>
              <a:t>	</a:t>
            </a:r>
            <a:r>
              <a:rPr lang="zh-CN" altLang="en-US" sz="800" dirty="0">
                <a:cs typeface="+mn-cs"/>
              </a:rPr>
              <a:t>如果是其他的功能性接口</a:t>
            </a:r>
            <a:r>
              <a:rPr lang="en-US" altLang="zh-CN" sz="800" dirty="0">
                <a:cs typeface="+mn-cs"/>
              </a:rPr>
              <a:t>API </a:t>
            </a:r>
            <a:r>
              <a:rPr lang="zh-CN" altLang="en-US" sz="800" dirty="0">
                <a:cs typeface="+mn-cs"/>
              </a:rPr>
              <a:t>，我们可以在返回的</a:t>
            </a:r>
            <a:r>
              <a:rPr lang="en-US" altLang="zh-CN" sz="800" dirty="0">
                <a:cs typeface="+mn-cs"/>
              </a:rPr>
              <a:t>body </a:t>
            </a:r>
            <a:r>
              <a:rPr lang="zh-CN" altLang="en-US" sz="800" dirty="0">
                <a:cs typeface="+mn-cs"/>
              </a:rPr>
              <a:t>里传递一些成功标识，失败信息 等等</a:t>
            </a:r>
            <a:endParaRPr lang="en-US" altLang="zh-CN" sz="800" dirty="0">
              <a:cs typeface="+mn-cs"/>
            </a:endParaRPr>
          </a:p>
          <a:p>
            <a:pPr marL="457200" lvl="1" indent="0">
              <a:buNone/>
            </a:pPr>
            <a:r>
              <a:rPr lang="en-US" altLang="zh-CN" sz="700" dirty="0"/>
              <a:t>Ex: </a:t>
            </a:r>
          </a:p>
        </p:txBody>
      </p:sp>
      <p:pic>
        <p:nvPicPr>
          <p:cNvPr id="15" name="图片 14">
            <a:extLst>
              <a:ext uri="{FF2B5EF4-FFF2-40B4-BE49-F238E27FC236}">
                <a16:creationId xmlns:a16="http://schemas.microsoft.com/office/drawing/2014/main" id="{159F9120-E7E9-5B92-D0FC-0336B1BADF25}"/>
              </a:ext>
            </a:extLst>
          </p:cNvPr>
          <p:cNvPicPr>
            <a:picLocks noChangeAspect="1"/>
          </p:cNvPicPr>
          <p:nvPr/>
        </p:nvPicPr>
        <p:blipFill>
          <a:blip r:embed="rId4"/>
          <a:stretch>
            <a:fillRect/>
          </a:stretch>
        </p:blipFill>
        <p:spPr>
          <a:xfrm>
            <a:off x="1066800" y="2960128"/>
            <a:ext cx="4791744" cy="1733792"/>
          </a:xfrm>
          <a:prstGeom prst="rect">
            <a:avLst/>
          </a:prstGeom>
        </p:spPr>
      </p:pic>
    </p:spTree>
    <p:extLst>
      <p:ext uri="{BB962C8B-B14F-4D97-AF65-F5344CB8AC3E}">
        <p14:creationId xmlns:p14="http://schemas.microsoft.com/office/powerpoint/2010/main" val="2787715459"/>
      </p:ext>
    </p:extLst>
  </p:cSld>
  <p:clrMapOvr>
    <a:masterClrMapping/>
  </p:clrMapOvr>
  <p:transition spd="slow">
    <p:zoom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80BDBEA-9FFC-4CCC-2614-EA070DED47CC}"/>
              </a:ext>
            </a:extLst>
          </p:cNvPr>
          <p:cNvSpPr>
            <a:spLocks noGrp="1"/>
          </p:cNvSpPr>
          <p:nvPr>
            <p:ph type="sldNum" sz="quarter" idx="12"/>
          </p:nvPr>
        </p:nvSpPr>
        <p:spPr/>
        <p:txBody>
          <a:bodyPr/>
          <a:lstStyle/>
          <a:p>
            <a:fld id="{70135ADC-AC43-46BD-99E1-BACE954CBE34}" type="slidenum">
              <a:rPr lang="en-US" smtClean="0"/>
              <a:t>5</a:t>
            </a:fld>
            <a:endParaRPr lang="en-US"/>
          </a:p>
        </p:txBody>
      </p:sp>
      <p:sp>
        <p:nvSpPr>
          <p:cNvPr id="3" name="标题 2">
            <a:extLst>
              <a:ext uri="{FF2B5EF4-FFF2-40B4-BE49-F238E27FC236}">
                <a16:creationId xmlns:a16="http://schemas.microsoft.com/office/drawing/2014/main" id="{B2ADD665-E2F3-51AF-CD63-69D2C0D2750B}"/>
              </a:ext>
            </a:extLst>
          </p:cNvPr>
          <p:cNvSpPr txBox="1">
            <a:spLocks/>
          </p:cNvSpPr>
          <p:nvPr/>
        </p:nvSpPr>
        <p:spPr>
          <a:xfrm>
            <a:off x="685800" y="318044"/>
            <a:ext cx="8229600" cy="461665"/>
          </a:xfrm>
          <a:prstGeom prst="rect">
            <a:avLst/>
          </a:prstGeom>
        </p:spPr>
        <p:txBody>
          <a:bodyPr/>
          <a:lstStyle>
            <a:lvl1pPr algn="l" rtl="0" eaLnBrk="0" fontAlgn="base" hangingPunct="0">
              <a:spcBef>
                <a:spcPct val="0"/>
              </a:spcBef>
              <a:spcAft>
                <a:spcPct val="0"/>
              </a:spcAft>
              <a:defRPr kumimoji="1" sz="3200" b="1">
                <a:solidFill>
                  <a:srgbClr val="333333"/>
                </a:solidFill>
                <a:latin typeface="+mj-lt"/>
                <a:ea typeface="+mj-ea"/>
                <a:cs typeface="+mj-cs"/>
              </a:defRPr>
            </a:lvl1pPr>
            <a:lvl2pPr algn="l" rtl="0" eaLnBrk="0" fontAlgn="base" hangingPunct="0">
              <a:spcBef>
                <a:spcPct val="0"/>
              </a:spcBef>
              <a:spcAft>
                <a:spcPct val="0"/>
              </a:spcAft>
              <a:defRPr kumimoji="1" sz="3200" b="1">
                <a:solidFill>
                  <a:srgbClr val="333333"/>
                </a:solidFill>
                <a:latin typeface="Arial" charset="0"/>
                <a:ea typeface="新細明體" charset="-120"/>
              </a:defRPr>
            </a:lvl2pPr>
            <a:lvl3pPr algn="l" rtl="0" eaLnBrk="0" fontAlgn="base" hangingPunct="0">
              <a:spcBef>
                <a:spcPct val="0"/>
              </a:spcBef>
              <a:spcAft>
                <a:spcPct val="0"/>
              </a:spcAft>
              <a:defRPr kumimoji="1" sz="3200" b="1">
                <a:solidFill>
                  <a:srgbClr val="333333"/>
                </a:solidFill>
                <a:latin typeface="Arial" charset="0"/>
                <a:ea typeface="新細明體" charset="-120"/>
              </a:defRPr>
            </a:lvl3pPr>
            <a:lvl4pPr algn="l" rtl="0" eaLnBrk="0" fontAlgn="base" hangingPunct="0">
              <a:spcBef>
                <a:spcPct val="0"/>
              </a:spcBef>
              <a:spcAft>
                <a:spcPct val="0"/>
              </a:spcAft>
              <a:defRPr kumimoji="1" sz="3200" b="1">
                <a:solidFill>
                  <a:srgbClr val="333333"/>
                </a:solidFill>
                <a:latin typeface="Arial" charset="0"/>
                <a:ea typeface="新細明體" charset="-120"/>
              </a:defRPr>
            </a:lvl4pPr>
            <a:lvl5pPr algn="l" rtl="0" eaLnBrk="0" fontAlgn="base" hangingPunct="0">
              <a:spcBef>
                <a:spcPct val="0"/>
              </a:spcBef>
              <a:spcAft>
                <a:spcPct val="0"/>
              </a:spcAft>
              <a:defRPr kumimoji="1" sz="3200" b="1">
                <a:solidFill>
                  <a:srgbClr val="333333"/>
                </a:solidFill>
                <a:latin typeface="Arial" charset="0"/>
                <a:ea typeface="新細明體" charset="-120"/>
              </a:defRPr>
            </a:lvl5pPr>
            <a:lvl6pPr marL="457200" algn="l" rtl="0" fontAlgn="base">
              <a:spcBef>
                <a:spcPct val="0"/>
              </a:spcBef>
              <a:spcAft>
                <a:spcPct val="0"/>
              </a:spcAft>
              <a:defRPr kumimoji="1" sz="3200">
                <a:solidFill>
                  <a:srgbClr val="333333"/>
                </a:solidFill>
                <a:latin typeface="Arial" charset="0"/>
                <a:ea typeface="新細明體" charset="-120"/>
              </a:defRPr>
            </a:lvl6pPr>
            <a:lvl7pPr marL="914400" algn="l" rtl="0" fontAlgn="base">
              <a:spcBef>
                <a:spcPct val="0"/>
              </a:spcBef>
              <a:spcAft>
                <a:spcPct val="0"/>
              </a:spcAft>
              <a:defRPr kumimoji="1" sz="3200">
                <a:solidFill>
                  <a:srgbClr val="333333"/>
                </a:solidFill>
                <a:latin typeface="Arial" charset="0"/>
                <a:ea typeface="新細明體" charset="-120"/>
              </a:defRPr>
            </a:lvl7pPr>
            <a:lvl8pPr marL="1371600" algn="l" rtl="0" fontAlgn="base">
              <a:spcBef>
                <a:spcPct val="0"/>
              </a:spcBef>
              <a:spcAft>
                <a:spcPct val="0"/>
              </a:spcAft>
              <a:defRPr kumimoji="1" sz="3200">
                <a:solidFill>
                  <a:srgbClr val="333333"/>
                </a:solidFill>
                <a:latin typeface="Arial" charset="0"/>
                <a:ea typeface="新細明體" charset="-120"/>
              </a:defRPr>
            </a:lvl8pPr>
            <a:lvl9pPr marL="1828800" algn="l" rtl="0" fontAlgn="base">
              <a:spcBef>
                <a:spcPct val="0"/>
              </a:spcBef>
              <a:spcAft>
                <a:spcPct val="0"/>
              </a:spcAft>
              <a:defRPr kumimoji="1" sz="3200">
                <a:solidFill>
                  <a:srgbClr val="333333"/>
                </a:solidFill>
                <a:latin typeface="Arial" charset="0"/>
                <a:ea typeface="新細明體" charset="-120"/>
              </a:defRPr>
            </a:lvl9pPr>
          </a:lstStyle>
          <a:p>
            <a:r>
              <a:rPr lang="en-US" altLang="zh-TW" sz="2000" kern="0" dirty="0">
                <a:solidFill>
                  <a:srgbClr val="00506E"/>
                </a:solidFill>
                <a:latin typeface="微軟正黑體" panose="020B0604030504040204" pitchFamily="34" charset="-120"/>
                <a:ea typeface="微軟正黑體" panose="020B0604030504040204" pitchFamily="34" charset="-120"/>
                <a:cs typeface="Calibri" panose="020F0502020204030204" pitchFamily="34" charset="0"/>
              </a:rPr>
              <a:t>Oauth2 </a:t>
            </a:r>
            <a:r>
              <a:rPr lang="zh-CN" altLang="en-US" sz="2000" kern="0" dirty="0">
                <a:solidFill>
                  <a:srgbClr val="00506E"/>
                </a:solidFill>
                <a:latin typeface="微軟正黑體" panose="020B0604030504040204" pitchFamily="34" charset="-120"/>
                <a:ea typeface="微軟正黑體" panose="020B0604030504040204" pitchFamily="34" charset="-120"/>
                <a:cs typeface="Calibri" panose="020F0502020204030204" pitchFamily="34" charset="0"/>
              </a:rPr>
              <a:t>验证</a:t>
            </a:r>
          </a:p>
        </p:txBody>
      </p:sp>
      <p:sp>
        <p:nvSpPr>
          <p:cNvPr id="4" name="标题 2">
            <a:extLst>
              <a:ext uri="{FF2B5EF4-FFF2-40B4-BE49-F238E27FC236}">
                <a16:creationId xmlns:a16="http://schemas.microsoft.com/office/drawing/2014/main" id="{947D07B5-1390-264C-384B-3ABD5B8320D2}"/>
              </a:ext>
            </a:extLst>
          </p:cNvPr>
          <p:cNvSpPr txBox="1">
            <a:spLocks/>
          </p:cNvSpPr>
          <p:nvPr/>
        </p:nvSpPr>
        <p:spPr>
          <a:xfrm>
            <a:off x="533400" y="742950"/>
            <a:ext cx="7776981" cy="3886200"/>
          </a:xfrm>
          <a:prstGeom prst="rect">
            <a:avLst/>
          </a:prstGeom>
        </p:spPr>
        <p:txBody>
          <a:bodyPr/>
          <a:lstStyle>
            <a:lvl1pPr algn="l" rtl="0" eaLnBrk="0" fontAlgn="base" hangingPunct="0">
              <a:spcBef>
                <a:spcPct val="0"/>
              </a:spcBef>
              <a:spcAft>
                <a:spcPct val="0"/>
              </a:spcAft>
              <a:defRPr kumimoji="1" sz="3200" b="1">
                <a:solidFill>
                  <a:srgbClr val="333333"/>
                </a:solidFill>
                <a:latin typeface="+mj-lt"/>
                <a:ea typeface="+mj-ea"/>
                <a:cs typeface="+mj-cs"/>
              </a:defRPr>
            </a:lvl1pPr>
            <a:lvl2pPr algn="l" rtl="0" eaLnBrk="0" fontAlgn="base" hangingPunct="0">
              <a:spcBef>
                <a:spcPct val="0"/>
              </a:spcBef>
              <a:spcAft>
                <a:spcPct val="0"/>
              </a:spcAft>
              <a:defRPr kumimoji="1" sz="3200" b="1">
                <a:solidFill>
                  <a:srgbClr val="333333"/>
                </a:solidFill>
                <a:latin typeface="Arial" charset="0"/>
                <a:ea typeface="新細明體" charset="-120"/>
              </a:defRPr>
            </a:lvl2pPr>
            <a:lvl3pPr algn="l" rtl="0" eaLnBrk="0" fontAlgn="base" hangingPunct="0">
              <a:spcBef>
                <a:spcPct val="0"/>
              </a:spcBef>
              <a:spcAft>
                <a:spcPct val="0"/>
              </a:spcAft>
              <a:defRPr kumimoji="1" sz="3200" b="1">
                <a:solidFill>
                  <a:srgbClr val="333333"/>
                </a:solidFill>
                <a:latin typeface="Arial" charset="0"/>
                <a:ea typeface="新細明體" charset="-120"/>
              </a:defRPr>
            </a:lvl3pPr>
            <a:lvl4pPr algn="l" rtl="0" eaLnBrk="0" fontAlgn="base" hangingPunct="0">
              <a:spcBef>
                <a:spcPct val="0"/>
              </a:spcBef>
              <a:spcAft>
                <a:spcPct val="0"/>
              </a:spcAft>
              <a:defRPr kumimoji="1" sz="3200" b="1">
                <a:solidFill>
                  <a:srgbClr val="333333"/>
                </a:solidFill>
                <a:latin typeface="Arial" charset="0"/>
                <a:ea typeface="新細明體" charset="-120"/>
              </a:defRPr>
            </a:lvl4pPr>
            <a:lvl5pPr algn="l" rtl="0" eaLnBrk="0" fontAlgn="base" hangingPunct="0">
              <a:spcBef>
                <a:spcPct val="0"/>
              </a:spcBef>
              <a:spcAft>
                <a:spcPct val="0"/>
              </a:spcAft>
              <a:defRPr kumimoji="1" sz="3200" b="1">
                <a:solidFill>
                  <a:srgbClr val="333333"/>
                </a:solidFill>
                <a:latin typeface="Arial" charset="0"/>
                <a:ea typeface="新細明體" charset="-120"/>
              </a:defRPr>
            </a:lvl5pPr>
            <a:lvl6pPr marL="457200" algn="l" rtl="0" fontAlgn="base">
              <a:spcBef>
                <a:spcPct val="0"/>
              </a:spcBef>
              <a:spcAft>
                <a:spcPct val="0"/>
              </a:spcAft>
              <a:defRPr kumimoji="1" sz="3200">
                <a:solidFill>
                  <a:srgbClr val="333333"/>
                </a:solidFill>
                <a:latin typeface="Arial" charset="0"/>
                <a:ea typeface="新細明體" charset="-120"/>
              </a:defRPr>
            </a:lvl6pPr>
            <a:lvl7pPr marL="914400" algn="l" rtl="0" fontAlgn="base">
              <a:spcBef>
                <a:spcPct val="0"/>
              </a:spcBef>
              <a:spcAft>
                <a:spcPct val="0"/>
              </a:spcAft>
              <a:defRPr kumimoji="1" sz="3200">
                <a:solidFill>
                  <a:srgbClr val="333333"/>
                </a:solidFill>
                <a:latin typeface="Arial" charset="0"/>
                <a:ea typeface="新細明體" charset="-120"/>
              </a:defRPr>
            </a:lvl7pPr>
            <a:lvl8pPr marL="1371600" algn="l" rtl="0" fontAlgn="base">
              <a:spcBef>
                <a:spcPct val="0"/>
              </a:spcBef>
              <a:spcAft>
                <a:spcPct val="0"/>
              </a:spcAft>
              <a:defRPr kumimoji="1" sz="3200">
                <a:solidFill>
                  <a:srgbClr val="333333"/>
                </a:solidFill>
                <a:latin typeface="Arial" charset="0"/>
                <a:ea typeface="新細明體" charset="-120"/>
              </a:defRPr>
            </a:lvl8pPr>
            <a:lvl9pPr marL="1828800" algn="l" rtl="0" fontAlgn="base">
              <a:spcBef>
                <a:spcPct val="0"/>
              </a:spcBef>
              <a:spcAft>
                <a:spcPct val="0"/>
              </a:spcAft>
              <a:defRPr kumimoji="1" sz="3200">
                <a:solidFill>
                  <a:srgbClr val="333333"/>
                </a:solidFill>
                <a:latin typeface="Arial" charset="0"/>
                <a:ea typeface="新細明體" charset="-120"/>
              </a:defRPr>
            </a:lvl9pPr>
          </a:lstStyle>
          <a:p>
            <a:r>
              <a:rPr lang="en-US" altLang="zh-CN" sz="2000" b="0" kern="0" dirty="0">
                <a:solidFill>
                  <a:srgbClr val="00506E"/>
                </a:solidFill>
                <a:latin typeface="微軟正黑體" panose="020B0604030504040204" pitchFamily="34" charset="-120"/>
                <a:ea typeface="微軟正黑體" panose="020B0604030504040204" pitchFamily="34" charset="-120"/>
                <a:cs typeface="Calibri" panose="020F0502020204030204" pitchFamily="34" charset="0"/>
              </a:rPr>
              <a:t>Sap</a:t>
            </a:r>
            <a:r>
              <a:rPr lang="zh-CN" altLang="en-US" sz="2000" b="0" kern="0" dirty="0">
                <a:solidFill>
                  <a:srgbClr val="00506E"/>
                </a:solidFill>
                <a:latin typeface="微軟正黑體" panose="020B0604030504040204" pitchFamily="34" charset="-120"/>
                <a:ea typeface="微軟正黑體" panose="020B0604030504040204" pitchFamily="34" charset="-120"/>
                <a:cs typeface="Calibri" panose="020F0502020204030204" pitchFamily="34" charset="0"/>
              </a:rPr>
              <a:t>中的应用：</a:t>
            </a:r>
            <a:r>
              <a:rPr kumimoji="0" lang="zh-CN" altLang="en-US" sz="1800" dirty="0">
                <a:latin typeface="微軟正黑體" panose="020B0604030504040204" pitchFamily="34" charset="-120"/>
                <a:ea typeface="微軟正黑體" panose="020B0604030504040204" pitchFamily="34" charset="-120"/>
              </a:rPr>
              <a:t>需要通过</a:t>
            </a:r>
            <a:r>
              <a:rPr kumimoji="0" lang="en-US" altLang="zh-CN" sz="1800" dirty="0">
                <a:latin typeface="微軟正黑體" panose="020B0604030504040204" pitchFamily="34" charset="-120"/>
                <a:ea typeface="微軟正黑體" panose="020B0604030504040204" pitchFamily="34" charset="-120"/>
              </a:rPr>
              <a:t>basis </a:t>
            </a:r>
            <a:r>
              <a:rPr kumimoji="0" lang="zh-CN" altLang="en-US" sz="1800" dirty="0">
                <a:latin typeface="微軟正黑體" panose="020B0604030504040204" pitchFamily="34" charset="-120"/>
                <a:ea typeface="微軟正黑體" panose="020B0604030504040204" pitchFamily="34" charset="-120"/>
              </a:rPr>
              <a:t>添加相应插件来实现</a:t>
            </a:r>
            <a:endParaRPr kumimoji="0" lang="en-US" altLang="zh-CN" sz="1800" dirty="0">
              <a:latin typeface="微軟正黑體" panose="020B0604030504040204" pitchFamily="34" charset="-120"/>
              <a:ea typeface="微軟正黑體" panose="020B0604030504040204" pitchFamily="34" charset="-120"/>
              <a:sym typeface="Wingdings" panose="05000000000000000000" pitchFamily="2" charset="2"/>
            </a:endParaRPr>
          </a:p>
          <a:p>
            <a:endParaRPr lang="en-US" altLang="zh-CN" sz="2000" b="0" kern="0" dirty="0">
              <a:solidFill>
                <a:srgbClr val="00506E"/>
              </a:solidFill>
              <a:latin typeface="微軟正黑體" panose="020B0604030504040204" pitchFamily="34" charset="-120"/>
              <a:ea typeface="微軟正黑體" panose="020B0604030504040204" pitchFamily="34" charset="-120"/>
              <a:cs typeface="Calibri" panose="020F0502020204030204" pitchFamily="34" charset="0"/>
              <a:sym typeface="Wingdings" panose="05000000000000000000" pitchFamily="2" charset="2"/>
            </a:endParaRPr>
          </a:p>
          <a:p>
            <a:r>
              <a:rPr lang="zh-CN" altLang="en-US" sz="2000" b="0" kern="0" dirty="0">
                <a:solidFill>
                  <a:srgbClr val="00506E"/>
                </a:solidFill>
                <a:latin typeface="微軟正黑體" panose="020B0604030504040204" pitchFamily="34" charset="-120"/>
                <a:ea typeface="微軟正黑體" panose="020B0604030504040204" pitchFamily="34" charset="-120"/>
                <a:cs typeface="Calibri" panose="020F0502020204030204" pitchFamily="34" charset="0"/>
                <a:sym typeface="Wingdings" panose="05000000000000000000" pitchFamily="2" charset="2"/>
              </a:rPr>
              <a:t>可能会用到的情景：</a:t>
            </a:r>
            <a:endParaRPr lang="en-US" altLang="zh-CN" sz="2000" b="0" kern="0" dirty="0">
              <a:solidFill>
                <a:srgbClr val="00506E"/>
              </a:solidFill>
              <a:latin typeface="微軟正黑體" panose="020B0604030504040204" pitchFamily="34" charset="-120"/>
              <a:ea typeface="微軟正黑體" panose="020B0604030504040204" pitchFamily="34" charset="-120"/>
              <a:cs typeface="Calibri" panose="020F0502020204030204" pitchFamily="34" charset="0"/>
              <a:sym typeface="Wingdings" panose="05000000000000000000" pitchFamily="2" charset="2"/>
            </a:endParaRPr>
          </a:p>
          <a:p>
            <a:r>
              <a:rPr lang="en-US" altLang="zh-CN" sz="2000" b="0" kern="0" dirty="0">
                <a:solidFill>
                  <a:srgbClr val="00506E"/>
                </a:solidFill>
                <a:latin typeface="微軟正黑體" panose="020B0604030504040204" pitchFamily="34" charset="-120"/>
                <a:ea typeface="微軟正黑體" panose="020B0604030504040204" pitchFamily="34" charset="-120"/>
                <a:cs typeface="Calibri" panose="020F0502020204030204" pitchFamily="34" charset="0"/>
                <a:sym typeface="Wingdings" panose="05000000000000000000" pitchFamily="2" charset="2"/>
              </a:rPr>
              <a:t>       </a:t>
            </a:r>
            <a:r>
              <a:rPr kumimoji="0" lang="zh-CN" altLang="en-US" sz="1800" dirty="0">
                <a:latin typeface="微軟正黑體" panose="020B0604030504040204" pitchFamily="34" charset="-120"/>
                <a:ea typeface="微軟正黑體" panose="020B0604030504040204" pitchFamily="34" charset="-120"/>
                <a:sym typeface="Wingdings" panose="05000000000000000000" pitchFamily="2" charset="2"/>
              </a:rPr>
              <a:t>外部系统</a:t>
            </a:r>
            <a:r>
              <a:rPr kumimoji="0" lang="en-US" altLang="zh-CN" sz="1800" dirty="0">
                <a:latin typeface="微軟正黑體" panose="020B0604030504040204" pitchFamily="34" charset="-120"/>
                <a:ea typeface="微軟正黑體" panose="020B0604030504040204" pitchFamily="34" charset="-120"/>
                <a:sym typeface="Wingdings" panose="05000000000000000000" pitchFamily="2" charset="2"/>
              </a:rPr>
              <a:t>call SAP </a:t>
            </a:r>
            <a:r>
              <a:rPr kumimoji="0" lang="zh-CN" altLang="en-US" sz="1800" dirty="0">
                <a:latin typeface="微軟正黑體" panose="020B0604030504040204" pitchFamily="34" charset="-120"/>
                <a:ea typeface="微軟正黑體" panose="020B0604030504040204" pitchFamily="34" charset="-120"/>
                <a:sym typeface="Wingdings" panose="05000000000000000000" pitchFamily="2" charset="2"/>
              </a:rPr>
              <a:t>的</a:t>
            </a:r>
            <a:r>
              <a:rPr kumimoji="0" lang="en-US" altLang="zh-CN" sz="1800" dirty="0">
                <a:latin typeface="微軟正黑體" panose="020B0604030504040204" pitchFamily="34" charset="-120"/>
                <a:ea typeface="微軟正黑體" panose="020B0604030504040204" pitchFamily="34" charset="-120"/>
                <a:sym typeface="Wingdings" panose="05000000000000000000" pitchFamily="2" charset="2"/>
              </a:rPr>
              <a:t>API </a:t>
            </a:r>
            <a:r>
              <a:rPr kumimoji="0" lang="zh-CN" altLang="en-US" sz="1800" dirty="0">
                <a:latin typeface="微軟正黑體" panose="020B0604030504040204" pitchFamily="34" charset="-120"/>
                <a:ea typeface="微軟正黑體" panose="020B0604030504040204" pitchFamily="34" charset="-120"/>
                <a:sym typeface="Wingdings" panose="05000000000000000000" pitchFamily="2" charset="2"/>
              </a:rPr>
              <a:t>去获取</a:t>
            </a:r>
            <a:r>
              <a:rPr kumimoji="0" lang="en-US" altLang="zh-CN" sz="1800" dirty="0">
                <a:latin typeface="微軟正黑體" panose="020B0604030504040204" pitchFamily="34" charset="-120"/>
                <a:ea typeface="微軟正黑體" panose="020B0604030504040204" pitchFamily="34" charset="-120"/>
                <a:sym typeface="Wingdings" panose="05000000000000000000" pitchFamily="2" charset="2"/>
              </a:rPr>
              <a:t>sap </a:t>
            </a:r>
            <a:r>
              <a:rPr kumimoji="0" lang="zh-CN" altLang="en-US" sz="1800" dirty="0">
                <a:latin typeface="微軟正黑體" panose="020B0604030504040204" pitchFamily="34" charset="-120"/>
                <a:ea typeface="微軟正黑體" panose="020B0604030504040204" pitchFamily="34" charset="-120"/>
                <a:sym typeface="Wingdings" panose="05000000000000000000" pitchFamily="2" charset="2"/>
              </a:rPr>
              <a:t>的数据，使用</a:t>
            </a:r>
            <a:r>
              <a:rPr kumimoji="0" lang="en-US" altLang="zh-CN" sz="1800" dirty="0">
                <a:latin typeface="微軟正黑體" panose="020B0604030504040204" pitchFamily="34" charset="-120"/>
                <a:ea typeface="微軟正黑體" panose="020B0604030504040204" pitchFamily="34" charset="-120"/>
                <a:sym typeface="Wingdings" panose="05000000000000000000" pitchFamily="2" charset="2"/>
              </a:rPr>
              <a:t>SAP </a:t>
            </a:r>
            <a:r>
              <a:rPr kumimoji="0" lang="zh-CN" altLang="en-US" sz="1800" dirty="0">
                <a:latin typeface="微軟正黑體" panose="020B0604030504040204" pitchFamily="34" charset="-120"/>
                <a:ea typeface="微軟正黑體" panose="020B0604030504040204" pitchFamily="34" charset="-120"/>
                <a:sym typeface="Wingdings" panose="05000000000000000000" pitchFamily="2" charset="2"/>
              </a:rPr>
              <a:t>的验证，也可以使用</a:t>
            </a:r>
            <a:r>
              <a:rPr kumimoji="0" lang="en-US" altLang="zh-CN" sz="1800" dirty="0">
                <a:latin typeface="微軟正黑體" panose="020B0604030504040204" pitchFamily="34" charset="-120"/>
                <a:ea typeface="微軟正黑體" panose="020B0604030504040204" pitchFamily="34" charset="-120"/>
                <a:sym typeface="Wingdings" panose="05000000000000000000" pitchFamily="2" charset="2"/>
              </a:rPr>
              <a:t>Azure/</a:t>
            </a:r>
            <a:r>
              <a:rPr kumimoji="0" lang="zh-CN" altLang="en-US" sz="1800" dirty="0">
                <a:latin typeface="微軟正黑體" panose="020B0604030504040204" pitchFamily="34" charset="-120"/>
                <a:ea typeface="微軟正黑體" panose="020B0604030504040204" pitchFamily="34" charset="-120"/>
                <a:sym typeface="Wingdings" panose="05000000000000000000" pitchFamily="2" charset="2"/>
              </a:rPr>
              <a:t>其他</a:t>
            </a:r>
            <a:r>
              <a:rPr kumimoji="0" lang="en-US" altLang="zh-CN" sz="1800" dirty="0">
                <a:latin typeface="微軟正黑體" panose="020B0604030504040204" pitchFamily="34" charset="-120"/>
                <a:ea typeface="微軟正黑體" panose="020B0604030504040204" pitchFamily="34" charset="-120"/>
                <a:sym typeface="Wingdings" panose="05000000000000000000" pitchFamily="2" charset="2"/>
              </a:rPr>
              <a:t>oauth2 </a:t>
            </a:r>
            <a:r>
              <a:rPr kumimoji="0" lang="zh-CN" altLang="en-US" sz="1800" dirty="0">
                <a:latin typeface="微軟正黑體" panose="020B0604030504040204" pitchFamily="34" charset="-120"/>
                <a:ea typeface="微軟正黑體" panose="020B0604030504040204" pitchFamily="34" charset="-120"/>
                <a:sym typeface="Wingdings" panose="05000000000000000000" pitchFamily="2" charset="2"/>
              </a:rPr>
              <a:t>验证来实现身份验证，来限制获取数据的方式</a:t>
            </a:r>
            <a:r>
              <a:rPr kumimoji="0" lang="en-US" altLang="zh-CN" sz="1800" dirty="0">
                <a:latin typeface="微軟正黑體" panose="020B0604030504040204" pitchFamily="34" charset="-120"/>
                <a:ea typeface="微軟正黑體" panose="020B0604030504040204" pitchFamily="34" charset="-120"/>
                <a:sym typeface="Wingdings" panose="05000000000000000000" pitchFamily="2" charset="2"/>
              </a:rPr>
              <a:t>/</a:t>
            </a:r>
            <a:r>
              <a:rPr kumimoji="0" lang="zh-CN" altLang="en-US" sz="1800" dirty="0">
                <a:latin typeface="微軟正黑體" panose="020B0604030504040204" pitchFamily="34" charset="-120"/>
                <a:ea typeface="微軟正黑體" panose="020B0604030504040204" pitchFamily="34" charset="-120"/>
                <a:sym typeface="Wingdings" panose="05000000000000000000" pitchFamily="2" charset="2"/>
              </a:rPr>
              <a:t>部分接口的权限。</a:t>
            </a:r>
            <a:endParaRPr kumimoji="0" lang="en-US" altLang="zh-CN" sz="1800" dirty="0">
              <a:latin typeface="微軟正黑體" panose="020B0604030504040204" pitchFamily="34" charset="-120"/>
              <a:ea typeface="微軟正黑體" panose="020B0604030504040204" pitchFamily="34" charset="-120"/>
              <a:sym typeface="Wingdings" panose="05000000000000000000" pitchFamily="2" charset="2"/>
            </a:endParaRPr>
          </a:p>
          <a:p>
            <a:r>
              <a:rPr kumimoji="0" lang="en-US" altLang="zh-CN" sz="1800" dirty="0">
                <a:latin typeface="微軟正黑體" panose="020B0604030504040204" pitchFamily="34" charset="-120"/>
                <a:ea typeface="微軟正黑體" panose="020B0604030504040204" pitchFamily="34" charset="-120"/>
                <a:sym typeface="Wingdings" panose="05000000000000000000" pitchFamily="2" charset="2"/>
              </a:rPr>
              <a:t>SAP </a:t>
            </a:r>
            <a:r>
              <a:rPr kumimoji="0" lang="en-US" altLang="zh-CN" sz="1800" dirty="0" err="1">
                <a:latin typeface="微軟正黑體" panose="020B0604030504040204" pitchFamily="34" charset="-120"/>
                <a:ea typeface="微軟正黑體" panose="020B0604030504040204" pitchFamily="34" charset="-120"/>
                <a:sym typeface="Wingdings" panose="05000000000000000000" pitchFamily="2" charset="2"/>
              </a:rPr>
              <a:t>api</a:t>
            </a:r>
            <a:r>
              <a:rPr kumimoji="0" lang="en-US" altLang="zh-CN" sz="1800" dirty="0">
                <a:latin typeface="微軟正黑體" panose="020B0604030504040204" pitchFamily="34" charset="-120"/>
                <a:ea typeface="微軟正黑體" panose="020B0604030504040204" pitchFamily="34" charset="-120"/>
                <a:sym typeface="Wingdings" panose="05000000000000000000" pitchFamily="2" charset="2"/>
              </a:rPr>
              <a:t> </a:t>
            </a:r>
            <a:r>
              <a:rPr kumimoji="0" lang="zh-CN" altLang="en-US" sz="1800" dirty="0">
                <a:latin typeface="微軟正黑體" panose="020B0604030504040204" pitchFamily="34" charset="-120"/>
                <a:ea typeface="微軟正黑體" panose="020B0604030504040204" pitchFamily="34" charset="-120"/>
                <a:sym typeface="Wingdings" panose="05000000000000000000" pitchFamily="2" charset="2"/>
              </a:rPr>
              <a:t>现行验证样式 </a:t>
            </a:r>
            <a:r>
              <a:rPr kumimoji="0" lang="en-US" altLang="zh-CN" sz="1800" dirty="0">
                <a:latin typeface="微軟正黑體" panose="020B0604030504040204" pitchFamily="34" charset="-120"/>
                <a:ea typeface="微軟正黑體" panose="020B0604030504040204" pitchFamily="34" charset="-120"/>
                <a:sym typeface="Wingdings" panose="05000000000000000000" pitchFamily="2" charset="2"/>
              </a:rPr>
              <a:t>basic auth</a:t>
            </a:r>
            <a:r>
              <a:rPr kumimoji="0" lang="zh-CN" altLang="en-US" sz="1800" dirty="0">
                <a:latin typeface="微軟正黑體" panose="020B0604030504040204" pitchFamily="34" charset="-120"/>
                <a:ea typeface="微軟正黑體" panose="020B0604030504040204" pitchFamily="34" charset="-120"/>
                <a:sym typeface="Wingdings" panose="05000000000000000000" pitchFamily="2" charset="2"/>
              </a:rPr>
              <a:t>：将用户的账密通过</a:t>
            </a:r>
            <a:r>
              <a:rPr kumimoji="0" lang="en-US" altLang="zh-CN" sz="1800" dirty="0">
                <a:latin typeface="微軟正黑體" panose="020B0604030504040204" pitchFamily="34" charset="-120"/>
                <a:ea typeface="微軟正黑體" panose="020B0604030504040204" pitchFamily="34" charset="-120"/>
                <a:sym typeface="Wingdings" panose="05000000000000000000" pitchFamily="2" charset="2"/>
              </a:rPr>
              <a:t>base64 </a:t>
            </a:r>
            <a:r>
              <a:rPr kumimoji="0" lang="zh-CN" altLang="en-US" sz="1800" dirty="0">
                <a:latin typeface="微軟正黑體" panose="020B0604030504040204" pitchFamily="34" charset="-120"/>
                <a:ea typeface="微軟正黑體" panose="020B0604030504040204" pitchFamily="34" charset="-120"/>
                <a:sym typeface="Wingdings" panose="05000000000000000000" pitchFamily="2" charset="2"/>
              </a:rPr>
              <a:t>进编码，然后访问访问请求的头部进行验证，如果验证通过则可以进行后续操作。</a:t>
            </a:r>
            <a:endParaRPr kumimoji="0" lang="en-US" altLang="zh-CN" sz="1800" dirty="0">
              <a:latin typeface="微軟正黑體" panose="020B0604030504040204" pitchFamily="34" charset="-120"/>
              <a:ea typeface="微軟正黑體" panose="020B0604030504040204" pitchFamily="34" charset="-120"/>
              <a:sym typeface="Wingdings" panose="05000000000000000000" pitchFamily="2" charset="2"/>
            </a:endParaRPr>
          </a:p>
          <a:p>
            <a:endParaRPr lang="en-US" altLang="zh-CN" sz="1400" b="0" dirty="0">
              <a:solidFill>
                <a:schemeClr val="tx1"/>
              </a:solidFill>
              <a:latin typeface="Arial" charset="0"/>
              <a:ea typeface="新細明體" charset="-120"/>
              <a:cs typeface="+mn-cs"/>
              <a:sym typeface="Wingdings" panose="05000000000000000000" pitchFamily="2" charset="2"/>
            </a:endParaRPr>
          </a:p>
          <a:p>
            <a:endParaRPr lang="en-US" altLang="zh-CN" sz="1400" b="0" dirty="0">
              <a:solidFill>
                <a:schemeClr val="tx1"/>
              </a:solidFill>
              <a:latin typeface="Arial" charset="0"/>
              <a:ea typeface="新細明體" charset="-120"/>
              <a:cs typeface="+mn-cs"/>
              <a:sym typeface="Wingdings" panose="05000000000000000000" pitchFamily="2" charset="2"/>
            </a:endParaRPr>
          </a:p>
          <a:p>
            <a:pPr marL="342900" indent="-342900">
              <a:buAutoNum type="arabicPeriod"/>
            </a:pPr>
            <a:endParaRPr lang="en-US" altLang="zh-CN" sz="1400" b="0" dirty="0">
              <a:solidFill>
                <a:schemeClr val="tx1"/>
              </a:solidFill>
              <a:latin typeface="Arial" charset="0"/>
              <a:ea typeface="新細明體" charset="-120"/>
              <a:cs typeface="+mn-cs"/>
              <a:sym typeface="Wingdings" panose="05000000000000000000" pitchFamily="2" charset="2"/>
            </a:endParaRPr>
          </a:p>
          <a:p>
            <a:endParaRPr lang="en-US" altLang="zh-CN" sz="2000" b="0" kern="0" dirty="0">
              <a:solidFill>
                <a:srgbClr val="00506E"/>
              </a:solidFill>
              <a:latin typeface="微軟正黑體" panose="020B0604030504040204" pitchFamily="34" charset="-120"/>
              <a:ea typeface="微軟正黑體" panose="020B0604030504040204" pitchFamily="34" charset="-120"/>
              <a:cs typeface="Calibri" panose="020F0502020204030204" pitchFamily="34" charset="0"/>
              <a:sym typeface="Wingdings" panose="05000000000000000000" pitchFamily="2" charset="2"/>
            </a:endParaRPr>
          </a:p>
          <a:p>
            <a:endParaRPr lang="en-US" altLang="zh-CN" sz="2000" b="0" kern="0" dirty="0">
              <a:solidFill>
                <a:srgbClr val="00506E"/>
              </a:solidFill>
              <a:latin typeface="微軟正黑體" panose="020B0604030504040204" pitchFamily="34" charset="-120"/>
              <a:ea typeface="微軟正黑體" panose="020B0604030504040204" pitchFamily="34" charset="-120"/>
              <a:cs typeface="Calibri" panose="020F0502020204030204" pitchFamily="34" charset="0"/>
              <a:sym typeface="Wingdings" panose="05000000000000000000" pitchFamily="2" charset="2"/>
            </a:endParaRPr>
          </a:p>
          <a:p>
            <a:endParaRPr lang="en-US" altLang="zh-CN" sz="2000" b="0" kern="0" dirty="0">
              <a:solidFill>
                <a:srgbClr val="00506E"/>
              </a:solidFill>
              <a:latin typeface="微軟正黑體" panose="020B0604030504040204" pitchFamily="34" charset="-120"/>
              <a:ea typeface="微軟正黑體" panose="020B0604030504040204" pitchFamily="34" charset="-120"/>
              <a:cs typeface="Calibri" panose="020F0502020204030204" pitchFamily="34" charset="0"/>
            </a:endParaRPr>
          </a:p>
          <a:p>
            <a:endParaRPr lang="zh-CN" altLang="en-US" sz="2000" b="0" kern="0" dirty="0">
              <a:solidFill>
                <a:srgbClr val="00506E"/>
              </a:solidFill>
              <a:latin typeface="微軟正黑體" panose="020B0604030504040204" pitchFamily="34" charset="-120"/>
              <a:ea typeface="微軟正黑體" panose="020B0604030504040204" pitchFamily="34" charset="-120"/>
              <a:cs typeface="Calibri" panose="020F0502020204030204" pitchFamily="34" charset="0"/>
            </a:endParaRPr>
          </a:p>
        </p:txBody>
      </p:sp>
      <p:pic>
        <p:nvPicPr>
          <p:cNvPr id="12" name="图片 11">
            <a:extLst>
              <a:ext uri="{FF2B5EF4-FFF2-40B4-BE49-F238E27FC236}">
                <a16:creationId xmlns:a16="http://schemas.microsoft.com/office/drawing/2014/main" id="{C826068F-E7C0-DA64-09DC-EA09C65D8E06}"/>
              </a:ext>
            </a:extLst>
          </p:cNvPr>
          <p:cNvPicPr>
            <a:picLocks noChangeAspect="1"/>
          </p:cNvPicPr>
          <p:nvPr/>
        </p:nvPicPr>
        <p:blipFill>
          <a:blip r:embed="rId3"/>
          <a:stretch>
            <a:fillRect/>
          </a:stretch>
        </p:blipFill>
        <p:spPr>
          <a:xfrm>
            <a:off x="914400" y="3333750"/>
            <a:ext cx="4648200" cy="1165989"/>
          </a:xfrm>
          <a:prstGeom prst="rect">
            <a:avLst/>
          </a:prstGeom>
        </p:spPr>
      </p:pic>
    </p:spTree>
    <p:extLst>
      <p:ext uri="{BB962C8B-B14F-4D97-AF65-F5344CB8AC3E}">
        <p14:creationId xmlns:p14="http://schemas.microsoft.com/office/powerpoint/2010/main" val="25240594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D64A948-00B5-DE23-F9D8-1895A24840EE}"/>
              </a:ext>
            </a:extLst>
          </p:cNvPr>
          <p:cNvSpPr>
            <a:spLocks noGrp="1"/>
          </p:cNvSpPr>
          <p:nvPr>
            <p:ph type="title"/>
          </p:nvPr>
        </p:nvSpPr>
        <p:spPr/>
        <p:txBody>
          <a:bodyPr/>
          <a:lstStyle/>
          <a:p>
            <a:r>
              <a:rPr kumimoji="0" lang="en-US" altLang="zh-TW" sz="32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t>
            </a:r>
            <a:r>
              <a:rPr lang="en-US" altLang="zh-TW" sz="3200" dirty="0">
                <a:solidFill>
                  <a:srgbClr val="00506E"/>
                </a:solidFill>
                <a:cs typeface="Calibri" panose="020F0502020204030204" pitchFamily="34" charset="0"/>
              </a:rPr>
              <a:t>APIM</a:t>
            </a:r>
            <a:endParaRPr lang="zh-CN" altLang="en-US" dirty="0"/>
          </a:p>
        </p:txBody>
      </p:sp>
      <p:sp>
        <p:nvSpPr>
          <p:cNvPr id="4" name="灯片编号占位符 3">
            <a:extLst>
              <a:ext uri="{FF2B5EF4-FFF2-40B4-BE49-F238E27FC236}">
                <a16:creationId xmlns:a16="http://schemas.microsoft.com/office/drawing/2014/main" id="{6091B845-1EFE-7662-2A38-C0B57355AE4C}"/>
              </a:ext>
            </a:extLst>
          </p:cNvPr>
          <p:cNvSpPr>
            <a:spLocks noGrp="1"/>
          </p:cNvSpPr>
          <p:nvPr>
            <p:ph type="sldNum" sz="quarter" idx="10"/>
          </p:nvPr>
        </p:nvSpPr>
        <p:spPr/>
        <p:txBody>
          <a:bodyPr/>
          <a:lstStyle/>
          <a:p>
            <a:pPr>
              <a:defRPr/>
            </a:pPr>
            <a:fld id="{7A6790E0-BEF4-4832-A75A-9EE1100ED3A6}" type="slidenum">
              <a:rPr lang="en-US" altLang="zh-TW" smtClean="0"/>
              <a:pPr>
                <a:defRPr/>
              </a:pPr>
              <a:t>50</a:t>
            </a:fld>
            <a:endParaRPr lang="en-US" altLang="zh-TW" dirty="0"/>
          </a:p>
        </p:txBody>
      </p:sp>
      <p:sp>
        <p:nvSpPr>
          <p:cNvPr id="2" name="内容占位符 1">
            <a:extLst>
              <a:ext uri="{FF2B5EF4-FFF2-40B4-BE49-F238E27FC236}">
                <a16:creationId xmlns:a16="http://schemas.microsoft.com/office/drawing/2014/main" id="{55C06981-DA64-E246-8520-1F3F03005B67}"/>
              </a:ext>
            </a:extLst>
          </p:cNvPr>
          <p:cNvSpPr>
            <a:spLocks noGrp="1"/>
          </p:cNvSpPr>
          <p:nvPr>
            <p:ph idx="1"/>
          </p:nvPr>
        </p:nvSpPr>
        <p:spPr>
          <a:xfrm>
            <a:off x="381000" y="874514"/>
            <a:ext cx="8534400" cy="3830836"/>
          </a:xfrm>
        </p:spPr>
        <p:txBody>
          <a:bodyPr/>
          <a:lstStyle/>
          <a:p>
            <a:pPr marL="0" indent="0">
              <a:buNone/>
            </a:pPr>
            <a:r>
              <a:rPr lang="en-US" altLang="zh-CN" sz="1600" b="1" dirty="0">
                <a:solidFill>
                  <a:schemeClr val="tx1"/>
                </a:solidFill>
                <a:latin typeface="Segoe WPC"/>
              </a:rPr>
              <a:t>4.</a:t>
            </a:r>
            <a:r>
              <a:rPr lang="zh-CN" altLang="en-US" sz="1600" b="1" i="0" dirty="0">
                <a:solidFill>
                  <a:schemeClr val="tx1"/>
                </a:solidFill>
                <a:effectLst/>
                <a:latin typeface="Segoe WPC"/>
              </a:rPr>
              <a:t>安全性</a:t>
            </a:r>
            <a:endParaRPr lang="en-US" altLang="zh-CN" sz="1600" b="1" i="0" dirty="0">
              <a:solidFill>
                <a:schemeClr val="tx1"/>
              </a:solidFill>
              <a:effectLst/>
              <a:latin typeface="Segoe WPC"/>
            </a:endParaRPr>
          </a:p>
          <a:p>
            <a:pPr marL="0" indent="0">
              <a:buNone/>
            </a:pPr>
            <a:endParaRPr lang="en-US" altLang="zh-CN" sz="1600" b="1" dirty="0">
              <a:solidFill>
                <a:schemeClr val="tx1"/>
              </a:solidFill>
              <a:latin typeface="Segoe WPC"/>
            </a:endParaRPr>
          </a:p>
          <a:p>
            <a:pPr marL="0" indent="0">
              <a:buNone/>
            </a:pPr>
            <a:r>
              <a:rPr lang="en-US" altLang="zh-CN" sz="1600" b="1" dirty="0">
                <a:solidFill>
                  <a:schemeClr val="tx1"/>
                </a:solidFill>
                <a:latin typeface="Segoe WPC"/>
              </a:rPr>
              <a:t>HTTPS</a:t>
            </a:r>
          </a:p>
          <a:p>
            <a:pPr marL="0" indent="0">
              <a:buNone/>
            </a:pPr>
            <a:r>
              <a:rPr lang="en-US" altLang="zh-CN" sz="1100" dirty="0">
                <a:solidFill>
                  <a:srgbClr val="111111"/>
                </a:solidFill>
                <a:latin typeface="Microsoft YaHei" panose="020B0503020204020204" pitchFamily="34" charset="-122"/>
                <a:ea typeface="Microsoft YaHei" panose="020B0503020204020204" pitchFamily="34" charset="-122"/>
              </a:rPr>
              <a:t>        </a:t>
            </a:r>
            <a:r>
              <a:rPr lang="en-US" altLang="zh-CN" sz="1100" b="0" i="0" dirty="0">
                <a:solidFill>
                  <a:srgbClr val="111111"/>
                </a:solidFill>
                <a:effectLst/>
                <a:latin typeface="Microsoft YaHei" panose="020B0503020204020204" pitchFamily="34" charset="-122"/>
                <a:ea typeface="Microsoft YaHei" panose="020B0503020204020204" pitchFamily="34" charset="-122"/>
              </a:rPr>
              <a:t>HTTPS</a:t>
            </a:r>
            <a:r>
              <a:rPr lang="zh-CN" altLang="en-US" sz="1100" b="0" i="0" dirty="0">
                <a:solidFill>
                  <a:srgbClr val="111111"/>
                </a:solidFill>
                <a:effectLst/>
                <a:latin typeface="Microsoft YaHei" panose="020B0503020204020204" pitchFamily="34" charset="-122"/>
                <a:ea typeface="Microsoft YaHei" panose="020B0503020204020204" pitchFamily="34" charset="-122"/>
              </a:rPr>
              <a:t>仍是现行架构下最安全的解决方案，主要有以下几个好处： （</a:t>
            </a:r>
            <a:r>
              <a:rPr lang="en-US" altLang="zh-CN" sz="1100" b="0" i="0" dirty="0">
                <a:solidFill>
                  <a:srgbClr val="111111"/>
                </a:solidFill>
                <a:effectLst/>
                <a:latin typeface="Microsoft YaHei" panose="020B0503020204020204" pitchFamily="34" charset="-122"/>
                <a:ea typeface="Microsoft YaHei" panose="020B0503020204020204" pitchFamily="34" charset="-122"/>
              </a:rPr>
              <a:t>1</a:t>
            </a:r>
            <a:r>
              <a:rPr lang="zh-CN" altLang="en-US" sz="1100" b="0" i="0" dirty="0">
                <a:solidFill>
                  <a:srgbClr val="111111"/>
                </a:solidFill>
                <a:effectLst/>
                <a:latin typeface="Microsoft YaHei" panose="020B0503020204020204" pitchFamily="34" charset="-122"/>
                <a:ea typeface="Microsoft YaHei" panose="020B0503020204020204" pitchFamily="34" charset="-122"/>
              </a:rPr>
              <a:t>）使用</a:t>
            </a:r>
            <a:r>
              <a:rPr lang="en-US" altLang="zh-CN" sz="1100" b="0" i="0" dirty="0">
                <a:solidFill>
                  <a:srgbClr val="111111"/>
                </a:solidFill>
                <a:effectLst/>
                <a:latin typeface="Microsoft YaHei" panose="020B0503020204020204" pitchFamily="34" charset="-122"/>
                <a:ea typeface="Microsoft YaHei" panose="020B0503020204020204" pitchFamily="34" charset="-122"/>
              </a:rPr>
              <a:t>HTTPS</a:t>
            </a:r>
            <a:r>
              <a:rPr lang="zh-CN" altLang="en-US" sz="1100" b="0" i="0" dirty="0">
                <a:solidFill>
                  <a:srgbClr val="111111"/>
                </a:solidFill>
                <a:effectLst/>
                <a:latin typeface="Microsoft YaHei" panose="020B0503020204020204" pitchFamily="34" charset="-122"/>
                <a:ea typeface="Microsoft YaHei" panose="020B0503020204020204" pitchFamily="34" charset="-122"/>
              </a:rPr>
              <a:t>协议可认证用户和服务器，确保数据发送到正确的客户机和服务器； （</a:t>
            </a:r>
            <a:r>
              <a:rPr lang="en-US" altLang="zh-CN" sz="1100" b="0" i="0" dirty="0">
                <a:solidFill>
                  <a:srgbClr val="111111"/>
                </a:solidFill>
                <a:effectLst/>
                <a:latin typeface="Microsoft YaHei" panose="020B0503020204020204" pitchFamily="34" charset="-122"/>
                <a:ea typeface="Microsoft YaHei" panose="020B0503020204020204" pitchFamily="34" charset="-122"/>
              </a:rPr>
              <a:t>2</a:t>
            </a:r>
            <a:r>
              <a:rPr lang="zh-CN" altLang="en-US" sz="1100" b="0" i="0" dirty="0">
                <a:solidFill>
                  <a:srgbClr val="111111"/>
                </a:solidFill>
                <a:effectLst/>
                <a:latin typeface="Microsoft YaHei" panose="020B0503020204020204" pitchFamily="34" charset="-122"/>
                <a:ea typeface="Microsoft YaHei" panose="020B0503020204020204" pitchFamily="34" charset="-122"/>
              </a:rPr>
              <a:t>）</a:t>
            </a:r>
            <a:r>
              <a:rPr lang="en-US" altLang="zh-CN" sz="1100" b="0" i="0" dirty="0">
                <a:solidFill>
                  <a:srgbClr val="111111"/>
                </a:solidFill>
                <a:effectLst/>
                <a:latin typeface="Microsoft YaHei" panose="020B0503020204020204" pitchFamily="34" charset="-122"/>
                <a:ea typeface="Microsoft YaHei" panose="020B0503020204020204" pitchFamily="34" charset="-122"/>
              </a:rPr>
              <a:t>HTTPS</a:t>
            </a:r>
            <a:r>
              <a:rPr lang="zh-CN" altLang="en-US" sz="1100" b="0" i="0" dirty="0">
                <a:solidFill>
                  <a:srgbClr val="111111"/>
                </a:solidFill>
                <a:effectLst/>
                <a:latin typeface="Microsoft YaHei" panose="020B0503020204020204" pitchFamily="34" charset="-122"/>
                <a:ea typeface="Microsoft YaHei" panose="020B0503020204020204" pitchFamily="34" charset="-122"/>
              </a:rPr>
              <a:t>协议是由</a:t>
            </a:r>
            <a:r>
              <a:rPr lang="en-US" altLang="zh-CN" sz="1100" b="0" i="0" dirty="0">
                <a:solidFill>
                  <a:srgbClr val="111111"/>
                </a:solidFill>
                <a:effectLst/>
                <a:latin typeface="Microsoft YaHei" panose="020B0503020204020204" pitchFamily="34" charset="-122"/>
                <a:ea typeface="Microsoft YaHei" panose="020B0503020204020204" pitchFamily="34" charset="-122"/>
              </a:rPr>
              <a:t>SSL+HTTP</a:t>
            </a:r>
            <a:r>
              <a:rPr lang="zh-CN" altLang="en-US" sz="1100" b="0" i="0" dirty="0">
                <a:solidFill>
                  <a:srgbClr val="111111"/>
                </a:solidFill>
                <a:effectLst/>
                <a:latin typeface="Microsoft YaHei" panose="020B0503020204020204" pitchFamily="34" charset="-122"/>
                <a:ea typeface="Microsoft YaHei" panose="020B0503020204020204" pitchFamily="34" charset="-122"/>
              </a:rPr>
              <a:t>协议构建的可进行加密传输、身份认证的网络协议，要比</a:t>
            </a:r>
            <a:r>
              <a:rPr lang="en-US" altLang="zh-CN" sz="1100" b="0" i="0" dirty="0">
                <a:solidFill>
                  <a:srgbClr val="111111"/>
                </a:solidFill>
                <a:effectLst/>
                <a:latin typeface="Microsoft YaHei" panose="020B0503020204020204" pitchFamily="34" charset="-122"/>
                <a:ea typeface="Microsoft YaHei" panose="020B0503020204020204" pitchFamily="34" charset="-122"/>
              </a:rPr>
              <a:t>http</a:t>
            </a:r>
            <a:r>
              <a:rPr lang="zh-CN" altLang="en-US" sz="1100" b="0" i="0" dirty="0">
                <a:solidFill>
                  <a:srgbClr val="111111"/>
                </a:solidFill>
                <a:effectLst/>
                <a:latin typeface="Microsoft YaHei" panose="020B0503020204020204" pitchFamily="34" charset="-122"/>
                <a:ea typeface="Microsoft YaHei" panose="020B0503020204020204" pitchFamily="34" charset="-122"/>
              </a:rPr>
              <a:t>协议安全，可防止数据在传输过程中不被窃取、改变，确保数据的完整性。</a:t>
            </a:r>
            <a:endParaRPr lang="en-US" altLang="zh-CN" sz="1600" b="1" dirty="0">
              <a:solidFill>
                <a:schemeClr val="tx1"/>
              </a:solidFill>
              <a:latin typeface="Segoe WPC"/>
            </a:endParaRPr>
          </a:p>
          <a:p>
            <a:pPr marL="0" indent="0">
              <a:buNone/>
            </a:pPr>
            <a:r>
              <a:rPr lang="en-US" altLang="zh-CN" sz="1600" b="1" dirty="0">
                <a:solidFill>
                  <a:schemeClr val="tx1"/>
                </a:solidFill>
                <a:latin typeface="Segoe WPC"/>
              </a:rPr>
              <a:t>Oauth2 </a:t>
            </a:r>
            <a:r>
              <a:rPr lang="zh-CN" altLang="en-US" sz="1600" b="1" dirty="0">
                <a:solidFill>
                  <a:schemeClr val="tx1"/>
                </a:solidFill>
                <a:latin typeface="Segoe WPC"/>
              </a:rPr>
              <a:t>验证</a:t>
            </a:r>
            <a:endParaRPr lang="en-US" altLang="zh-CN" sz="1600" b="1" dirty="0">
              <a:solidFill>
                <a:schemeClr val="tx1"/>
              </a:solidFill>
              <a:latin typeface="Segoe WPC"/>
            </a:endParaRPr>
          </a:p>
          <a:p>
            <a:pPr marL="0" indent="0">
              <a:buNone/>
            </a:pPr>
            <a:r>
              <a:rPr lang="en-US" altLang="zh-CN" sz="1600" b="1" dirty="0">
                <a:solidFill>
                  <a:schemeClr val="tx1"/>
                </a:solidFill>
                <a:latin typeface="Segoe WPC"/>
              </a:rPr>
              <a:t>       </a:t>
            </a:r>
            <a:r>
              <a:rPr lang="zh-CN" altLang="en-US" sz="1100" dirty="0">
                <a:solidFill>
                  <a:srgbClr val="111111"/>
                </a:solidFill>
                <a:latin typeface="Microsoft YaHei" panose="020B0503020204020204" pitchFamily="34" charset="-122"/>
                <a:ea typeface="Microsoft YaHei" panose="020B0503020204020204" pitchFamily="34" charset="-122"/>
              </a:rPr>
              <a:t>使用第三方验证方式</a:t>
            </a:r>
            <a:endParaRPr lang="en-US" altLang="zh-CN" sz="1100" dirty="0">
              <a:solidFill>
                <a:srgbClr val="111111"/>
              </a:solidFill>
              <a:latin typeface="Microsoft YaHei" panose="020B0503020204020204" pitchFamily="34" charset="-122"/>
              <a:ea typeface="Microsoft YaHei" panose="020B0503020204020204" pitchFamily="34" charset="-122"/>
            </a:endParaRPr>
          </a:p>
          <a:p>
            <a:pPr marL="0" indent="0">
              <a:buNone/>
            </a:pPr>
            <a:r>
              <a:rPr lang="en-US" altLang="zh-CN" sz="1600" b="1" dirty="0">
                <a:solidFill>
                  <a:schemeClr val="tx1"/>
                </a:solidFill>
                <a:latin typeface="Segoe WPC"/>
              </a:rPr>
              <a:t>Basic auth</a:t>
            </a:r>
          </a:p>
          <a:p>
            <a:pPr marL="0" indent="0">
              <a:buNone/>
            </a:pPr>
            <a:r>
              <a:rPr lang="en-US" altLang="zh-CN" sz="1600" b="1" dirty="0">
                <a:solidFill>
                  <a:schemeClr val="tx1"/>
                </a:solidFill>
                <a:latin typeface="Segoe WPC"/>
              </a:rPr>
              <a:t>        </a:t>
            </a:r>
            <a:r>
              <a:rPr lang="zh-CN" altLang="en-US" sz="1100" dirty="0">
                <a:solidFill>
                  <a:srgbClr val="111111"/>
                </a:solidFill>
                <a:latin typeface="Microsoft YaHei" panose="020B0503020204020204" pitchFamily="34" charset="-122"/>
                <a:ea typeface="Microsoft YaHei" panose="020B0503020204020204" pitchFamily="34" charset="-122"/>
              </a:rPr>
              <a:t>如果是通过</a:t>
            </a:r>
            <a:r>
              <a:rPr lang="en-US" altLang="zh-CN" sz="1100" dirty="0">
                <a:solidFill>
                  <a:srgbClr val="111111"/>
                </a:solidFill>
                <a:latin typeface="Microsoft YaHei" panose="020B0503020204020204" pitchFamily="34" charset="-122"/>
                <a:ea typeface="Microsoft YaHei" panose="020B0503020204020204" pitchFamily="34" charset="-122"/>
              </a:rPr>
              <a:t>sap </a:t>
            </a:r>
            <a:r>
              <a:rPr lang="zh-CN" altLang="en-US" sz="1100" dirty="0">
                <a:solidFill>
                  <a:srgbClr val="111111"/>
                </a:solidFill>
                <a:latin typeface="Microsoft YaHei" panose="020B0503020204020204" pitchFamily="34" charset="-122"/>
                <a:ea typeface="Microsoft YaHei" panose="020B0503020204020204" pitchFamily="34" charset="-122"/>
              </a:rPr>
              <a:t>系统提供接口使用</a:t>
            </a:r>
            <a:r>
              <a:rPr lang="en-US" altLang="zh-CN" sz="1100" dirty="0">
                <a:solidFill>
                  <a:srgbClr val="111111"/>
                </a:solidFill>
                <a:latin typeface="Microsoft YaHei" panose="020B0503020204020204" pitchFamily="34" charset="-122"/>
                <a:ea typeface="Microsoft YaHei" panose="020B0503020204020204" pitchFamily="34" charset="-122"/>
              </a:rPr>
              <a:t>sap </a:t>
            </a:r>
            <a:r>
              <a:rPr lang="zh-CN" altLang="en-US" sz="1100" dirty="0">
                <a:solidFill>
                  <a:srgbClr val="111111"/>
                </a:solidFill>
                <a:latin typeface="Microsoft YaHei" panose="020B0503020204020204" pitchFamily="34" charset="-122"/>
                <a:ea typeface="Microsoft YaHei" panose="020B0503020204020204" pitchFamily="34" charset="-122"/>
              </a:rPr>
              <a:t>端</a:t>
            </a:r>
            <a:r>
              <a:rPr lang="en-US" altLang="zh-CN" sz="1100" dirty="0">
                <a:solidFill>
                  <a:srgbClr val="111111"/>
                </a:solidFill>
                <a:latin typeface="Microsoft YaHei" panose="020B0503020204020204" pitchFamily="34" charset="-122"/>
                <a:ea typeface="Microsoft YaHei" panose="020B0503020204020204" pitchFamily="34" charset="-122"/>
              </a:rPr>
              <a:t>,</a:t>
            </a:r>
            <a:r>
              <a:rPr lang="zh-CN" altLang="en-US" sz="1100" dirty="0">
                <a:solidFill>
                  <a:srgbClr val="111111"/>
                </a:solidFill>
                <a:latin typeface="Microsoft YaHei" panose="020B0503020204020204" pitchFamily="34" charset="-122"/>
                <a:ea typeface="Microsoft YaHei" panose="020B0503020204020204" pitchFamily="34" charset="-122"/>
              </a:rPr>
              <a:t>账密来进行验证</a:t>
            </a:r>
            <a:endParaRPr lang="en-US" altLang="zh-CN" sz="1100" dirty="0">
              <a:solidFill>
                <a:srgbClr val="11111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192950435"/>
      </p:ext>
    </p:extLst>
  </p:cSld>
  <p:clrMapOvr>
    <a:masterClrMapping/>
  </p:clrMapOvr>
  <p:transition spd="slow">
    <p:zoom dir="in"/>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D64A948-00B5-DE23-F9D8-1895A24840EE}"/>
              </a:ext>
            </a:extLst>
          </p:cNvPr>
          <p:cNvSpPr>
            <a:spLocks noGrp="1"/>
          </p:cNvSpPr>
          <p:nvPr>
            <p:ph type="title"/>
          </p:nvPr>
        </p:nvSpPr>
        <p:spPr/>
        <p:txBody>
          <a:bodyPr/>
          <a:lstStyle/>
          <a:p>
            <a:r>
              <a:rPr kumimoji="0" lang="en-US" altLang="zh-TW" sz="32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t>
            </a:r>
            <a:r>
              <a:rPr lang="en-US" altLang="zh-TW" sz="3200" dirty="0">
                <a:solidFill>
                  <a:srgbClr val="00506E"/>
                </a:solidFill>
                <a:cs typeface="Calibri" panose="020F0502020204030204" pitchFamily="34" charset="0"/>
              </a:rPr>
              <a:t>APIM</a:t>
            </a:r>
            <a:endParaRPr lang="zh-CN" altLang="en-US" dirty="0"/>
          </a:p>
        </p:txBody>
      </p:sp>
      <p:sp>
        <p:nvSpPr>
          <p:cNvPr id="4" name="灯片编号占位符 3">
            <a:extLst>
              <a:ext uri="{FF2B5EF4-FFF2-40B4-BE49-F238E27FC236}">
                <a16:creationId xmlns:a16="http://schemas.microsoft.com/office/drawing/2014/main" id="{6091B845-1EFE-7662-2A38-C0B57355AE4C}"/>
              </a:ext>
            </a:extLst>
          </p:cNvPr>
          <p:cNvSpPr>
            <a:spLocks noGrp="1"/>
          </p:cNvSpPr>
          <p:nvPr>
            <p:ph type="sldNum" sz="quarter" idx="10"/>
          </p:nvPr>
        </p:nvSpPr>
        <p:spPr/>
        <p:txBody>
          <a:bodyPr/>
          <a:lstStyle/>
          <a:p>
            <a:pPr>
              <a:defRPr/>
            </a:pPr>
            <a:fld id="{7A6790E0-BEF4-4832-A75A-9EE1100ED3A6}" type="slidenum">
              <a:rPr lang="en-US" altLang="zh-TW" smtClean="0"/>
              <a:pPr>
                <a:defRPr/>
              </a:pPr>
              <a:t>51</a:t>
            </a:fld>
            <a:endParaRPr lang="en-US" altLang="zh-TW" dirty="0"/>
          </a:p>
        </p:txBody>
      </p:sp>
      <p:sp>
        <p:nvSpPr>
          <p:cNvPr id="2" name="内容占位符 1">
            <a:extLst>
              <a:ext uri="{FF2B5EF4-FFF2-40B4-BE49-F238E27FC236}">
                <a16:creationId xmlns:a16="http://schemas.microsoft.com/office/drawing/2014/main" id="{55C06981-DA64-E246-8520-1F3F03005B67}"/>
              </a:ext>
            </a:extLst>
          </p:cNvPr>
          <p:cNvSpPr>
            <a:spLocks noGrp="1"/>
          </p:cNvSpPr>
          <p:nvPr>
            <p:ph idx="1"/>
          </p:nvPr>
        </p:nvSpPr>
        <p:spPr>
          <a:xfrm>
            <a:off x="381000" y="874514"/>
            <a:ext cx="8534400" cy="3830836"/>
          </a:xfrm>
        </p:spPr>
        <p:txBody>
          <a:bodyPr/>
          <a:lstStyle/>
          <a:p>
            <a:pPr marL="0" indent="0">
              <a:buNone/>
            </a:pPr>
            <a:r>
              <a:rPr lang="en-US" altLang="zh-CN" sz="1600" b="1" dirty="0">
                <a:solidFill>
                  <a:schemeClr val="tx1"/>
                </a:solidFill>
                <a:latin typeface="Segoe WPC"/>
              </a:rPr>
              <a:t>5.</a:t>
            </a:r>
            <a:r>
              <a:rPr lang="zh-CN" altLang="en-US" sz="1600" b="1" dirty="0">
                <a:solidFill>
                  <a:schemeClr val="tx1"/>
                </a:solidFill>
                <a:latin typeface="Segoe WPC"/>
              </a:rPr>
              <a:t>文档</a:t>
            </a:r>
            <a:endParaRPr lang="en-US" altLang="zh-CN" sz="1600" b="1" i="0" dirty="0">
              <a:solidFill>
                <a:schemeClr val="tx1"/>
              </a:solidFill>
              <a:effectLst/>
              <a:latin typeface="Segoe WPC"/>
            </a:endParaRPr>
          </a:p>
          <a:p>
            <a:pPr marL="0" indent="0">
              <a:buNone/>
            </a:pPr>
            <a:r>
              <a:rPr lang="zh-CN" altLang="en-US" sz="1600" b="1" dirty="0">
                <a:solidFill>
                  <a:schemeClr val="tx1"/>
                </a:solidFill>
                <a:latin typeface="Segoe WPC"/>
              </a:rPr>
              <a:t>需要有相应的文档对</a:t>
            </a:r>
            <a:r>
              <a:rPr lang="en-US" altLang="zh-CN" sz="1600" b="1" dirty="0">
                <a:solidFill>
                  <a:schemeClr val="tx1"/>
                </a:solidFill>
                <a:latin typeface="Segoe WPC"/>
              </a:rPr>
              <a:t>API </a:t>
            </a:r>
            <a:r>
              <a:rPr lang="zh-CN" altLang="en-US" sz="1600" b="1" dirty="0">
                <a:solidFill>
                  <a:schemeClr val="tx1"/>
                </a:solidFill>
                <a:latin typeface="Segoe WPC"/>
              </a:rPr>
              <a:t>进行描述（功能描述，使用描述）</a:t>
            </a:r>
            <a:endParaRPr lang="en-US" altLang="zh-CN" sz="1600" b="1" dirty="0">
              <a:solidFill>
                <a:schemeClr val="tx1"/>
              </a:solidFill>
              <a:latin typeface="Segoe WPC"/>
            </a:endParaRPr>
          </a:p>
        </p:txBody>
      </p:sp>
      <p:pic>
        <p:nvPicPr>
          <p:cNvPr id="6" name="图片 5">
            <a:extLst>
              <a:ext uri="{FF2B5EF4-FFF2-40B4-BE49-F238E27FC236}">
                <a16:creationId xmlns:a16="http://schemas.microsoft.com/office/drawing/2014/main" id="{E7CAC935-B248-49FF-4506-84E62022497F}"/>
              </a:ext>
            </a:extLst>
          </p:cNvPr>
          <p:cNvPicPr>
            <a:picLocks noChangeAspect="1"/>
          </p:cNvPicPr>
          <p:nvPr/>
        </p:nvPicPr>
        <p:blipFill>
          <a:blip r:embed="rId3"/>
          <a:stretch>
            <a:fillRect/>
          </a:stretch>
        </p:blipFill>
        <p:spPr>
          <a:xfrm>
            <a:off x="838201" y="1809750"/>
            <a:ext cx="4862410" cy="2952178"/>
          </a:xfrm>
          <a:prstGeom prst="rect">
            <a:avLst/>
          </a:prstGeom>
        </p:spPr>
      </p:pic>
    </p:spTree>
    <p:extLst>
      <p:ext uri="{BB962C8B-B14F-4D97-AF65-F5344CB8AC3E}">
        <p14:creationId xmlns:p14="http://schemas.microsoft.com/office/powerpoint/2010/main" val="3610992734"/>
      </p:ext>
    </p:extLst>
  </p:cSld>
  <p:clrMapOvr>
    <a:masterClrMapping/>
  </p:clrMapOvr>
  <p:transition spd="slow">
    <p:zoom dir="in"/>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D64A948-00B5-DE23-F9D8-1895A24840EE}"/>
              </a:ext>
            </a:extLst>
          </p:cNvPr>
          <p:cNvSpPr>
            <a:spLocks noGrp="1"/>
          </p:cNvSpPr>
          <p:nvPr>
            <p:ph type="title"/>
          </p:nvPr>
        </p:nvSpPr>
        <p:spPr/>
        <p:txBody>
          <a:bodyPr/>
          <a:lstStyle/>
          <a:p>
            <a:r>
              <a:rPr kumimoji="0" lang="en-US" altLang="zh-TW" sz="32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t>
            </a:r>
            <a:r>
              <a:rPr lang="en-US" altLang="zh-TW" sz="3200" dirty="0">
                <a:solidFill>
                  <a:srgbClr val="00506E"/>
                </a:solidFill>
                <a:cs typeface="Calibri" panose="020F0502020204030204" pitchFamily="34" charset="0"/>
              </a:rPr>
              <a:t>APIM</a:t>
            </a:r>
            <a:endParaRPr lang="zh-CN" altLang="en-US" dirty="0"/>
          </a:p>
        </p:txBody>
      </p:sp>
      <p:sp>
        <p:nvSpPr>
          <p:cNvPr id="4" name="灯片编号占位符 3">
            <a:extLst>
              <a:ext uri="{FF2B5EF4-FFF2-40B4-BE49-F238E27FC236}">
                <a16:creationId xmlns:a16="http://schemas.microsoft.com/office/drawing/2014/main" id="{6091B845-1EFE-7662-2A38-C0B57355AE4C}"/>
              </a:ext>
            </a:extLst>
          </p:cNvPr>
          <p:cNvSpPr>
            <a:spLocks noGrp="1"/>
          </p:cNvSpPr>
          <p:nvPr>
            <p:ph type="sldNum" sz="quarter" idx="10"/>
          </p:nvPr>
        </p:nvSpPr>
        <p:spPr/>
        <p:txBody>
          <a:bodyPr/>
          <a:lstStyle/>
          <a:p>
            <a:pPr>
              <a:defRPr/>
            </a:pPr>
            <a:fld id="{7A6790E0-BEF4-4832-A75A-9EE1100ED3A6}" type="slidenum">
              <a:rPr lang="en-US" altLang="zh-TW" smtClean="0"/>
              <a:pPr>
                <a:defRPr/>
              </a:pPr>
              <a:t>52</a:t>
            </a:fld>
            <a:endParaRPr lang="en-US" altLang="zh-TW" dirty="0"/>
          </a:p>
        </p:txBody>
      </p:sp>
      <p:sp>
        <p:nvSpPr>
          <p:cNvPr id="2" name="内容占位符 1">
            <a:extLst>
              <a:ext uri="{FF2B5EF4-FFF2-40B4-BE49-F238E27FC236}">
                <a16:creationId xmlns:a16="http://schemas.microsoft.com/office/drawing/2014/main" id="{55C06981-DA64-E246-8520-1F3F03005B67}"/>
              </a:ext>
            </a:extLst>
          </p:cNvPr>
          <p:cNvSpPr>
            <a:spLocks noGrp="1"/>
          </p:cNvSpPr>
          <p:nvPr>
            <p:ph idx="1"/>
          </p:nvPr>
        </p:nvSpPr>
        <p:spPr>
          <a:xfrm>
            <a:off x="381000" y="874514"/>
            <a:ext cx="8534400" cy="3830836"/>
          </a:xfrm>
        </p:spPr>
        <p:txBody>
          <a:bodyPr/>
          <a:lstStyle/>
          <a:p>
            <a:pPr marL="0" indent="0">
              <a:buNone/>
            </a:pPr>
            <a:r>
              <a:rPr lang="en-US" altLang="zh-CN" sz="1600" b="1" dirty="0">
                <a:solidFill>
                  <a:schemeClr val="tx1"/>
                </a:solidFill>
                <a:latin typeface="Segoe WPC"/>
              </a:rPr>
              <a:t>6.</a:t>
            </a:r>
            <a:r>
              <a:rPr lang="zh-CN" altLang="en-US" sz="1600" b="1" dirty="0">
                <a:solidFill>
                  <a:schemeClr val="tx1"/>
                </a:solidFill>
                <a:latin typeface="Segoe WPC"/>
              </a:rPr>
              <a:t>性能</a:t>
            </a:r>
            <a:endParaRPr lang="en-US" altLang="zh-CN" sz="1600" b="1" dirty="0">
              <a:solidFill>
                <a:schemeClr val="tx1"/>
              </a:solidFill>
              <a:latin typeface="Segoe WPC"/>
            </a:endParaRPr>
          </a:p>
          <a:p>
            <a:pPr marL="0" indent="0">
              <a:buNone/>
            </a:pPr>
            <a:endParaRPr lang="en-US" altLang="zh-CN" sz="1600" b="1" dirty="0">
              <a:solidFill>
                <a:schemeClr val="tx1"/>
              </a:solidFill>
              <a:latin typeface="Segoe WPC"/>
            </a:endParaRPr>
          </a:p>
          <a:p>
            <a:pPr marL="0" indent="0">
              <a:buNone/>
            </a:pPr>
            <a:r>
              <a:rPr lang="zh-CN" altLang="en-US" sz="1600" b="1" dirty="0">
                <a:solidFill>
                  <a:schemeClr val="tx1"/>
                </a:solidFill>
                <a:latin typeface="Segoe WPC"/>
              </a:rPr>
              <a:t>需要对服务器进行压测，对代码进行测试，在高并发的情况下是否可以实现。</a:t>
            </a:r>
            <a:endParaRPr lang="en-US" altLang="zh-CN" sz="1100" dirty="0">
              <a:solidFill>
                <a:srgbClr val="11111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589241937"/>
      </p:ext>
    </p:extLst>
  </p:cSld>
  <p:clrMapOvr>
    <a:masterClrMapping/>
  </p:clrMapOvr>
  <p:transition spd="slow">
    <p:zoom dir="in"/>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E5E24AED-356D-4EB5-89E9-22B4DEEF40A8}"/>
              </a:ext>
            </a:extLst>
          </p:cNvPr>
          <p:cNvSpPr txBox="1"/>
          <p:nvPr/>
        </p:nvSpPr>
        <p:spPr>
          <a:xfrm>
            <a:off x="0" y="1809750"/>
            <a:ext cx="9144000" cy="1160959"/>
          </a:xfrm>
          <a:prstGeom prst="rect">
            <a:avLst/>
          </a:prstGeom>
          <a:noFill/>
        </p:spPr>
        <p:txBody>
          <a:bodyPr wrap="square">
            <a:spAutoFit/>
          </a:bodyPr>
          <a:lstStyle/>
          <a:p>
            <a:pPr algn="ctr">
              <a:lnSpc>
                <a:spcPct val="115000"/>
              </a:lnSpc>
            </a:pPr>
            <a:r>
              <a:rPr lang="en-US" altLang="en-US" sz="6600" i="1" dirty="0">
                <a:solidFill>
                  <a:schemeClr val="bg1">
                    <a:lumMod val="95000"/>
                  </a:schemeClr>
                </a:solidFill>
                <a:latin typeface="Arial" panose="020B0604020202020204" pitchFamily="34" charset="0"/>
                <a:ea typeface="文鼎粗黑" pitchFamily="49" charset="-120"/>
                <a:cs typeface="Arial" panose="020B0604020202020204" pitchFamily="34" charset="0"/>
              </a:rPr>
              <a:t>Thank You</a:t>
            </a:r>
          </a:p>
        </p:txBody>
      </p:sp>
    </p:spTree>
    <p:extLst>
      <p:ext uri="{BB962C8B-B14F-4D97-AF65-F5344CB8AC3E}">
        <p14:creationId xmlns:p14="http://schemas.microsoft.com/office/powerpoint/2010/main" val="2116272994"/>
      </p:ext>
    </p:extLst>
  </p:cSld>
  <p:clrMapOvr>
    <a:masterClrMapping/>
  </p:clrMapOvr>
  <p:transition spd="slow">
    <p:zoom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CD3A46F-2E24-4BB5-8D97-B1DC074D48AC}"/>
              </a:ext>
            </a:extLst>
          </p:cNvPr>
          <p:cNvSpPr>
            <a:spLocks noGrp="1"/>
          </p:cNvSpPr>
          <p:nvPr>
            <p:ph type="title"/>
          </p:nvPr>
        </p:nvSpPr>
        <p:spPr>
          <a:xfrm>
            <a:off x="685800" y="318044"/>
            <a:ext cx="8229600" cy="461665"/>
          </a:xfrm>
        </p:spPr>
        <p:txBody>
          <a:bodyPr/>
          <a:lstStyle/>
          <a:p>
            <a:r>
              <a:rPr kumimoji="0" lang="en-US" altLang="zh-TW" sz="24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t>
            </a:r>
            <a:r>
              <a:rPr lang="en-US" altLang="zh-TW" sz="2400" dirty="0">
                <a:solidFill>
                  <a:srgbClr val="00506E"/>
                </a:solidFill>
                <a:cs typeface="Calibri" panose="020F0502020204030204" pitchFamily="34" charset="0"/>
              </a:rPr>
              <a:t>APIM</a:t>
            </a:r>
            <a:endParaRPr lang="zh-CN" altLang="en-US" sz="2400" dirty="0">
              <a:solidFill>
                <a:srgbClr val="00506E"/>
              </a:solidFill>
              <a:cs typeface="Calibri" panose="020F0502020204030204" pitchFamily="34" charset="0"/>
            </a:endParaRPr>
          </a:p>
        </p:txBody>
      </p:sp>
      <p:sp>
        <p:nvSpPr>
          <p:cNvPr id="4" name="灯片编号占位符 3">
            <a:extLst>
              <a:ext uri="{FF2B5EF4-FFF2-40B4-BE49-F238E27FC236}">
                <a16:creationId xmlns:a16="http://schemas.microsoft.com/office/drawing/2014/main" id="{1F65C90D-4BFC-4B28-B729-F08C3E456BB0}"/>
              </a:ext>
            </a:extLst>
          </p:cNvPr>
          <p:cNvSpPr>
            <a:spLocks noGrp="1"/>
          </p:cNvSpPr>
          <p:nvPr>
            <p:ph type="sldNum" sz="quarter" idx="10"/>
          </p:nvPr>
        </p:nvSpPr>
        <p:spPr/>
        <p:txBody>
          <a:bodyPr/>
          <a:lstStyle/>
          <a:p>
            <a:pPr>
              <a:defRPr/>
            </a:pPr>
            <a:fld id="{7A6790E0-BEF4-4832-A75A-9EE1100ED3A6}" type="slidenum">
              <a:rPr lang="en-US" altLang="zh-TW" smtClean="0"/>
              <a:pPr>
                <a:defRPr/>
              </a:pPr>
              <a:t>6</a:t>
            </a:fld>
            <a:endParaRPr lang="en-US" altLang="zh-TW" dirty="0"/>
          </a:p>
        </p:txBody>
      </p:sp>
      <p:sp>
        <p:nvSpPr>
          <p:cNvPr id="28" name="TextBox 24">
            <a:extLst>
              <a:ext uri="{FF2B5EF4-FFF2-40B4-BE49-F238E27FC236}">
                <a16:creationId xmlns:a16="http://schemas.microsoft.com/office/drawing/2014/main" id="{466C4807-A819-4D03-B02E-916F3EF1C479}"/>
              </a:ext>
            </a:extLst>
          </p:cNvPr>
          <p:cNvSpPr txBox="1"/>
          <p:nvPr/>
        </p:nvSpPr>
        <p:spPr>
          <a:xfrm>
            <a:off x="685800" y="792409"/>
            <a:ext cx="2873351" cy="3036601"/>
          </a:xfrm>
          <a:prstGeom prst="rect">
            <a:avLst/>
          </a:prstGeom>
          <a:noFill/>
        </p:spPr>
        <p:txBody>
          <a:bodyPr wrap="none" rtlCol="0" anchor="ctr" anchorCtr="0">
            <a:spAutoFit/>
          </a:bodyPr>
          <a:lstStyle/>
          <a:p>
            <a:pPr marL="342900" marR="0" lvl="0" indent="-342900" algn="l" defTabSz="685663" rtl="0" eaLnBrk="1" fontAlgn="auto" latinLnBrk="0" hangingPunct="1">
              <a:lnSpc>
                <a:spcPct val="250000"/>
              </a:lnSpc>
              <a:spcBef>
                <a:spcPts val="0"/>
              </a:spcBef>
              <a:spcAft>
                <a:spcPts val="0"/>
              </a:spcAft>
              <a:buClrTx/>
              <a:buSzTx/>
              <a:buFont typeface="Wingdings" panose="05000000000000000000" pitchFamily="2" charset="2"/>
              <a:buChar char="Ø"/>
              <a:tabLst/>
              <a:defRPr/>
            </a:pPr>
            <a:r>
              <a:rPr kumimoji="0" lang="zh-CN" altLang="en-US" sz="20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定义</a:t>
            </a:r>
            <a:endParaRPr kumimoji="0" lang="en-US" altLang="zh-CN" sz="20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endParaRPr>
          </a:p>
          <a:p>
            <a:pPr marL="342900" marR="0" lvl="0" indent="-342900" algn="l" defTabSz="685663" rtl="0" eaLnBrk="1" fontAlgn="auto" latinLnBrk="0" hangingPunct="1">
              <a:lnSpc>
                <a:spcPct val="250000"/>
              </a:lnSpc>
              <a:spcBef>
                <a:spcPts val="0"/>
              </a:spcBef>
              <a:spcAft>
                <a:spcPts val="0"/>
              </a:spcAft>
              <a:buClrTx/>
              <a:buSzTx/>
              <a:buFont typeface="Wingdings" panose="05000000000000000000" pitchFamily="2" charset="2"/>
              <a:buChar char="Ø"/>
              <a:tabLst/>
              <a:defRPr/>
            </a:pPr>
            <a:r>
              <a:rPr kumimoji="0" lang="en-US" altLang="zh-TW" sz="20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t>
            </a:r>
            <a:r>
              <a:rPr kumimoji="0" lang="en-US" altLang="zh-TW" sz="2000" b="1" i="0" u="none" strike="noStrike" kern="1200" cap="none" spc="0" normalizeH="0" baseline="0" noProof="0" dirty="0">
                <a:ln>
                  <a:noFill/>
                </a:ln>
                <a:solidFill>
                  <a:srgbClr val="0067BB"/>
                </a:solidFill>
                <a:effectLst/>
                <a:uLnTx/>
                <a:uFillTx/>
                <a:latin typeface="微軟正黑體" panose="020B0604030504040204" pitchFamily="34" charset="-120"/>
                <a:ea typeface="微軟正黑體" panose="020B0604030504040204" pitchFamily="34" charset="-120"/>
                <a:cs typeface="Arial" panose="020B0604020202020204" pitchFamily="34" charset="0"/>
              </a:rPr>
              <a:t>APIM</a:t>
            </a:r>
            <a:r>
              <a:rPr lang="en-US" altLang="zh-TW" sz="2000" dirty="0">
                <a:solidFill>
                  <a:srgbClr val="00506E"/>
                </a:solidFill>
                <a:cs typeface="Calibri" panose="020F0502020204030204" pitchFamily="34" charset="0"/>
              </a:rPr>
              <a:t> </a:t>
            </a:r>
            <a:r>
              <a:rPr kumimoji="0" lang="zh-CN" altLang="en-US" sz="20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结构</a:t>
            </a:r>
            <a:endParaRPr kumimoji="0" lang="en-US" altLang="zh-TW" sz="2000" b="1" i="0" u="none" strike="noStrike" kern="1200" cap="none" spc="0" normalizeH="0" baseline="0" noProof="0" dirty="0">
              <a:ln>
                <a:noFill/>
              </a:ln>
              <a:solidFill>
                <a:srgbClr val="0067BB"/>
              </a:solidFill>
              <a:effectLst/>
              <a:uLnTx/>
              <a:uFillTx/>
              <a:latin typeface="微軟正黑體" panose="020B0604030504040204" pitchFamily="34" charset="-120"/>
              <a:ea typeface="微軟正黑體" panose="020B0604030504040204" pitchFamily="34" charset="-120"/>
              <a:cs typeface="Arial" panose="020B0604020202020204" pitchFamily="34" charset="0"/>
            </a:endParaRPr>
          </a:p>
          <a:p>
            <a:pPr marL="342900" indent="-342900" defTabSz="685663" fontAlgn="auto">
              <a:lnSpc>
                <a:spcPct val="250000"/>
              </a:lnSpc>
              <a:spcBef>
                <a:spcPts val="0"/>
              </a:spcBef>
              <a:spcAft>
                <a:spcPts val="0"/>
              </a:spcAft>
              <a:buFont typeface="Wingdings" panose="05000000000000000000" pitchFamily="2" charset="2"/>
              <a:buChar char="Ø"/>
              <a:defRPr/>
            </a:pPr>
            <a:r>
              <a:rPr kumimoji="0" lang="en-US" altLang="zh-TW" sz="2000" b="1" i="0" u="none" strike="noStrike" kern="1200" cap="none" spc="0" normalizeH="0" baseline="0" noProof="0" dirty="0">
                <a:ln>
                  <a:noFill/>
                </a:ln>
                <a:solidFill>
                  <a:srgbClr val="0067BB"/>
                </a:solidFill>
                <a:effectLst/>
                <a:uLnTx/>
                <a:uFillTx/>
                <a:latin typeface="微軟正黑體" panose="020B0604030504040204" pitchFamily="34" charset="-120"/>
                <a:ea typeface="微軟正黑體" panose="020B0604030504040204" pitchFamily="34" charset="-120"/>
                <a:cs typeface="Arial" panose="020B0604020202020204" pitchFamily="34" charset="0"/>
              </a:rPr>
              <a:t>SAP BTP APIM </a:t>
            </a:r>
            <a:r>
              <a:rPr kumimoji="0" lang="zh-CN" altLang="en-US" sz="2000" b="1" i="0" u="none" strike="noStrike" kern="1200" cap="none" spc="0" normalizeH="0" baseline="0" noProof="0" dirty="0">
                <a:ln>
                  <a:noFill/>
                </a:ln>
                <a:solidFill>
                  <a:srgbClr val="0067BB"/>
                </a:solidFill>
                <a:effectLst/>
                <a:uLnTx/>
                <a:uFillTx/>
                <a:latin typeface="微軟正黑體" panose="020B0604030504040204" pitchFamily="34" charset="-120"/>
                <a:ea typeface="微軟正黑體" panose="020B0604030504040204" pitchFamily="34" charset="-120"/>
                <a:cs typeface="Arial" panose="020B0604020202020204" pitchFamily="34" charset="0"/>
              </a:rPr>
              <a:t>配置</a:t>
            </a:r>
            <a:endParaRPr kumimoji="0" lang="en-US" altLang="zh-CN" sz="2000" b="1" i="0" u="none" strike="noStrike" kern="1200" cap="none" spc="0" normalizeH="0" baseline="0" noProof="0" dirty="0">
              <a:ln>
                <a:noFill/>
              </a:ln>
              <a:solidFill>
                <a:srgbClr val="0067BB"/>
              </a:solidFill>
              <a:effectLst/>
              <a:uLnTx/>
              <a:uFillTx/>
              <a:latin typeface="微軟正黑體" panose="020B0604030504040204" pitchFamily="34" charset="-120"/>
              <a:ea typeface="微軟正黑體" panose="020B0604030504040204" pitchFamily="34" charset="-120"/>
              <a:cs typeface="Arial" panose="020B0604020202020204" pitchFamily="34" charset="0"/>
            </a:endParaRPr>
          </a:p>
          <a:p>
            <a:pPr marL="342900" indent="-342900" defTabSz="685663" fontAlgn="auto">
              <a:lnSpc>
                <a:spcPct val="250000"/>
              </a:lnSpc>
              <a:spcBef>
                <a:spcPts val="0"/>
              </a:spcBef>
              <a:spcAft>
                <a:spcPts val="0"/>
              </a:spcAft>
              <a:buFont typeface="Wingdings" panose="05000000000000000000" pitchFamily="2" charset="2"/>
              <a:buChar char="Ø"/>
              <a:defRPr/>
            </a:pPr>
            <a:r>
              <a:rPr kumimoji="0" lang="en-US" altLang="zh-TW" sz="2000" b="1" i="0" u="none" strike="noStrike" kern="1200" cap="none" spc="0" normalizeH="0" baseline="0" noProof="0" dirty="0">
                <a:ln>
                  <a:noFill/>
                </a:ln>
                <a:solidFill>
                  <a:srgbClr val="0067BB"/>
                </a:solidFill>
                <a:effectLst/>
                <a:uLnTx/>
                <a:uFillTx/>
                <a:latin typeface="微軟正黑體" panose="020B0604030504040204" pitchFamily="34" charset="-120"/>
                <a:ea typeface="微軟正黑體" panose="020B0604030504040204" pitchFamily="34" charset="-120"/>
                <a:cs typeface="Arial" panose="020B0604020202020204" pitchFamily="34" charset="0"/>
              </a:rPr>
              <a:t>API </a:t>
            </a:r>
            <a:r>
              <a:rPr kumimoji="0" lang="zh-CN" altLang="en-US" sz="20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集成到</a:t>
            </a:r>
            <a:r>
              <a:rPr kumimoji="0" lang="en-US" altLang="zh-CN" sz="20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APIM</a:t>
            </a:r>
            <a:endParaRPr kumimoji="0" lang="en-US" altLang="zh-TW" sz="2000" b="1" i="0" u="none" strike="noStrike" kern="1200" cap="none" spc="0" normalizeH="0" baseline="0" noProof="0" dirty="0">
              <a:ln>
                <a:noFill/>
              </a:ln>
              <a:solidFill>
                <a:srgbClr val="0067BB"/>
              </a:solidFill>
              <a:effectLst/>
              <a:uLnTx/>
              <a:uFillTx/>
              <a:latin typeface="微軟正黑體" panose="020B0604030504040204" pitchFamily="34" charset="-120"/>
              <a:ea typeface="微軟正黑體" panose="020B0604030504040204" pitchFamily="34" charset="-120"/>
              <a:cs typeface="Arial" panose="020B0604020202020204" pitchFamily="34" charset="0"/>
            </a:endParaRPr>
          </a:p>
        </p:txBody>
      </p:sp>
    </p:spTree>
    <p:extLst>
      <p:ext uri="{BB962C8B-B14F-4D97-AF65-F5344CB8AC3E}">
        <p14:creationId xmlns:p14="http://schemas.microsoft.com/office/powerpoint/2010/main" val="3116803370"/>
      </p:ext>
    </p:extLst>
  </p:cSld>
  <p:clrMapOvr>
    <a:masterClrMapping/>
  </p:clrMapOvr>
  <p:transition spd="slow">
    <p:zoom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CD3A46F-2E24-4BB5-8D97-B1DC074D48AC}"/>
              </a:ext>
            </a:extLst>
          </p:cNvPr>
          <p:cNvSpPr>
            <a:spLocks noGrp="1"/>
          </p:cNvSpPr>
          <p:nvPr>
            <p:ph type="title"/>
          </p:nvPr>
        </p:nvSpPr>
        <p:spPr>
          <a:xfrm>
            <a:off x="685800" y="318044"/>
            <a:ext cx="8229600" cy="461665"/>
          </a:xfrm>
        </p:spPr>
        <p:txBody>
          <a:bodyPr/>
          <a:lstStyle/>
          <a:p>
            <a:r>
              <a:rPr lang="en-US" altLang="zh-TW" sz="2400" dirty="0">
                <a:solidFill>
                  <a:srgbClr val="00506E"/>
                </a:solidFill>
                <a:cs typeface="Calibri" panose="020F0502020204030204" pitchFamily="34" charset="0"/>
              </a:rPr>
              <a:t>APIM</a:t>
            </a:r>
          </a:p>
        </p:txBody>
      </p:sp>
      <p:sp>
        <p:nvSpPr>
          <p:cNvPr id="4" name="灯片编号占位符 3">
            <a:extLst>
              <a:ext uri="{FF2B5EF4-FFF2-40B4-BE49-F238E27FC236}">
                <a16:creationId xmlns:a16="http://schemas.microsoft.com/office/drawing/2014/main" id="{1F65C90D-4BFC-4B28-B729-F08C3E456BB0}"/>
              </a:ext>
            </a:extLst>
          </p:cNvPr>
          <p:cNvSpPr>
            <a:spLocks noGrp="1"/>
          </p:cNvSpPr>
          <p:nvPr>
            <p:ph type="sldNum" sz="quarter" idx="10"/>
          </p:nvPr>
        </p:nvSpPr>
        <p:spPr/>
        <p:txBody>
          <a:bodyPr/>
          <a:lstStyle/>
          <a:p>
            <a:pPr>
              <a:defRPr/>
            </a:pPr>
            <a:fld id="{7A6790E0-BEF4-4832-A75A-9EE1100ED3A6}" type="slidenum">
              <a:rPr lang="en-US" altLang="zh-TW" smtClean="0"/>
              <a:pPr>
                <a:defRPr/>
              </a:pPr>
              <a:t>7</a:t>
            </a:fld>
            <a:endParaRPr lang="en-US" altLang="zh-TW" dirty="0"/>
          </a:p>
        </p:txBody>
      </p:sp>
      <p:sp>
        <p:nvSpPr>
          <p:cNvPr id="2" name="矩形 1">
            <a:extLst>
              <a:ext uri="{FF2B5EF4-FFF2-40B4-BE49-F238E27FC236}">
                <a16:creationId xmlns:a16="http://schemas.microsoft.com/office/drawing/2014/main" id="{925A76DC-7969-496C-9482-1A4B3C85A158}"/>
              </a:ext>
            </a:extLst>
          </p:cNvPr>
          <p:cNvSpPr/>
          <p:nvPr/>
        </p:nvSpPr>
        <p:spPr bwMode="auto">
          <a:xfrm>
            <a:off x="685800" y="868680"/>
            <a:ext cx="960120" cy="28956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Arial" charset="0"/>
              <a:ea typeface="新細明體" charset="-120"/>
            </a:endParaRPr>
          </a:p>
        </p:txBody>
      </p:sp>
      <p:sp>
        <p:nvSpPr>
          <p:cNvPr id="5" name="文本框 4">
            <a:extLst>
              <a:ext uri="{FF2B5EF4-FFF2-40B4-BE49-F238E27FC236}">
                <a16:creationId xmlns:a16="http://schemas.microsoft.com/office/drawing/2014/main" id="{E63D83D0-F969-E875-ACFB-5BCB11EBFF7B}"/>
              </a:ext>
            </a:extLst>
          </p:cNvPr>
          <p:cNvSpPr txBox="1"/>
          <p:nvPr/>
        </p:nvSpPr>
        <p:spPr>
          <a:xfrm>
            <a:off x="990600" y="982980"/>
            <a:ext cx="6400800" cy="3416320"/>
          </a:xfrm>
          <a:prstGeom prst="rect">
            <a:avLst/>
          </a:prstGeom>
          <a:noFill/>
        </p:spPr>
        <p:txBody>
          <a:bodyPr wrap="square" rtlCol="0">
            <a:spAutoFit/>
          </a:bodyPr>
          <a:lstStyle/>
          <a:p>
            <a:r>
              <a:rPr lang="en-US" altLang="zh-CN" b="1" i="0" dirty="0">
                <a:solidFill>
                  <a:srgbClr val="24292F"/>
                </a:solidFill>
                <a:effectLst/>
                <a:latin typeface="arial" panose="020B0604020202020204" pitchFamily="34" charset="0"/>
              </a:rPr>
              <a:t>API</a:t>
            </a:r>
            <a:r>
              <a:rPr lang="zh-CN" altLang="en-US" b="0" i="0" dirty="0">
                <a:solidFill>
                  <a:srgbClr val="24292F"/>
                </a:solidFill>
                <a:effectLst/>
                <a:latin typeface="arial" panose="020B0604020202020204" pitchFamily="34" charset="0"/>
              </a:rPr>
              <a:t>：</a:t>
            </a:r>
            <a:endParaRPr lang="en-US" altLang="zh-CN" b="0" i="0" dirty="0">
              <a:solidFill>
                <a:srgbClr val="24292F"/>
              </a:solidFill>
              <a:effectLst/>
              <a:latin typeface="arial" panose="020B0604020202020204" pitchFamily="34" charset="0"/>
            </a:endParaRPr>
          </a:p>
          <a:p>
            <a:r>
              <a:rPr lang="en-US" altLang="zh-CN" dirty="0">
                <a:solidFill>
                  <a:srgbClr val="24292F"/>
                </a:solidFill>
                <a:latin typeface="arial" panose="020B0604020202020204" pitchFamily="34" charset="0"/>
              </a:rPr>
              <a:t>     </a:t>
            </a:r>
            <a:r>
              <a:rPr kumimoji="0" lang="zh-CN" altLang="en-US" b="1" dirty="0">
                <a:solidFill>
                  <a:srgbClr val="333333"/>
                </a:solidFill>
                <a:latin typeface="微軟正黑體" panose="020B0604030504040204" pitchFamily="34" charset="-120"/>
                <a:ea typeface="微軟正黑體" panose="020B0604030504040204" pitchFamily="34" charset="-120"/>
                <a:cs typeface="+mj-cs"/>
              </a:rPr>
              <a:t>（</a:t>
            </a:r>
            <a:r>
              <a:rPr kumimoji="0" lang="en-US" altLang="zh-CN" b="1" dirty="0">
                <a:solidFill>
                  <a:srgbClr val="333333"/>
                </a:solidFill>
                <a:latin typeface="微軟正黑體" panose="020B0604030504040204" pitchFamily="34" charset="-120"/>
                <a:ea typeface="微軟正黑體" panose="020B0604030504040204" pitchFamily="34" charset="-120"/>
                <a:cs typeface="+mj-cs"/>
              </a:rPr>
              <a:t>Application Programming Interface</a:t>
            </a:r>
            <a:r>
              <a:rPr kumimoji="0" lang="zh-CN" altLang="en-US" b="1" dirty="0">
                <a:solidFill>
                  <a:srgbClr val="333333"/>
                </a:solidFill>
                <a:latin typeface="微軟正黑體" panose="020B0604030504040204" pitchFamily="34" charset="-120"/>
                <a:ea typeface="微軟正黑體" panose="020B0604030504040204" pitchFamily="34" charset="-120"/>
                <a:cs typeface="+mj-cs"/>
              </a:rPr>
              <a:t>，应用程序接口）是指两个不同软件应用之间进行交互的一组方法。它是现代软件开发中不可或缺的一部分，让不同的应用程序能够相互通信、共享数据，并且以一种有序的方式进行整合。</a:t>
            </a:r>
            <a:r>
              <a:rPr lang="en-US" altLang="zh-CN" b="1" dirty="0">
                <a:latin typeface="IBM Plex Sans" panose="020B0604020202020204" pitchFamily="34" charset="0"/>
              </a:rPr>
              <a:t>	</a:t>
            </a:r>
          </a:p>
          <a:p>
            <a:endParaRPr lang="en-US" altLang="zh-CN" b="1" dirty="0">
              <a:latin typeface="IBM Plex Sans" panose="020B0604020202020204" pitchFamily="34" charset="0"/>
            </a:endParaRPr>
          </a:p>
          <a:p>
            <a:r>
              <a:rPr lang="en-US" altLang="zh-CN" b="1" dirty="0">
                <a:latin typeface="IBM Plex Sans" panose="020B0604020202020204" pitchFamily="34" charset="0"/>
              </a:rPr>
              <a:t>APIM</a:t>
            </a:r>
            <a:r>
              <a:rPr lang="zh-CN" altLang="en-US" b="1" dirty="0">
                <a:latin typeface="IBM Plex Sans" panose="020B0604020202020204" pitchFamily="34" charset="0"/>
              </a:rPr>
              <a:t>：</a:t>
            </a:r>
            <a:endParaRPr lang="en-US" altLang="zh-CN" b="1" dirty="0">
              <a:latin typeface="IBM Plex Sans" panose="020B0604020202020204" pitchFamily="34" charset="0"/>
            </a:endParaRPr>
          </a:p>
          <a:p>
            <a:r>
              <a:rPr lang="en-US" altLang="zh-CN" dirty="0">
                <a:latin typeface="IBM Plex Sans" panose="020B0604020202020204" pitchFamily="34" charset="0"/>
              </a:rPr>
              <a:t>         </a:t>
            </a:r>
            <a:r>
              <a:rPr kumimoji="0" lang="en-US" altLang="zh-CN" b="1" dirty="0">
                <a:solidFill>
                  <a:srgbClr val="333333"/>
                </a:solidFill>
                <a:latin typeface="微軟正黑體" panose="020B0604030504040204" pitchFamily="34" charset="-120"/>
                <a:ea typeface="微軟正黑體" panose="020B0604030504040204" pitchFamily="34" charset="-120"/>
                <a:cs typeface="+mj-cs"/>
              </a:rPr>
              <a:t>API M</a:t>
            </a:r>
            <a:r>
              <a:rPr kumimoji="0" lang="zh-CN" altLang="en-US" b="1" dirty="0">
                <a:solidFill>
                  <a:srgbClr val="333333"/>
                </a:solidFill>
                <a:latin typeface="微軟正黑體" panose="020B0604030504040204" pitchFamily="34" charset="-120"/>
                <a:ea typeface="微軟正黑體" panose="020B0604030504040204" pitchFamily="34" charset="-120"/>
                <a:cs typeface="+mj-cs"/>
              </a:rPr>
              <a:t>是指在企业和多云环境中</a:t>
            </a:r>
            <a:r>
              <a:rPr kumimoji="0" lang="zh-CN" altLang="en-US" b="1" dirty="0">
                <a:solidFill>
                  <a:srgbClr val="333333"/>
                </a:solidFill>
                <a:highlight>
                  <a:srgbClr val="FFFF00"/>
                </a:highlight>
                <a:latin typeface="微軟正黑體" panose="020B0604030504040204" pitchFamily="34" charset="-120"/>
                <a:ea typeface="微軟正黑體" panose="020B0604030504040204" pitchFamily="34" charset="-120"/>
                <a:cs typeface="+mj-cs"/>
              </a:rPr>
              <a:t>创建、发布和管理 </a:t>
            </a:r>
            <a:r>
              <a:rPr kumimoji="0" lang="en-US" altLang="zh-CN" b="1" dirty="0">
                <a:solidFill>
                  <a:srgbClr val="333333"/>
                </a:solidFill>
                <a:highlight>
                  <a:srgbClr val="FFFF00"/>
                </a:highlight>
                <a:latin typeface="微軟正黑體" panose="020B0604030504040204" pitchFamily="34" charset="-120"/>
                <a:ea typeface="微軟正黑體" panose="020B0604030504040204" pitchFamily="34" charset="-120"/>
                <a:cs typeface="+mj-cs"/>
              </a:rPr>
              <a:t>API </a:t>
            </a:r>
            <a:r>
              <a:rPr kumimoji="0" lang="zh-CN" altLang="en-US" b="1" dirty="0">
                <a:solidFill>
                  <a:srgbClr val="333333"/>
                </a:solidFill>
                <a:latin typeface="微軟正黑體" panose="020B0604030504040204" pitchFamily="34" charset="-120"/>
                <a:ea typeface="微軟正黑體" panose="020B0604030504040204" pitchFamily="34" charset="-120"/>
                <a:cs typeface="+mj-cs"/>
              </a:rPr>
              <a:t>连接的过程。</a:t>
            </a:r>
            <a:r>
              <a:rPr kumimoji="0" lang="en-US" altLang="zh-CN" b="1" dirty="0">
                <a:solidFill>
                  <a:srgbClr val="333333"/>
                </a:solidFill>
                <a:latin typeface="微軟正黑體" panose="020B0604030504040204" pitchFamily="34" charset="-120"/>
                <a:ea typeface="微軟正黑體" panose="020B0604030504040204" pitchFamily="34" charset="-120"/>
                <a:cs typeface="+mj-cs"/>
              </a:rPr>
              <a:t>APIM</a:t>
            </a:r>
            <a:r>
              <a:rPr kumimoji="0" lang="zh-CN" altLang="en-US" b="1" dirty="0">
                <a:solidFill>
                  <a:srgbClr val="333333"/>
                </a:solidFill>
                <a:latin typeface="微軟正黑體" panose="020B0604030504040204" pitchFamily="34" charset="-120"/>
                <a:ea typeface="微軟正黑體" panose="020B0604030504040204" pitchFamily="34" charset="-120"/>
                <a:cs typeface="+mj-cs"/>
              </a:rPr>
              <a:t>不仅仅是存放这些 </a:t>
            </a:r>
            <a:r>
              <a:rPr kumimoji="0" lang="en-US" altLang="zh-CN" b="1" dirty="0">
                <a:solidFill>
                  <a:srgbClr val="333333"/>
                </a:solidFill>
                <a:latin typeface="微軟正黑體" panose="020B0604030504040204" pitchFamily="34" charset="-120"/>
                <a:ea typeface="微軟正黑體" panose="020B0604030504040204" pitchFamily="34" charset="-120"/>
                <a:cs typeface="+mj-cs"/>
              </a:rPr>
              <a:t>API </a:t>
            </a:r>
            <a:r>
              <a:rPr kumimoji="0" lang="zh-CN" altLang="en-US" b="1" dirty="0">
                <a:solidFill>
                  <a:srgbClr val="333333"/>
                </a:solidFill>
                <a:latin typeface="微軟正黑體" panose="020B0604030504040204" pitchFamily="34" charset="-120"/>
                <a:ea typeface="微軟正黑體" panose="020B0604030504040204" pitchFamily="34" charset="-120"/>
                <a:cs typeface="+mj-cs"/>
              </a:rPr>
              <a:t>连接，它还提供了一个可扩展的统一平台，允许企业共享和社交化其 </a:t>
            </a:r>
            <a:r>
              <a:rPr kumimoji="0" lang="en-US" altLang="zh-CN" b="1" dirty="0">
                <a:solidFill>
                  <a:srgbClr val="333333"/>
                </a:solidFill>
                <a:latin typeface="微軟正黑體" panose="020B0604030504040204" pitchFamily="34" charset="-120"/>
                <a:ea typeface="微軟正黑體" panose="020B0604030504040204" pitchFamily="34" charset="-120"/>
                <a:cs typeface="+mj-cs"/>
              </a:rPr>
              <a:t>API </a:t>
            </a:r>
            <a:r>
              <a:rPr kumimoji="0" lang="zh-CN" altLang="en-US" b="1" dirty="0">
                <a:solidFill>
                  <a:srgbClr val="333333"/>
                </a:solidFill>
                <a:latin typeface="微軟正黑體" panose="020B0604030504040204" pitchFamily="34" charset="-120"/>
                <a:ea typeface="微軟正黑體" panose="020B0604030504040204" pitchFamily="34" charset="-120"/>
                <a:cs typeface="+mj-cs"/>
              </a:rPr>
              <a:t>配置，同时控制访问、收集和分析使用统计数据以及执行相关的安全策略。</a:t>
            </a:r>
          </a:p>
        </p:txBody>
      </p:sp>
    </p:spTree>
    <p:extLst>
      <p:ext uri="{BB962C8B-B14F-4D97-AF65-F5344CB8AC3E}">
        <p14:creationId xmlns:p14="http://schemas.microsoft.com/office/powerpoint/2010/main" val="2428047353"/>
      </p:ext>
    </p:extLst>
  </p:cSld>
  <p:clrMapOvr>
    <a:masterClrMapping/>
  </p:clrMapOvr>
  <p:transition spd="slow">
    <p:zoom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CD3A46F-2E24-4BB5-8D97-B1DC074D48AC}"/>
              </a:ext>
            </a:extLst>
          </p:cNvPr>
          <p:cNvSpPr>
            <a:spLocks noGrp="1"/>
          </p:cNvSpPr>
          <p:nvPr>
            <p:ph type="title"/>
          </p:nvPr>
        </p:nvSpPr>
        <p:spPr>
          <a:xfrm>
            <a:off x="685800" y="318044"/>
            <a:ext cx="8229600" cy="461665"/>
          </a:xfrm>
        </p:spPr>
        <p:txBody>
          <a:bodyPr/>
          <a:lstStyle/>
          <a:p>
            <a:r>
              <a:rPr kumimoji="0" lang="en-US" altLang="zh-TW" sz="24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t>
            </a:r>
            <a:r>
              <a:rPr lang="en-US" altLang="zh-TW" sz="2400" dirty="0">
                <a:solidFill>
                  <a:srgbClr val="00506E"/>
                </a:solidFill>
                <a:cs typeface="Calibri" panose="020F0502020204030204" pitchFamily="34" charset="0"/>
              </a:rPr>
              <a:t>APIM</a:t>
            </a:r>
          </a:p>
        </p:txBody>
      </p:sp>
      <p:sp>
        <p:nvSpPr>
          <p:cNvPr id="4" name="灯片编号占位符 3">
            <a:extLst>
              <a:ext uri="{FF2B5EF4-FFF2-40B4-BE49-F238E27FC236}">
                <a16:creationId xmlns:a16="http://schemas.microsoft.com/office/drawing/2014/main" id="{1F65C90D-4BFC-4B28-B729-F08C3E456BB0}"/>
              </a:ext>
            </a:extLst>
          </p:cNvPr>
          <p:cNvSpPr>
            <a:spLocks noGrp="1"/>
          </p:cNvSpPr>
          <p:nvPr>
            <p:ph type="sldNum" sz="quarter" idx="10"/>
          </p:nvPr>
        </p:nvSpPr>
        <p:spPr/>
        <p:txBody>
          <a:bodyPr/>
          <a:lstStyle/>
          <a:p>
            <a:pPr>
              <a:defRPr/>
            </a:pPr>
            <a:fld id="{7A6790E0-BEF4-4832-A75A-9EE1100ED3A6}" type="slidenum">
              <a:rPr lang="en-US" altLang="zh-TW" smtClean="0"/>
              <a:pPr>
                <a:defRPr/>
              </a:pPr>
              <a:t>8</a:t>
            </a:fld>
            <a:endParaRPr lang="en-US" altLang="zh-TW" dirty="0"/>
          </a:p>
        </p:txBody>
      </p:sp>
      <p:sp>
        <p:nvSpPr>
          <p:cNvPr id="2" name="矩形 1">
            <a:extLst>
              <a:ext uri="{FF2B5EF4-FFF2-40B4-BE49-F238E27FC236}">
                <a16:creationId xmlns:a16="http://schemas.microsoft.com/office/drawing/2014/main" id="{925A76DC-7969-496C-9482-1A4B3C85A158}"/>
              </a:ext>
            </a:extLst>
          </p:cNvPr>
          <p:cNvSpPr/>
          <p:nvPr/>
        </p:nvSpPr>
        <p:spPr bwMode="auto">
          <a:xfrm>
            <a:off x="685800" y="868680"/>
            <a:ext cx="960120" cy="28956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Arial" charset="0"/>
              <a:ea typeface="新細明體" charset="-120"/>
            </a:endParaRPr>
          </a:p>
        </p:txBody>
      </p:sp>
      <p:sp>
        <p:nvSpPr>
          <p:cNvPr id="5" name="文本框 4">
            <a:extLst>
              <a:ext uri="{FF2B5EF4-FFF2-40B4-BE49-F238E27FC236}">
                <a16:creationId xmlns:a16="http://schemas.microsoft.com/office/drawing/2014/main" id="{E63D83D0-F969-E875-ACFB-5BCB11EBFF7B}"/>
              </a:ext>
            </a:extLst>
          </p:cNvPr>
          <p:cNvSpPr txBox="1"/>
          <p:nvPr/>
        </p:nvSpPr>
        <p:spPr>
          <a:xfrm>
            <a:off x="990600" y="868680"/>
            <a:ext cx="6400800" cy="1200329"/>
          </a:xfrm>
          <a:prstGeom prst="rect">
            <a:avLst/>
          </a:prstGeom>
          <a:noFill/>
        </p:spPr>
        <p:txBody>
          <a:bodyPr wrap="square" rtlCol="0">
            <a:spAutoFit/>
          </a:bodyPr>
          <a:lstStyle/>
          <a:p>
            <a:r>
              <a:rPr lang="zh-CN" altLang="en-US" b="1" dirty="0">
                <a:latin typeface="IBM Plex Sans" panose="020B0604020202020204" pitchFamily="34" charset="0"/>
              </a:rPr>
              <a:t>组成和各部分之间的关系：</a:t>
            </a:r>
            <a:endParaRPr lang="en-US" altLang="zh-CN" b="1" dirty="0">
              <a:latin typeface="IBM Plex Sans" panose="020B0604020202020204" pitchFamily="34" charset="0"/>
            </a:endParaRPr>
          </a:p>
          <a:p>
            <a:endParaRPr lang="en-US" altLang="zh-CN" b="1" dirty="0">
              <a:latin typeface="IBM Plex Sans" panose="020B0604020202020204" pitchFamily="34" charset="0"/>
            </a:endParaRPr>
          </a:p>
          <a:p>
            <a:r>
              <a:rPr lang="en-US" altLang="zh-CN" b="1" dirty="0">
                <a:latin typeface="IBM Plex Sans" panose="020B0604020202020204" pitchFamily="34" charset="0"/>
              </a:rPr>
              <a:t>	</a:t>
            </a:r>
          </a:p>
          <a:p>
            <a:r>
              <a:rPr lang="en-US" altLang="zh-CN" dirty="0">
                <a:latin typeface="IBM Plex Sans" panose="020B0604020202020204" pitchFamily="34" charset="0"/>
              </a:rPr>
              <a:t>       </a:t>
            </a:r>
            <a:endParaRPr lang="zh-CN" altLang="en-US" dirty="0"/>
          </a:p>
        </p:txBody>
      </p:sp>
      <p:pic>
        <p:nvPicPr>
          <p:cNvPr id="7" name="图片 6">
            <a:extLst>
              <a:ext uri="{FF2B5EF4-FFF2-40B4-BE49-F238E27FC236}">
                <a16:creationId xmlns:a16="http://schemas.microsoft.com/office/drawing/2014/main" id="{AD23BD96-62FC-6A27-E89D-4C5FAB08C13B}"/>
              </a:ext>
            </a:extLst>
          </p:cNvPr>
          <p:cNvPicPr>
            <a:picLocks noChangeAspect="1"/>
          </p:cNvPicPr>
          <p:nvPr/>
        </p:nvPicPr>
        <p:blipFill>
          <a:blip r:embed="rId3"/>
          <a:stretch>
            <a:fillRect/>
          </a:stretch>
        </p:blipFill>
        <p:spPr>
          <a:xfrm>
            <a:off x="1575163" y="1225984"/>
            <a:ext cx="5887363" cy="3418469"/>
          </a:xfrm>
          <a:prstGeom prst="rect">
            <a:avLst/>
          </a:prstGeom>
        </p:spPr>
      </p:pic>
    </p:spTree>
    <p:extLst>
      <p:ext uri="{BB962C8B-B14F-4D97-AF65-F5344CB8AC3E}">
        <p14:creationId xmlns:p14="http://schemas.microsoft.com/office/powerpoint/2010/main" val="1569918924"/>
      </p:ext>
    </p:extLst>
  </p:cSld>
  <p:clrMapOvr>
    <a:masterClrMapping/>
  </p:clrMapOvr>
  <p:transition spd="slow">
    <p:zoom dir="in"/>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CD3A46F-2E24-4BB5-8D97-B1DC074D48AC}"/>
              </a:ext>
            </a:extLst>
          </p:cNvPr>
          <p:cNvSpPr>
            <a:spLocks noGrp="1"/>
          </p:cNvSpPr>
          <p:nvPr>
            <p:ph type="title"/>
          </p:nvPr>
        </p:nvSpPr>
        <p:spPr>
          <a:xfrm>
            <a:off x="685800" y="318044"/>
            <a:ext cx="8229600" cy="461665"/>
          </a:xfrm>
        </p:spPr>
        <p:txBody>
          <a:bodyPr/>
          <a:lstStyle/>
          <a:p>
            <a:r>
              <a:rPr kumimoji="0" lang="en-US" altLang="zh-TW" sz="24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t>
            </a:r>
            <a:r>
              <a:rPr lang="en-US" altLang="zh-TW" sz="2400" dirty="0">
                <a:solidFill>
                  <a:srgbClr val="00506E"/>
                </a:solidFill>
                <a:cs typeface="Calibri" panose="020F0502020204030204" pitchFamily="34" charset="0"/>
              </a:rPr>
              <a:t>APIM</a:t>
            </a:r>
          </a:p>
        </p:txBody>
      </p:sp>
      <p:sp>
        <p:nvSpPr>
          <p:cNvPr id="4" name="灯片编号占位符 3">
            <a:extLst>
              <a:ext uri="{FF2B5EF4-FFF2-40B4-BE49-F238E27FC236}">
                <a16:creationId xmlns:a16="http://schemas.microsoft.com/office/drawing/2014/main" id="{1F65C90D-4BFC-4B28-B729-F08C3E456BB0}"/>
              </a:ext>
            </a:extLst>
          </p:cNvPr>
          <p:cNvSpPr>
            <a:spLocks noGrp="1"/>
          </p:cNvSpPr>
          <p:nvPr>
            <p:ph type="sldNum" sz="quarter" idx="10"/>
          </p:nvPr>
        </p:nvSpPr>
        <p:spPr/>
        <p:txBody>
          <a:bodyPr/>
          <a:lstStyle/>
          <a:p>
            <a:pPr>
              <a:defRPr/>
            </a:pPr>
            <a:fld id="{7A6790E0-BEF4-4832-A75A-9EE1100ED3A6}" type="slidenum">
              <a:rPr lang="en-US" altLang="zh-TW" smtClean="0"/>
              <a:pPr>
                <a:defRPr/>
              </a:pPr>
              <a:t>9</a:t>
            </a:fld>
            <a:endParaRPr lang="en-US" altLang="zh-TW" dirty="0"/>
          </a:p>
        </p:txBody>
      </p:sp>
      <p:sp>
        <p:nvSpPr>
          <p:cNvPr id="2" name="矩形 1">
            <a:extLst>
              <a:ext uri="{FF2B5EF4-FFF2-40B4-BE49-F238E27FC236}">
                <a16:creationId xmlns:a16="http://schemas.microsoft.com/office/drawing/2014/main" id="{925A76DC-7969-496C-9482-1A4B3C85A158}"/>
              </a:ext>
            </a:extLst>
          </p:cNvPr>
          <p:cNvSpPr/>
          <p:nvPr/>
        </p:nvSpPr>
        <p:spPr bwMode="auto">
          <a:xfrm>
            <a:off x="685800" y="868680"/>
            <a:ext cx="960120" cy="28956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Arial" charset="0"/>
              <a:ea typeface="新細明體" charset="-120"/>
            </a:endParaRPr>
          </a:p>
        </p:txBody>
      </p:sp>
      <p:sp>
        <p:nvSpPr>
          <p:cNvPr id="5" name="文本框 4">
            <a:extLst>
              <a:ext uri="{FF2B5EF4-FFF2-40B4-BE49-F238E27FC236}">
                <a16:creationId xmlns:a16="http://schemas.microsoft.com/office/drawing/2014/main" id="{72CDAF9C-CBAF-DEA3-334D-240C43BF33D2}"/>
              </a:ext>
            </a:extLst>
          </p:cNvPr>
          <p:cNvSpPr txBox="1"/>
          <p:nvPr/>
        </p:nvSpPr>
        <p:spPr>
          <a:xfrm>
            <a:off x="1066800" y="1013460"/>
            <a:ext cx="6324600" cy="2862322"/>
          </a:xfrm>
          <a:prstGeom prst="rect">
            <a:avLst/>
          </a:prstGeom>
          <a:noFill/>
        </p:spPr>
        <p:txBody>
          <a:bodyPr wrap="square" rtlCol="0">
            <a:spAutoFit/>
          </a:bodyPr>
          <a:lstStyle/>
          <a:p>
            <a:r>
              <a:rPr kumimoji="0" lang="en-US" altLang="zh-CN" b="1" dirty="0">
                <a:solidFill>
                  <a:srgbClr val="333333"/>
                </a:solidFill>
                <a:latin typeface="微軟正黑體" panose="020B0604030504040204" pitchFamily="34" charset="-120"/>
                <a:ea typeface="微軟正黑體" panose="020B0604030504040204" pitchFamily="34" charset="-120"/>
                <a:cs typeface="+mj-cs"/>
              </a:rPr>
              <a:t>1.API Runtime</a:t>
            </a:r>
          </a:p>
          <a:p>
            <a:r>
              <a:rPr kumimoji="0" lang="zh-CN" altLang="en-US" dirty="0">
                <a:solidFill>
                  <a:srgbClr val="333333"/>
                </a:solidFill>
                <a:latin typeface="微軟正黑體" panose="020B0604030504040204" pitchFamily="34" charset="-120"/>
                <a:ea typeface="微軟正黑體" panose="020B0604030504040204" pitchFamily="34" charset="-120"/>
                <a:cs typeface="+mj-cs"/>
              </a:rPr>
              <a:t>允许您部署并有效使用 </a:t>
            </a:r>
            <a:r>
              <a:rPr kumimoji="0" lang="en-US" altLang="zh-CN" dirty="0">
                <a:solidFill>
                  <a:srgbClr val="333333"/>
                </a:solidFill>
                <a:latin typeface="微軟正黑體" panose="020B0604030504040204" pitchFamily="34" charset="-120"/>
                <a:ea typeface="微軟正黑體" panose="020B0604030504040204" pitchFamily="34" charset="-120"/>
                <a:cs typeface="+mj-cs"/>
              </a:rPr>
              <a:t>API</a:t>
            </a:r>
            <a:r>
              <a:rPr kumimoji="0" lang="zh-CN" altLang="en-US" dirty="0">
                <a:solidFill>
                  <a:srgbClr val="333333"/>
                </a:solidFill>
                <a:latin typeface="微軟正黑體" panose="020B0604030504040204" pitchFamily="34" charset="-120"/>
                <a:ea typeface="微軟正黑體" panose="020B0604030504040204" pitchFamily="34" charset="-120"/>
                <a:cs typeface="+mj-cs"/>
              </a:rPr>
              <a:t>。应用程序使用 </a:t>
            </a:r>
            <a:r>
              <a:rPr kumimoji="0" lang="en-US" altLang="zh-CN" dirty="0">
                <a:solidFill>
                  <a:srgbClr val="333333"/>
                </a:solidFill>
                <a:latin typeface="微軟正黑體" panose="020B0604030504040204" pitchFamily="34" charset="-120"/>
                <a:ea typeface="微軟正黑體" panose="020B0604030504040204" pitchFamily="34" charset="-120"/>
                <a:cs typeface="+mj-cs"/>
              </a:rPr>
              <a:t>API </a:t>
            </a:r>
            <a:r>
              <a:rPr kumimoji="0" lang="zh-CN" altLang="en-US" dirty="0">
                <a:solidFill>
                  <a:srgbClr val="333333"/>
                </a:solidFill>
                <a:latin typeface="微軟正黑體" panose="020B0604030504040204" pitchFamily="34" charset="-120"/>
                <a:ea typeface="微軟正黑體" panose="020B0604030504040204" pitchFamily="34" charset="-120"/>
                <a:cs typeface="+mj-cs"/>
              </a:rPr>
              <a:t>运行时、请求 </a:t>
            </a:r>
            <a:r>
              <a:rPr kumimoji="0" lang="en-US" altLang="zh-CN" dirty="0">
                <a:solidFill>
                  <a:srgbClr val="333333"/>
                </a:solidFill>
                <a:latin typeface="微軟正黑體" panose="020B0604030504040204" pitchFamily="34" charset="-120"/>
                <a:ea typeface="微軟正黑體" panose="020B0604030504040204" pitchFamily="34" charset="-120"/>
                <a:cs typeface="+mj-cs"/>
              </a:rPr>
              <a:t>API </a:t>
            </a:r>
            <a:r>
              <a:rPr kumimoji="0" lang="zh-CN" altLang="en-US" dirty="0">
                <a:solidFill>
                  <a:srgbClr val="333333"/>
                </a:solidFill>
                <a:latin typeface="微軟正黑體" panose="020B0604030504040204" pitchFamily="34" charset="-120"/>
                <a:ea typeface="微軟正黑體" panose="020B0604030504040204" pitchFamily="34" charset="-120"/>
                <a:cs typeface="+mj-cs"/>
              </a:rPr>
              <a:t>验证并访问。</a:t>
            </a:r>
            <a:endParaRPr kumimoji="0" lang="en-US" altLang="zh-CN" dirty="0">
              <a:solidFill>
                <a:srgbClr val="333333"/>
              </a:solidFill>
              <a:latin typeface="微軟正黑體" panose="020B0604030504040204" pitchFamily="34" charset="-120"/>
              <a:ea typeface="微軟正黑體" panose="020B0604030504040204" pitchFamily="34" charset="-120"/>
              <a:cs typeface="+mj-cs"/>
            </a:endParaRPr>
          </a:p>
          <a:p>
            <a:r>
              <a:rPr kumimoji="0" lang="en-US" altLang="zh-CN" b="1" dirty="0">
                <a:solidFill>
                  <a:srgbClr val="333333"/>
                </a:solidFill>
                <a:latin typeface="微軟正黑體" panose="020B0604030504040204" pitchFamily="34" charset="-120"/>
                <a:ea typeface="微軟正黑體" panose="020B0604030504040204" pitchFamily="34" charset="-120"/>
                <a:cs typeface="+mj-cs"/>
              </a:rPr>
              <a:t>2.API Portal</a:t>
            </a:r>
          </a:p>
          <a:p>
            <a:r>
              <a:rPr kumimoji="0" lang="zh-CN" altLang="en-US" dirty="0">
                <a:solidFill>
                  <a:srgbClr val="333333"/>
                </a:solidFill>
                <a:latin typeface="微軟正黑體" panose="020B0604030504040204" pitchFamily="34" charset="-120"/>
                <a:ea typeface="微軟正黑體" panose="020B0604030504040204" pitchFamily="34" charset="-120"/>
                <a:cs typeface="+mj-cs"/>
              </a:rPr>
              <a:t>用于创建、保护和发布 </a:t>
            </a:r>
            <a:r>
              <a:rPr kumimoji="0" lang="en-US" altLang="zh-CN" dirty="0">
                <a:solidFill>
                  <a:srgbClr val="333333"/>
                </a:solidFill>
                <a:latin typeface="微軟正黑體" panose="020B0604030504040204" pitchFamily="34" charset="-120"/>
                <a:ea typeface="微軟正黑體" panose="020B0604030504040204" pitchFamily="34" charset="-120"/>
                <a:cs typeface="+mj-cs"/>
              </a:rPr>
              <a:t>API </a:t>
            </a:r>
            <a:r>
              <a:rPr kumimoji="0" lang="zh-CN" altLang="en-US" dirty="0">
                <a:solidFill>
                  <a:srgbClr val="333333"/>
                </a:solidFill>
                <a:latin typeface="微軟正黑體" panose="020B0604030504040204" pitchFamily="34" charset="-120"/>
                <a:ea typeface="微軟正黑體" panose="020B0604030504040204" pitchFamily="34" charset="-120"/>
                <a:cs typeface="+mj-cs"/>
              </a:rPr>
              <a:t>代理的一站式服务。在此，您可以轻松找到 </a:t>
            </a:r>
            <a:r>
              <a:rPr kumimoji="0" lang="en-US" altLang="zh-CN" dirty="0">
                <a:solidFill>
                  <a:srgbClr val="333333"/>
                </a:solidFill>
                <a:latin typeface="微軟正黑體" panose="020B0604030504040204" pitchFamily="34" charset="-120"/>
                <a:ea typeface="微軟正黑體" panose="020B0604030504040204" pitchFamily="34" charset="-120"/>
                <a:cs typeface="+mj-cs"/>
              </a:rPr>
              <a:t>API</a:t>
            </a:r>
            <a:r>
              <a:rPr kumimoji="0" lang="zh-CN" altLang="en-US" dirty="0">
                <a:solidFill>
                  <a:srgbClr val="333333"/>
                </a:solidFill>
                <a:latin typeface="微軟正黑體" panose="020B0604030504040204" pitchFamily="34" charset="-120"/>
                <a:ea typeface="微軟正黑體" panose="020B0604030504040204" pitchFamily="34" charset="-120"/>
                <a:cs typeface="+mj-cs"/>
              </a:rPr>
              <a:t>，并且作为 </a:t>
            </a:r>
            <a:r>
              <a:rPr kumimoji="0" lang="en-US" altLang="zh-CN" dirty="0">
                <a:solidFill>
                  <a:srgbClr val="333333"/>
                </a:solidFill>
                <a:latin typeface="微軟正黑體" panose="020B0604030504040204" pitchFamily="34" charset="-120"/>
                <a:ea typeface="微軟正黑體" panose="020B0604030504040204" pitchFamily="34" charset="-120"/>
                <a:cs typeface="+mj-cs"/>
              </a:rPr>
              <a:t>API </a:t>
            </a:r>
            <a:r>
              <a:rPr kumimoji="0" lang="zh-CN" altLang="en-US" dirty="0">
                <a:solidFill>
                  <a:srgbClr val="333333"/>
                </a:solidFill>
                <a:latin typeface="微軟正黑體" panose="020B0604030504040204" pitchFamily="34" charset="-120"/>
                <a:ea typeface="微軟正黑體" panose="020B0604030504040204" pitchFamily="34" charset="-120"/>
                <a:cs typeface="+mj-cs"/>
              </a:rPr>
              <a:t>管理员，您可以管理、计量、保护您的 </a:t>
            </a:r>
            <a:r>
              <a:rPr kumimoji="0" lang="en-US" altLang="zh-CN" dirty="0">
                <a:solidFill>
                  <a:srgbClr val="333333"/>
                </a:solidFill>
                <a:latin typeface="微軟正黑體" panose="020B0604030504040204" pitchFamily="34" charset="-120"/>
                <a:ea typeface="微軟正黑體" panose="020B0604030504040204" pitchFamily="34" charset="-120"/>
                <a:cs typeface="+mj-cs"/>
              </a:rPr>
              <a:t>API</a:t>
            </a:r>
            <a:r>
              <a:rPr kumimoji="0" lang="zh-CN" altLang="en-US" dirty="0">
                <a:solidFill>
                  <a:srgbClr val="333333"/>
                </a:solidFill>
                <a:latin typeface="微軟正黑體" panose="020B0604030504040204" pitchFamily="34" charset="-120"/>
                <a:ea typeface="微軟正黑體" panose="020B0604030504040204" pitchFamily="34" charset="-120"/>
                <a:cs typeface="+mj-cs"/>
              </a:rPr>
              <a:t>，以及定义和发布费率计划</a:t>
            </a:r>
            <a:endParaRPr kumimoji="0" lang="en-US" altLang="zh-CN" dirty="0">
              <a:solidFill>
                <a:srgbClr val="333333"/>
              </a:solidFill>
              <a:latin typeface="微軟正黑體" panose="020B0604030504040204" pitchFamily="34" charset="-120"/>
              <a:ea typeface="微軟正黑體" panose="020B0604030504040204" pitchFamily="34" charset="-120"/>
              <a:cs typeface="+mj-cs"/>
            </a:endParaRPr>
          </a:p>
          <a:p>
            <a:r>
              <a:rPr kumimoji="0" lang="en-US" altLang="zh-CN" b="1" dirty="0">
                <a:solidFill>
                  <a:srgbClr val="333333"/>
                </a:solidFill>
                <a:latin typeface="微軟正黑體" panose="020B0604030504040204" pitchFamily="34" charset="-120"/>
                <a:ea typeface="微軟正黑體" panose="020B0604030504040204" pitchFamily="34" charset="-120"/>
                <a:cs typeface="+mj-cs"/>
              </a:rPr>
              <a:t>3.Developer Portal</a:t>
            </a:r>
          </a:p>
          <a:p>
            <a:r>
              <a:rPr kumimoji="0" lang="zh-CN" altLang="en-US" dirty="0">
                <a:solidFill>
                  <a:srgbClr val="333333"/>
                </a:solidFill>
                <a:latin typeface="微軟正黑體" panose="020B0604030504040204" pitchFamily="34" charset="-120"/>
                <a:ea typeface="微軟正黑體" panose="020B0604030504040204" pitchFamily="34" charset="-120"/>
                <a:cs typeface="+mj-cs"/>
              </a:rPr>
              <a:t>应用程序开发人员用于发现、浏览和探索 </a:t>
            </a:r>
            <a:r>
              <a:rPr kumimoji="0" lang="en-US" altLang="zh-CN" dirty="0">
                <a:solidFill>
                  <a:srgbClr val="333333"/>
                </a:solidFill>
                <a:latin typeface="微軟正黑體" panose="020B0604030504040204" pitchFamily="34" charset="-120"/>
                <a:ea typeface="微軟正黑體" panose="020B0604030504040204" pitchFamily="34" charset="-120"/>
                <a:cs typeface="+mj-cs"/>
              </a:rPr>
              <a:t>API</a:t>
            </a:r>
            <a:r>
              <a:rPr kumimoji="0" lang="zh-CN" altLang="en-US" dirty="0">
                <a:solidFill>
                  <a:srgbClr val="333333"/>
                </a:solidFill>
                <a:latin typeface="微軟正黑體" panose="020B0604030504040204" pitchFamily="34" charset="-120"/>
                <a:ea typeface="微軟正黑體" panose="020B0604030504040204" pitchFamily="34" charset="-120"/>
                <a:cs typeface="+mj-cs"/>
              </a:rPr>
              <a:t>、租用费率计划以及构建应用的自助服务。</a:t>
            </a:r>
            <a:endParaRPr kumimoji="0" lang="en-US" altLang="zh-CN" dirty="0">
              <a:solidFill>
                <a:srgbClr val="333333"/>
              </a:solidFill>
              <a:latin typeface="微軟正黑體" panose="020B0604030504040204" pitchFamily="34" charset="-120"/>
              <a:ea typeface="微軟正黑體" panose="020B0604030504040204" pitchFamily="34" charset="-120"/>
              <a:cs typeface="+mj-cs"/>
            </a:endParaRPr>
          </a:p>
        </p:txBody>
      </p:sp>
    </p:spTree>
    <p:extLst>
      <p:ext uri="{BB962C8B-B14F-4D97-AF65-F5344CB8AC3E}">
        <p14:creationId xmlns:p14="http://schemas.microsoft.com/office/powerpoint/2010/main" val="2741074999"/>
      </p:ext>
    </p:extLst>
  </p:cSld>
  <p:clrMapOvr>
    <a:masterClrMapping/>
  </p:clrMapOvr>
  <p:transition spd="slow">
    <p:zoom dir="in"/>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1.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2.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3.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4.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5.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6.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7.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8.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9.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T55zvJXSeS.tYU9KoXX5w"/>
</p:tagLst>
</file>

<file path=ppt/tags/tag20.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T55zvJXSeS.tYU9KoXX5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budpBnLRQ6YZ9G0u6G.EA"/>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TW" altLang="en-US" sz="1800" b="0" i="0" u="none" strike="noStrike" cap="none" normalizeH="0" baseline="0" smtClean="0">
            <a:ln>
              <a:noFill/>
            </a:ln>
            <a:solidFill>
              <a:schemeClr val="tx1"/>
            </a:solidFill>
            <a:effectLst/>
            <a:latin typeface="Arial" charset="0"/>
            <a:ea typeface="新細明體"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TW" altLang="en-US" sz="1800" b="0" i="0" u="none" strike="noStrike" cap="none" normalizeH="0" baseline="0" smtClean="0">
            <a:ln>
              <a:noFill/>
            </a:ln>
            <a:solidFill>
              <a:schemeClr val="tx1"/>
            </a:solidFill>
            <a:effectLst/>
            <a:latin typeface="Arial" charset="0"/>
            <a:ea typeface="新細明體" charset="-120"/>
          </a:defRPr>
        </a:defPPr>
      </a:lstStyle>
    </a:lnDef>
    <a:txDef>
      <a:spPr>
        <a:custGeom>
          <a:avLst/>
          <a:gdLst>
            <a:gd name="connsiteX0" fmla="*/ 0 w 3613951"/>
            <a:gd name="connsiteY0" fmla="*/ 0 h 518259"/>
            <a:gd name="connsiteX1" fmla="*/ 3613951 w 3613951"/>
            <a:gd name="connsiteY1" fmla="*/ 0 h 518259"/>
            <a:gd name="connsiteX2" fmla="*/ 3613951 w 3613951"/>
            <a:gd name="connsiteY2" fmla="*/ 518259 h 518259"/>
            <a:gd name="connsiteX3" fmla="*/ 0 w 3613951"/>
            <a:gd name="connsiteY3" fmla="*/ 518259 h 518259"/>
            <a:gd name="connsiteX4" fmla="*/ 0 w 3613951"/>
            <a:gd name="connsiteY4" fmla="*/ 0 h 5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3951" h="518259" fill="none" extrusionOk="0">
              <a:moveTo>
                <a:pt x="0" y="0"/>
              </a:moveTo>
              <a:cubicBezTo>
                <a:pt x="1764639" y="-115514"/>
                <a:pt x="3198790" y="-120824"/>
                <a:pt x="3613951" y="0"/>
              </a:cubicBezTo>
              <a:cubicBezTo>
                <a:pt x="3651897" y="78352"/>
                <a:pt x="3569493" y="289250"/>
                <a:pt x="3613951" y="518259"/>
              </a:cubicBezTo>
              <a:cubicBezTo>
                <a:pt x="1986635" y="606537"/>
                <a:pt x="489910" y="555449"/>
                <a:pt x="0" y="518259"/>
              </a:cubicBezTo>
              <a:cubicBezTo>
                <a:pt x="9606" y="299081"/>
                <a:pt x="34788" y="170558"/>
                <a:pt x="0" y="0"/>
              </a:cubicBezTo>
              <a:close/>
            </a:path>
            <a:path w="3613951" h="518259" stroke="0" extrusionOk="0">
              <a:moveTo>
                <a:pt x="0" y="0"/>
              </a:moveTo>
              <a:cubicBezTo>
                <a:pt x="1622997" y="28747"/>
                <a:pt x="2435380" y="125300"/>
                <a:pt x="3613951" y="0"/>
              </a:cubicBezTo>
              <a:cubicBezTo>
                <a:pt x="3615274" y="222862"/>
                <a:pt x="3580228" y="397831"/>
                <a:pt x="3613951" y="518259"/>
              </a:cubicBezTo>
              <a:cubicBezTo>
                <a:pt x="2165210" y="676627"/>
                <a:pt x="1009495" y="505404"/>
                <a:pt x="0" y="518259"/>
              </a:cubicBezTo>
              <a:cubicBezTo>
                <a:pt x="41842" y="268181"/>
                <a:pt x="25054" y="109947"/>
                <a:pt x="0" y="0"/>
              </a:cubicBezTo>
              <a:close/>
            </a:path>
          </a:pathLst>
        </a:custGeom>
        <a:ln w="19050">
          <a:solidFill>
            <a:srgbClr val="619DA6"/>
          </a:solidFill>
          <a:extLst>
            <a:ext uri="{C807C97D-BFC1-408E-A445-0C87EB9F89A2}">
              <ask:lineSketchStyleProps xmlns:ask="http://schemas.microsoft.com/office/drawing/2018/sketchyshapes" sd="3907190333">
                <ask:type>
                  <ask:lineSketchCurved/>
                </ask:type>
              </ask:lineSketchStyleProps>
            </a:ext>
          </a:extLst>
        </a:ln>
      </a:spPr>
      <a:bodyPr anchor="ctr" anchorCtr="0">
        <a:normAutofit fontScale="97500"/>
      </a:bodyPr>
      <a:lstStyle>
        <a:defPPr algn="ctr">
          <a:defRPr sz="2000" kern="0" dirty="0">
            <a:solidFill>
              <a:srgbClr val="000000"/>
            </a:solidFill>
            <a:latin typeface="Calibri" panose="020F0502020204030204" pitchFamily="34" charset="0"/>
            <a:ea typeface="微軟正黑體" panose="020B0604030504040204" pitchFamily="34" charset="-120"/>
            <a:cs typeface="Calibri" panose="020F0502020204030204" pitchFamily="34" charset="0"/>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eme1">
  <a:themeElements>
    <a:clrScheme name="Custom 1">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lumMod val="20000"/>
            <a:lumOff val="80000"/>
          </a:schemeClr>
        </a:solidFill>
        <a:ln w="25400" algn="ctr">
          <a:solidFill>
            <a:schemeClr val="accent3">
              <a:lumMod val="20000"/>
              <a:lumOff val="80000"/>
            </a:schemeClr>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sz="1100" kern="0" dirty="0">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85750" indent="-285750" algn="l" fontAlgn="base">
          <a:spcBef>
            <a:spcPct val="50000"/>
          </a:spcBef>
          <a:spcAft>
            <a:spcPct val="0"/>
          </a:spcAft>
          <a:buClr>
            <a:schemeClr val="accent3"/>
          </a:buClr>
          <a:buSzPct val="80000"/>
          <a:buFont typeface="Arial" panose="020B0604020202020204" pitchFamily="34" charset="0"/>
          <a:buChar char="›"/>
          <a:defRPr sz="1800" kern="0" dirty="0"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Theme1" id="{A1E1D9D6-00D7-4078-9A73-6803F233183A}" vid="{FB52C417-8E6D-4C47-83E8-A54D4BDDD4EE}"/>
    </a:ext>
  </a:extLst>
</a:theme>
</file>

<file path=ppt/theme/theme3.xml><?xml version="1.0" encoding="utf-8"?>
<a:theme xmlns:a="http://schemas.openxmlformats.org/drawingml/2006/main" name="4_Wistron_CF_WIV015">
  <a:themeElements>
    <a:clrScheme name="Current">
      <a:dk1>
        <a:srgbClr val="080808"/>
      </a:dk1>
      <a:lt1>
        <a:srgbClr val="FFFFFF"/>
      </a:lt1>
      <a:dk2>
        <a:srgbClr val="080808"/>
      </a:dk2>
      <a:lt2>
        <a:srgbClr val="FF8700"/>
      </a:lt2>
      <a:accent1>
        <a:srgbClr val="619DA6"/>
      </a:accent1>
      <a:accent2>
        <a:srgbClr val="91CE44"/>
      </a:accent2>
      <a:accent3>
        <a:srgbClr val="8B78B8"/>
      </a:accent3>
      <a:accent4>
        <a:srgbClr val="00506E"/>
      </a:accent4>
      <a:accent5>
        <a:srgbClr val="CB8945"/>
      </a:accent5>
      <a:accent6>
        <a:srgbClr val="808080"/>
      </a:accent6>
      <a:hlink>
        <a:srgbClr val="8B78B8"/>
      </a:hlink>
      <a:folHlink>
        <a:srgbClr val="00506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80808"/>
        </a:dk1>
        <a:lt1>
          <a:srgbClr val="FFFFFF"/>
        </a:lt1>
        <a:dk2>
          <a:srgbClr val="080808"/>
        </a:dk2>
        <a:lt2>
          <a:srgbClr val="FF8700"/>
        </a:lt2>
        <a:accent1>
          <a:srgbClr val="619DA6"/>
        </a:accent1>
        <a:accent2>
          <a:srgbClr val="91CE44"/>
        </a:accent2>
        <a:accent3>
          <a:srgbClr val="8B78B8"/>
        </a:accent3>
        <a:accent4>
          <a:srgbClr val="00506E"/>
        </a:accent4>
        <a:accent5>
          <a:srgbClr val="CB8945"/>
        </a:accent5>
        <a:accent6>
          <a:srgbClr val="808080"/>
        </a:accent6>
        <a:hlink>
          <a:srgbClr val="8B78B8"/>
        </a:hlink>
        <a:folHlink>
          <a:srgbClr val="00506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tle.pptx" id="{496324DB-6466-4DB7-86D5-0C6D4C9727B3}" vid="{1D268D07-532A-468D-BD44-4FB7844A7428}"/>
    </a:ext>
  </a:extLst>
</a:theme>
</file>

<file path=ppt/theme/theme4.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5c0bbb05-8c2a-4ff1-a575-0e879e680699" xsi:nil="true"/>
    <lcf76f155ced4ddcb4097134ff3c332f xmlns="11f82963-0144-445b-9f21-c7e592d21c98">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文档" ma:contentTypeID="0x0101001517B306C0613E408788F80CAB71FCCF" ma:contentTypeVersion="14" ma:contentTypeDescription="新建文档。" ma:contentTypeScope="" ma:versionID="1e2c289015d3a5ea53e281283efe068f">
  <xsd:schema xmlns:xsd="http://www.w3.org/2001/XMLSchema" xmlns:xs="http://www.w3.org/2001/XMLSchema" xmlns:p="http://schemas.microsoft.com/office/2006/metadata/properties" xmlns:ns2="11f82963-0144-445b-9f21-c7e592d21c98" xmlns:ns3="5c0bbb05-8c2a-4ff1-a575-0e879e680699" targetNamespace="http://schemas.microsoft.com/office/2006/metadata/properties" ma:root="true" ma:fieldsID="8e97917027a03975fc3d9a2069f8a789" ns2:_="" ns3:_="">
    <xsd:import namespace="11f82963-0144-445b-9f21-c7e592d21c98"/>
    <xsd:import namespace="5c0bbb05-8c2a-4ff1-a575-0e879e68069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f82963-0144-445b-9f21-c7e592d21c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图像标记" ma:readOnly="false" ma:fieldId="{5cf76f15-5ced-4ddc-b409-7134ff3c332f}" ma:taxonomyMulti="true" ma:sspId="0976e0b1-4055-4d4c-95fd-22a18192cb6b"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dexed="true" ma:internalName="MediaServiceLocation" ma:readOnly="true">
      <xsd:simpleType>
        <xsd:restriction base="dms:Text"/>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c0bbb05-8c2a-4ff1-a575-0e879e680699" elementFormDefault="qualified">
    <xsd:import namespace="http://schemas.microsoft.com/office/2006/documentManagement/types"/>
    <xsd:import namespace="http://schemas.microsoft.com/office/infopath/2007/PartnerControls"/>
    <xsd:element name="SharedWithUsers" ma:index="10" nillable="true" ma:displayName="共享对象:"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享对象详细信息" ma:internalName="SharedWithDetails" ma:readOnly="true">
      <xsd:simpleType>
        <xsd:restriction base="dms:Note">
          <xsd:maxLength value="255"/>
        </xsd:restriction>
      </xsd:simpleType>
    </xsd:element>
    <xsd:element name="TaxCatchAll" ma:index="16" nillable="true" ma:displayName="Taxonomy Catch All Column" ma:hidden="true" ma:list="{521a49ec-8870-46b6-9780-dd046a79c57e}" ma:internalName="TaxCatchAll" ma:showField="CatchAllData" ma:web="5c0bbb05-8c2a-4ff1-a575-0e879e68069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72E048-6D95-4F4A-AAC2-23061DD5CB1A}">
  <ds:schemaRefs>
    <ds:schemaRef ds:uri="http://schemas.microsoft.com/office/2006/metadata/properties"/>
    <ds:schemaRef ds:uri="http://schemas.microsoft.com/office/infopath/2007/PartnerControls"/>
    <ds:schemaRef ds:uri="5c0bbb05-8c2a-4ff1-a575-0e879e680699"/>
    <ds:schemaRef ds:uri="11f82963-0144-445b-9f21-c7e592d21c98"/>
  </ds:schemaRefs>
</ds:datastoreItem>
</file>

<file path=customXml/itemProps2.xml><?xml version="1.0" encoding="utf-8"?>
<ds:datastoreItem xmlns:ds="http://schemas.openxmlformats.org/officeDocument/2006/customXml" ds:itemID="{0482CFBA-BA0C-415B-B641-8419E867DA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f82963-0144-445b-9f21-c7e592d21c98"/>
    <ds:schemaRef ds:uri="5c0bbb05-8c2a-4ff1-a575-0e879e68069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CCE4332-1872-48DE-A9C7-55051CD3021B}">
  <ds:schemaRefs>
    <ds:schemaRef ds:uri="http://schemas.microsoft.com/sharepoint/v3/contenttype/forms"/>
  </ds:schemaRefs>
</ds:datastoreItem>
</file>

<file path=docMetadata/LabelInfo.xml><?xml version="1.0" encoding="utf-8"?>
<clbl:labelList xmlns:clbl="http://schemas.microsoft.com/office/2020/mipLabelMetadata">
  <clbl:label id="{de0795e0-d7c0-4eeb-b9bb-bc94d8980d3b}" enabled="0" method="" siteId="{de0795e0-d7c0-4eeb-b9bb-bc94d8980d3b}" removed="1"/>
</clbl:labelList>
</file>

<file path=docProps/app.xml><?xml version="1.0" encoding="utf-8"?>
<Properties xmlns="http://schemas.openxmlformats.org/officeDocument/2006/extended-properties" xmlns:vt="http://schemas.openxmlformats.org/officeDocument/2006/docPropsVTypes">
  <Template>Crayons</Template>
  <TotalTime>181580</TotalTime>
  <Words>4367</Words>
  <Application>Microsoft Office PowerPoint</Application>
  <PresentationFormat>全屏显示(16:9)</PresentationFormat>
  <Paragraphs>469</Paragraphs>
  <Slides>53</Slides>
  <Notes>47</Notes>
  <HiddenSlides>0</HiddenSlides>
  <MMClips>0</MMClips>
  <ScaleCrop>false</ScaleCrop>
  <HeadingPairs>
    <vt:vector size="8" baseType="variant">
      <vt:variant>
        <vt:lpstr>已用的字体</vt:lpstr>
      </vt:variant>
      <vt:variant>
        <vt:i4>15</vt:i4>
      </vt:variant>
      <vt:variant>
        <vt:lpstr>主题</vt:lpstr>
      </vt:variant>
      <vt:variant>
        <vt:i4>3</vt:i4>
      </vt:variant>
      <vt:variant>
        <vt:lpstr>嵌入 OLE 服务器</vt:lpstr>
      </vt:variant>
      <vt:variant>
        <vt:i4>1</vt:i4>
      </vt:variant>
      <vt:variant>
        <vt:lpstr>幻灯片标题</vt:lpstr>
      </vt:variant>
      <vt:variant>
        <vt:i4>53</vt:i4>
      </vt:variant>
    </vt:vector>
  </HeadingPairs>
  <TitlesOfParts>
    <vt:vector size="72" baseType="lpstr">
      <vt:lpstr>-apple-system</vt:lpstr>
      <vt:lpstr>微軟正黑體</vt:lpstr>
      <vt:lpstr>Microsoft YaHei UI</vt:lpstr>
      <vt:lpstr>Monaco</vt:lpstr>
      <vt:lpstr>Segoe WPC</vt:lpstr>
      <vt:lpstr>宋体</vt:lpstr>
      <vt:lpstr>Microsoft YaHei</vt:lpstr>
      <vt:lpstr>72</vt:lpstr>
      <vt:lpstr>Arial</vt:lpstr>
      <vt:lpstr>Arial</vt:lpstr>
      <vt:lpstr>Calibri</vt:lpstr>
      <vt:lpstr>Courier New</vt:lpstr>
      <vt:lpstr>IBM Plex Sans</vt:lpstr>
      <vt:lpstr>Symbol</vt:lpstr>
      <vt:lpstr>Wingdings</vt:lpstr>
      <vt:lpstr>Default Design</vt:lpstr>
      <vt:lpstr>Theme1</vt:lpstr>
      <vt:lpstr>4_Wistron_CF_WIV015</vt:lpstr>
      <vt:lpstr>think-cell Slide</vt:lpstr>
      <vt:lpstr>PowerPoint 演示文稿</vt:lpstr>
      <vt:lpstr>Agenda</vt:lpstr>
      <vt:lpstr>PowerPoint 演示文稿</vt:lpstr>
      <vt:lpstr>PowerPoint 演示文稿</vt:lpstr>
      <vt:lpstr>PowerPoint 演示文稿</vt:lpstr>
      <vt:lpstr>SAP BTP APIM</vt:lpstr>
      <vt:lpstr>APIM</vt:lpstr>
      <vt:lpstr>SAP BTP APIM</vt:lpstr>
      <vt:lpstr>SAP BTP APIM</vt:lpstr>
      <vt:lpstr>SAP BTP APIM</vt:lpstr>
      <vt:lpstr>SAP BTP APIM</vt:lpstr>
      <vt:lpstr>SAP BTP APIM</vt:lpstr>
      <vt:lpstr>SAP BTP APIM</vt:lpstr>
      <vt:lpstr>SAP BTP APIM</vt:lpstr>
      <vt:lpstr>SAP BTP APIM</vt:lpstr>
      <vt:lpstr>SAP BTP APIM</vt:lpstr>
      <vt:lpstr>SAP BTP APIM</vt:lpstr>
      <vt:lpstr>SAP BTP APIM</vt:lpstr>
      <vt:lpstr>PowerPoint 演示文稿</vt:lpstr>
      <vt:lpstr>SAP BTP APIM</vt:lpstr>
      <vt:lpstr>SAP BTP APIM</vt:lpstr>
      <vt:lpstr>SAP BTP APIM</vt:lpstr>
      <vt:lpstr>SAP BTP APIM</vt:lpstr>
      <vt:lpstr>SAP BTP APIM</vt:lpstr>
      <vt:lpstr>SAP BTP APIM</vt:lpstr>
      <vt:lpstr>SAP BTP APIM</vt:lpstr>
      <vt:lpstr>SAP BTP APIM</vt:lpstr>
      <vt:lpstr>SAP BTP APIM</vt:lpstr>
      <vt:lpstr>SAP BTP APIM</vt:lpstr>
      <vt:lpstr>SAP BTP APIM</vt:lpstr>
      <vt:lpstr>SAP BTP APIM</vt:lpstr>
      <vt:lpstr>SAP BTP APIM</vt:lpstr>
      <vt:lpstr>SAP BTP APIM</vt:lpstr>
      <vt:lpstr>SAP BTP APIM</vt:lpstr>
      <vt:lpstr>SAP BTP APIM</vt:lpstr>
      <vt:lpstr>SAP BTP APIM</vt:lpstr>
      <vt:lpstr>SAP BTP APIM</vt:lpstr>
      <vt:lpstr>SAP BTP APIM</vt:lpstr>
      <vt:lpstr>SAP BTP APIM</vt:lpstr>
      <vt:lpstr>SAP BTP APIM</vt:lpstr>
      <vt:lpstr>SAP BTP APIM</vt:lpstr>
      <vt:lpstr>SAP BTP APIM</vt:lpstr>
      <vt:lpstr>SAP BTP APIM</vt:lpstr>
      <vt:lpstr>WISTRON APIM</vt:lpstr>
      <vt:lpstr>SAP BTP APIM</vt:lpstr>
      <vt:lpstr>SAP BTP APIM</vt:lpstr>
      <vt:lpstr>SAP BTP APIM</vt:lpstr>
      <vt:lpstr>SAP BTP APIM</vt:lpstr>
      <vt:lpstr>SAP BTP APIM</vt:lpstr>
      <vt:lpstr>SAP BTP APIM</vt:lpstr>
      <vt:lpstr>SAP BTP APIM</vt:lpstr>
      <vt:lpstr>SAP BTP APIM</vt:lpstr>
      <vt:lpstr>PowerPoint 演示文稿</vt:lpstr>
    </vt:vector>
  </TitlesOfParts>
  <Company>pica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Perry</dc:creator>
  <cp:lastModifiedBy>Xiaokang Bai/WZS/Wistron</cp:lastModifiedBy>
  <cp:revision>1403</cp:revision>
  <dcterms:created xsi:type="dcterms:W3CDTF">2008-08-07T15:44:20Z</dcterms:created>
  <dcterms:modified xsi:type="dcterms:W3CDTF">2024-06-25T08:11:18Z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0x0101001517B306C0613E408788F80CAB71FCCF</vt:lpwstr>
  </property>
</Properties>
</file>