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 id="2147483898" r:id="rId5"/>
    <p:sldMasterId id="2147484024" r:id="rId6"/>
  </p:sldMasterIdLst>
  <p:notesMasterIdLst>
    <p:notesMasterId r:id="rId22"/>
  </p:notesMasterIdLst>
  <p:handoutMasterIdLst>
    <p:handoutMasterId r:id="rId23"/>
  </p:handoutMasterIdLst>
  <p:sldIdLst>
    <p:sldId id="256" r:id="rId7"/>
    <p:sldId id="2147473134" r:id="rId8"/>
    <p:sldId id="2147473190" r:id="rId9"/>
    <p:sldId id="2147473215" r:id="rId10"/>
    <p:sldId id="2147473214" r:id="rId11"/>
    <p:sldId id="2147473216" r:id="rId12"/>
    <p:sldId id="2147473218" r:id="rId13"/>
    <p:sldId id="2147473223" r:id="rId14"/>
    <p:sldId id="2147473217" r:id="rId15"/>
    <p:sldId id="2147473203" r:id="rId16"/>
    <p:sldId id="2147473219" r:id="rId17"/>
    <p:sldId id="2147473220" r:id="rId18"/>
    <p:sldId id="2147473221" r:id="rId19"/>
    <p:sldId id="2147473222" r:id="rId20"/>
    <p:sldId id="347" r:id="rId21"/>
  </p:sldIdLst>
  <p:sldSz cx="9144000" cy="5143500" type="screen16x9"/>
  <p:notesSz cx="7099300" cy="10234613"/>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70C0"/>
    <a:srgbClr val="F27341"/>
    <a:srgbClr val="619DA6"/>
    <a:srgbClr val="D9D9D9"/>
    <a:srgbClr val="79BC58"/>
    <a:srgbClr val="53FB25"/>
    <a:srgbClr val="8DAE7D"/>
    <a:srgbClr val="BFBFBF"/>
    <a:srgbClr val="0E0EFF"/>
    <a:srgbClr val="8C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511" autoAdjust="0"/>
  </p:normalViewPr>
  <p:slideViewPr>
    <p:cSldViewPr>
      <p:cViewPr varScale="1">
        <p:scale>
          <a:sx n="125" d="100"/>
          <a:sy n="125" d="100"/>
        </p:scale>
        <p:origin x="1230" y="90"/>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4504" y="232"/>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kumimoji="1" sz="1300">
                <a:latin typeface="Arial" charset="0"/>
                <a:ea typeface="新細明體" charset="-120"/>
              </a:defRPr>
            </a:lvl1pPr>
          </a:lstStyle>
          <a:p>
            <a:pPr>
              <a:defRPr/>
            </a:pPr>
            <a:endParaRPr lang="en-US" altLang="zh-TW"/>
          </a:p>
        </p:txBody>
      </p:sp>
      <p:sp>
        <p:nvSpPr>
          <p:cNvPr id="47107"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kumimoji="1" sz="1300">
                <a:latin typeface="Arial" charset="0"/>
                <a:ea typeface="新細明體" charset="-120"/>
              </a:defRPr>
            </a:lvl1pPr>
          </a:lstStyle>
          <a:p>
            <a:pPr>
              <a:defRPr/>
            </a:pPr>
            <a:endParaRPr lang="en-US" altLang="zh-TW"/>
          </a:p>
        </p:txBody>
      </p:sp>
      <p:sp>
        <p:nvSpPr>
          <p:cNvPr id="47108"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kumimoji="1" sz="1300">
                <a:latin typeface="Arial" charset="0"/>
                <a:ea typeface="新細明體" charset="-120"/>
              </a:defRPr>
            </a:lvl1pPr>
          </a:lstStyle>
          <a:p>
            <a:pPr>
              <a:defRPr/>
            </a:pPr>
            <a:endParaRPr lang="en-US" altLang="zh-TW"/>
          </a:p>
        </p:txBody>
      </p:sp>
      <p:sp>
        <p:nvSpPr>
          <p:cNvPr id="47109"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kumimoji="1" sz="1300">
                <a:latin typeface="Arial" charset="0"/>
                <a:ea typeface="新細明體" charset="-120"/>
              </a:defRPr>
            </a:lvl1pPr>
          </a:lstStyle>
          <a:p>
            <a:pPr>
              <a:defRPr/>
            </a:pPr>
            <a:fld id="{AF85DFC1-A479-4D08-9122-DC0D7286DBC1}" type="slidenum">
              <a:rPr lang="en-US" altLang="zh-TW"/>
              <a:pPr>
                <a:defRPr/>
              </a:pPr>
              <a:t>‹#›</a:t>
            </a:fld>
            <a:endParaRPr lang="en-US" altLang="zh-TW"/>
          </a:p>
        </p:txBody>
      </p:sp>
    </p:spTree>
    <p:extLst>
      <p:ext uri="{BB962C8B-B14F-4D97-AF65-F5344CB8AC3E}">
        <p14:creationId xmlns:p14="http://schemas.microsoft.com/office/powerpoint/2010/main" val="36752968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kumimoji="1" sz="1300">
                <a:latin typeface="Arial" charset="0"/>
                <a:ea typeface="新細明體" charset="-120"/>
              </a:defRPr>
            </a:lvl1pPr>
          </a:lstStyle>
          <a:p>
            <a:pPr>
              <a:defRPr/>
            </a:pPr>
            <a:endParaRPr lang="en-US" altLang="zh-TW"/>
          </a:p>
        </p:txBody>
      </p:sp>
      <p:sp>
        <p:nvSpPr>
          <p:cNvPr id="4403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kumimoji="1" sz="1300">
                <a:latin typeface="Arial" charset="0"/>
                <a:ea typeface="新細明體" charset="-120"/>
              </a:defRPr>
            </a:lvl1pPr>
          </a:lstStyle>
          <a:p>
            <a:pPr>
              <a:defRPr/>
            </a:pPr>
            <a:endParaRPr lang="en-US" altLang="zh-TW"/>
          </a:p>
        </p:txBody>
      </p:sp>
      <p:sp>
        <p:nvSpPr>
          <p:cNvPr id="36868"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4403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kumimoji="1" sz="1300">
                <a:latin typeface="Arial" charset="0"/>
                <a:ea typeface="新細明體" charset="-120"/>
              </a:defRPr>
            </a:lvl1pPr>
          </a:lstStyle>
          <a:p>
            <a:pPr>
              <a:defRPr/>
            </a:pPr>
            <a:endParaRPr lang="en-US" altLang="zh-TW"/>
          </a:p>
        </p:txBody>
      </p:sp>
      <p:sp>
        <p:nvSpPr>
          <p:cNvPr id="4403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kumimoji="1" sz="1300">
                <a:latin typeface="Arial" charset="0"/>
                <a:ea typeface="新細明體" charset="-120"/>
              </a:defRPr>
            </a:lvl1pPr>
          </a:lstStyle>
          <a:p>
            <a:pPr>
              <a:defRPr/>
            </a:pPr>
            <a:fld id="{C064BA9D-2804-4B04-94BC-96EB66469833}" type="slidenum">
              <a:rPr lang="en-US" altLang="zh-TW"/>
              <a:pPr>
                <a:defRPr/>
              </a:pPr>
              <a:t>‹#›</a:t>
            </a:fld>
            <a:endParaRPr lang="en-US" altLang="zh-TW"/>
          </a:p>
        </p:txBody>
      </p:sp>
    </p:spTree>
    <p:extLst>
      <p:ext uri="{BB962C8B-B14F-4D97-AF65-F5344CB8AC3E}">
        <p14:creationId xmlns:p14="http://schemas.microsoft.com/office/powerpoint/2010/main" val="188541912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新細明體"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微服务</a:t>
            </a:r>
            <a:endParaRPr lang="en-US" altLang="zh-CN" dirty="0"/>
          </a:p>
          <a:p>
            <a:r>
              <a:rPr lang="en-US" altLang="zh-CN" dirty="0"/>
              <a:t>CDS</a:t>
            </a:r>
            <a:r>
              <a:rPr lang="zh-CN" altLang="en-US" dirty="0"/>
              <a:t>封装</a:t>
            </a:r>
            <a:endParaRPr lang="en-US" altLang="zh-CN" dirty="0"/>
          </a:p>
          <a:p>
            <a:endParaRPr lang="en-US" altLang="zh-CN" dirty="0"/>
          </a:p>
          <a:p>
            <a:r>
              <a:rPr lang="zh-CN" altLang="en-US" dirty="0"/>
              <a:t>小</a:t>
            </a:r>
            <a:r>
              <a:rPr lang="en-US" altLang="zh-CN" dirty="0"/>
              <a:t>KR </a:t>
            </a:r>
            <a:r>
              <a:rPr lang="zh-CN" altLang="en-US" dirty="0"/>
              <a:t>监控的工具列一个</a:t>
            </a:r>
            <a:r>
              <a:rPr lang="en-US" altLang="zh-CN" dirty="0"/>
              <a:t>KR</a:t>
            </a:r>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2</a:t>
            </a:fld>
            <a:endParaRPr lang="en-US" altLang="zh-TW"/>
          </a:p>
        </p:txBody>
      </p:sp>
    </p:spTree>
    <p:extLst>
      <p:ext uri="{BB962C8B-B14F-4D97-AF65-F5344CB8AC3E}">
        <p14:creationId xmlns:p14="http://schemas.microsoft.com/office/powerpoint/2010/main" val="4221228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5EB0C-4821-4FDC-8278-12D1C439112C}" type="slidenum">
              <a:rPr lang="en-US" smtClean="0"/>
              <a:t>13</a:t>
            </a:fld>
            <a:endParaRPr lang="en-US"/>
          </a:p>
        </p:txBody>
      </p:sp>
    </p:spTree>
    <p:extLst>
      <p:ext uri="{BB962C8B-B14F-4D97-AF65-F5344CB8AC3E}">
        <p14:creationId xmlns:p14="http://schemas.microsoft.com/office/powerpoint/2010/main" val="1954967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為什麼要比較 </a:t>
            </a:r>
            <a:r>
              <a:rPr lang="en-US" altLang="zh-TW" dirty="0"/>
              <a:t>azure</a:t>
            </a:r>
            <a:r>
              <a:rPr lang="zh-TW" altLang="en-US" dirty="0"/>
              <a:t> </a:t>
            </a:r>
            <a:r>
              <a:rPr lang="en-US" altLang="zh-TW" dirty="0"/>
              <a:t>blob, one drive</a:t>
            </a:r>
          </a:p>
          <a:p>
            <a:endParaRPr lang="en-US" altLang="zh-TW"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3</a:t>
            </a:fld>
            <a:endParaRPr lang="en-US" altLang="zh-TW"/>
          </a:p>
        </p:txBody>
      </p:sp>
    </p:spTree>
    <p:extLst>
      <p:ext uri="{BB962C8B-B14F-4D97-AF65-F5344CB8AC3E}">
        <p14:creationId xmlns:p14="http://schemas.microsoft.com/office/powerpoint/2010/main" val="320021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為什麼要比較 </a:t>
            </a:r>
            <a:r>
              <a:rPr lang="en-US" altLang="zh-TW" dirty="0"/>
              <a:t>azure</a:t>
            </a:r>
            <a:r>
              <a:rPr lang="zh-TW" altLang="en-US" dirty="0"/>
              <a:t> </a:t>
            </a:r>
            <a:r>
              <a:rPr lang="en-US" altLang="zh-TW" dirty="0"/>
              <a:t>blob, one drive</a:t>
            </a:r>
          </a:p>
          <a:p>
            <a:endParaRPr lang="en-US" altLang="zh-TW"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4</a:t>
            </a:fld>
            <a:endParaRPr lang="en-US" altLang="zh-TW"/>
          </a:p>
        </p:txBody>
      </p:sp>
    </p:spTree>
    <p:extLst>
      <p:ext uri="{BB962C8B-B14F-4D97-AF65-F5344CB8AC3E}">
        <p14:creationId xmlns:p14="http://schemas.microsoft.com/office/powerpoint/2010/main" val="2652497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為什麼要比較 </a:t>
            </a:r>
            <a:r>
              <a:rPr lang="en-US" altLang="zh-TW" dirty="0"/>
              <a:t>azure</a:t>
            </a:r>
            <a:r>
              <a:rPr lang="zh-TW" altLang="en-US" dirty="0"/>
              <a:t> </a:t>
            </a:r>
            <a:r>
              <a:rPr lang="en-US" altLang="zh-TW" dirty="0"/>
              <a:t>blob, one drive</a:t>
            </a:r>
          </a:p>
          <a:p>
            <a:endParaRPr lang="en-US" altLang="zh-TW"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5</a:t>
            </a:fld>
            <a:endParaRPr lang="en-US" altLang="zh-TW"/>
          </a:p>
        </p:txBody>
      </p:sp>
    </p:spTree>
    <p:extLst>
      <p:ext uri="{BB962C8B-B14F-4D97-AF65-F5344CB8AC3E}">
        <p14:creationId xmlns:p14="http://schemas.microsoft.com/office/powerpoint/2010/main" val="210817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為什麼要比較 </a:t>
            </a:r>
            <a:r>
              <a:rPr lang="en-US" altLang="zh-TW" dirty="0"/>
              <a:t>azure</a:t>
            </a:r>
            <a:r>
              <a:rPr lang="zh-TW" altLang="en-US" dirty="0"/>
              <a:t> </a:t>
            </a:r>
            <a:r>
              <a:rPr lang="en-US" altLang="zh-TW" dirty="0"/>
              <a:t>blob, one drive</a:t>
            </a:r>
          </a:p>
          <a:p>
            <a:endParaRPr lang="en-US" altLang="zh-TW"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6</a:t>
            </a:fld>
            <a:endParaRPr lang="en-US" altLang="zh-TW"/>
          </a:p>
        </p:txBody>
      </p:sp>
    </p:spTree>
    <p:extLst>
      <p:ext uri="{BB962C8B-B14F-4D97-AF65-F5344CB8AC3E}">
        <p14:creationId xmlns:p14="http://schemas.microsoft.com/office/powerpoint/2010/main" val="2148705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800" dirty="0">
                <a:effectLst/>
                <a:latin typeface="Microsoft YaHei UI" panose="020B0503020204020204" pitchFamily="34" charset="-122"/>
                <a:ea typeface="Microsoft YaHei UI" panose="020B0503020204020204" pitchFamily="34" charset="-122"/>
              </a:rPr>
              <a:t>3.1 rest </a:t>
            </a:r>
            <a:r>
              <a:rPr lang="en-US" altLang="zh-CN" sz="1800" dirty="0" err="1">
                <a:effectLst/>
                <a:latin typeface="Microsoft YaHei UI" panose="020B0503020204020204" pitchFamily="34" charset="-122"/>
                <a:ea typeface="Microsoft YaHei UI" panose="020B0503020204020204" pitchFamily="34" charset="-122"/>
              </a:rPr>
              <a:t>odata</a:t>
            </a:r>
            <a:r>
              <a:rPr lang="en-US" altLang="zh-CN" sz="1800" dirty="0">
                <a:effectLst/>
                <a:latin typeface="Microsoft YaHei UI" panose="020B0503020204020204" pitchFamily="34" charset="-122"/>
                <a:ea typeface="Microsoft YaHei UI" panose="020B0503020204020204" pitchFamily="34" charset="-122"/>
              </a:rPr>
              <a:t> soap </a:t>
            </a:r>
            <a:r>
              <a:rPr lang="zh-CN" altLang="en-US" sz="1800" dirty="0">
                <a:effectLst/>
                <a:latin typeface="Microsoft YaHei UI" panose="020B0503020204020204" pitchFamily="34" charset="-122"/>
                <a:ea typeface="Microsoft YaHei UI" panose="020B0503020204020204" pitchFamily="34" charset="-122"/>
              </a:rPr>
              <a:t>区别</a:t>
            </a:r>
            <a:endParaRPr lang="en-US" altLang="zh-CN" sz="1800" dirty="0">
              <a:effectLst/>
              <a:latin typeface="Microsoft YaHei UI" panose="020B0503020204020204" pitchFamily="34" charset="-122"/>
              <a:ea typeface="Microsoft YaHei UI" panose="020B0503020204020204" pitchFamily="34" charset="-122"/>
            </a:endParaRPr>
          </a:p>
          <a:p>
            <a:endParaRPr lang="en-US" altLang="zh-CN" sz="1800" dirty="0">
              <a:effectLst/>
              <a:latin typeface="Microsoft YaHei UI" panose="020B0503020204020204" pitchFamily="34" charset="-122"/>
              <a:ea typeface="Microsoft YaHei UI" panose="020B0503020204020204" pitchFamily="34" charset="-122"/>
            </a:endParaRPr>
          </a:p>
          <a:p>
            <a:r>
              <a:rPr lang="en-US" altLang="zh-CN" sz="2800" b="1" i="0" dirty="0">
                <a:solidFill>
                  <a:srgbClr val="4D4D4D"/>
                </a:solidFill>
                <a:effectLst/>
                <a:latin typeface="-apple-system"/>
              </a:rPr>
              <a:t>REST</a:t>
            </a:r>
            <a:r>
              <a:rPr lang="zh-CN" altLang="en-US" sz="2800" b="0" i="0" dirty="0">
                <a:solidFill>
                  <a:srgbClr val="4D4D4D"/>
                </a:solidFill>
                <a:effectLst/>
                <a:latin typeface="-apple-system"/>
              </a:rPr>
              <a:t>是一组架构约束条件和原则，描述了一种如何访问</a:t>
            </a:r>
            <a:r>
              <a:rPr lang="en-US" altLang="zh-CN" sz="2800" b="0" i="0" dirty="0">
                <a:solidFill>
                  <a:srgbClr val="4D4D4D"/>
                </a:solidFill>
                <a:effectLst/>
                <a:latin typeface="-apple-system"/>
              </a:rPr>
              <a:t>/</a:t>
            </a:r>
            <a:r>
              <a:rPr lang="zh-CN" altLang="en-US" sz="2800" b="0" i="0" dirty="0">
                <a:solidFill>
                  <a:srgbClr val="4D4D4D"/>
                </a:solidFill>
                <a:effectLst/>
                <a:latin typeface="-apple-system"/>
              </a:rPr>
              <a:t>使用</a:t>
            </a:r>
            <a:r>
              <a:rPr lang="en-US" altLang="zh-CN" sz="2800" b="0" i="0" dirty="0">
                <a:solidFill>
                  <a:srgbClr val="4D4D4D"/>
                </a:solidFill>
                <a:effectLst/>
                <a:latin typeface="-apple-system"/>
              </a:rPr>
              <a:t>HTTP</a:t>
            </a:r>
            <a:r>
              <a:rPr lang="zh-CN" altLang="en-US" sz="2800" b="0" i="0" dirty="0">
                <a:solidFill>
                  <a:srgbClr val="4D4D4D"/>
                </a:solidFill>
                <a:effectLst/>
                <a:latin typeface="-apple-system"/>
              </a:rPr>
              <a:t>服务的方式。（如果一个架构符合</a:t>
            </a:r>
            <a:r>
              <a:rPr lang="en-US" altLang="zh-CN" sz="2800" b="0" i="0" dirty="0">
                <a:solidFill>
                  <a:srgbClr val="4D4D4D"/>
                </a:solidFill>
                <a:effectLst/>
                <a:latin typeface="-apple-system"/>
              </a:rPr>
              <a:t>REST</a:t>
            </a:r>
            <a:r>
              <a:rPr lang="zh-CN" altLang="en-US" sz="2800" b="0" i="0" dirty="0">
                <a:solidFill>
                  <a:srgbClr val="4D4D4D"/>
                </a:solidFill>
                <a:effectLst/>
                <a:latin typeface="-apple-system"/>
              </a:rPr>
              <a:t>的约束条件和原则，我们就称它为</a:t>
            </a:r>
            <a:r>
              <a:rPr lang="en-US" altLang="zh-CN" sz="2800" b="0" i="0" dirty="0">
                <a:solidFill>
                  <a:srgbClr val="4D4D4D"/>
                </a:solidFill>
                <a:effectLst/>
                <a:latin typeface="-apple-system"/>
              </a:rPr>
              <a:t>RESTful</a:t>
            </a:r>
            <a:r>
              <a:rPr lang="zh-CN" altLang="en-US" sz="2800" b="0" i="0" dirty="0">
                <a:solidFill>
                  <a:srgbClr val="4D4D4D"/>
                </a:solidFill>
                <a:effectLst/>
                <a:latin typeface="-apple-system"/>
              </a:rPr>
              <a:t>架构。）</a:t>
            </a:r>
            <a:endParaRPr lang="en-US" altLang="zh-CN" sz="2800" b="0" i="0" dirty="0">
              <a:solidFill>
                <a:srgbClr val="4D4D4D"/>
              </a:solidFill>
              <a:effectLst/>
              <a:latin typeface="-apple-system"/>
            </a:endParaRPr>
          </a:p>
          <a:p>
            <a:endParaRPr lang="en-US" altLang="zh-CN" sz="2800" b="0" i="0" dirty="0">
              <a:solidFill>
                <a:srgbClr val="4D4D4D"/>
              </a:solidFill>
              <a:effectLst/>
              <a:latin typeface="-apple-system"/>
              <a:ea typeface="Microsoft YaHei UI" panose="020B0503020204020204" pitchFamily="34" charset="-122"/>
            </a:endParaRPr>
          </a:p>
          <a:p>
            <a:r>
              <a:rPr lang="en-US" altLang="zh-CN" sz="2800" b="1" i="0" dirty="0">
                <a:solidFill>
                  <a:srgbClr val="4D4D4D"/>
                </a:solidFill>
                <a:effectLst/>
                <a:latin typeface="-apple-system"/>
              </a:rPr>
              <a:t>OData</a:t>
            </a:r>
            <a:r>
              <a:rPr lang="zh-CN" altLang="en-US" sz="2800" b="0" i="0" dirty="0">
                <a:solidFill>
                  <a:srgbClr val="4D4D4D"/>
                </a:solidFill>
                <a:effectLst/>
                <a:latin typeface="-apple-system"/>
              </a:rPr>
              <a:t>是</a:t>
            </a:r>
            <a:r>
              <a:rPr lang="en-US" altLang="zh-CN" sz="2800" b="0" i="0" dirty="0">
                <a:solidFill>
                  <a:srgbClr val="4D4D4D"/>
                </a:solidFill>
                <a:effectLst/>
                <a:latin typeface="-apple-system"/>
              </a:rPr>
              <a:t>REST</a:t>
            </a:r>
            <a:r>
              <a:rPr lang="zh-CN" altLang="en-US" sz="2800" b="0" i="0" dirty="0">
                <a:solidFill>
                  <a:srgbClr val="4D4D4D"/>
                </a:solidFill>
                <a:effectLst/>
                <a:latin typeface="-apple-system"/>
              </a:rPr>
              <a:t>设计风格的一种实现，</a:t>
            </a:r>
            <a:r>
              <a:rPr lang="en-US" altLang="zh-CN" sz="2800" b="0" i="0" dirty="0">
                <a:solidFill>
                  <a:srgbClr val="4D4D4D"/>
                </a:solidFill>
                <a:effectLst/>
                <a:latin typeface="-apple-system"/>
              </a:rPr>
              <a:t>OData</a:t>
            </a:r>
            <a:r>
              <a:rPr lang="zh-CN" altLang="en-US" sz="2800" b="0" i="0" dirty="0">
                <a:solidFill>
                  <a:srgbClr val="4D4D4D"/>
                </a:solidFill>
                <a:effectLst/>
                <a:latin typeface="-apple-system"/>
              </a:rPr>
              <a:t>和其他</a:t>
            </a:r>
            <a:r>
              <a:rPr lang="en-US" altLang="zh-CN" sz="2800" b="0" i="0" dirty="0">
                <a:solidFill>
                  <a:srgbClr val="4D4D4D"/>
                </a:solidFill>
                <a:effectLst/>
                <a:latin typeface="-apple-system"/>
              </a:rPr>
              <a:t>Restful</a:t>
            </a:r>
            <a:r>
              <a:rPr lang="zh-CN" altLang="en-US" sz="2800" b="0" i="0" dirty="0">
                <a:solidFill>
                  <a:srgbClr val="4D4D4D"/>
                </a:solidFill>
                <a:effectLst/>
                <a:latin typeface="-apple-system"/>
              </a:rPr>
              <a:t>风格的</a:t>
            </a:r>
            <a:r>
              <a:rPr lang="en-US" altLang="zh-CN" sz="2800" b="0" i="0" dirty="0">
                <a:solidFill>
                  <a:srgbClr val="4D4D4D"/>
                </a:solidFill>
                <a:effectLst/>
                <a:latin typeface="-apple-system"/>
              </a:rPr>
              <a:t>Web service</a:t>
            </a:r>
            <a:r>
              <a:rPr lang="zh-CN" altLang="en-US" sz="2800" b="0" i="0" dirty="0">
                <a:solidFill>
                  <a:srgbClr val="4D4D4D"/>
                </a:solidFill>
                <a:effectLst/>
                <a:latin typeface="-apple-system"/>
              </a:rPr>
              <a:t>在于，</a:t>
            </a:r>
            <a:r>
              <a:rPr lang="en-US" altLang="zh-CN" sz="2800" b="0" i="0" dirty="0">
                <a:solidFill>
                  <a:srgbClr val="4D4D4D"/>
                </a:solidFill>
                <a:effectLst/>
                <a:latin typeface="-apple-system"/>
              </a:rPr>
              <a:t>OData</a:t>
            </a:r>
            <a:r>
              <a:rPr lang="zh-CN" altLang="en-US" sz="2800" b="0" i="0" dirty="0">
                <a:solidFill>
                  <a:srgbClr val="4D4D4D"/>
                </a:solidFill>
                <a:effectLst/>
                <a:latin typeface="-apple-system"/>
              </a:rPr>
              <a:t>提供了了描述数据和数据模型的一个统一的方式。所以说，</a:t>
            </a:r>
            <a:r>
              <a:rPr lang="en-US" altLang="zh-CN" sz="2800" b="0" i="0" dirty="0">
                <a:solidFill>
                  <a:srgbClr val="4D4D4D"/>
                </a:solidFill>
                <a:effectLst/>
                <a:latin typeface="-apple-system"/>
              </a:rPr>
              <a:t>OData</a:t>
            </a:r>
            <a:r>
              <a:rPr lang="zh-CN" altLang="en-US" sz="2800" b="0" i="0" dirty="0">
                <a:solidFill>
                  <a:srgbClr val="4D4D4D"/>
                </a:solidFill>
                <a:effectLst/>
                <a:latin typeface="-apple-system"/>
              </a:rPr>
              <a:t>并非是一种新的通信技术，</a:t>
            </a:r>
            <a:r>
              <a:rPr lang="en-US" altLang="zh-CN" sz="2800" b="0" i="0" dirty="0">
                <a:solidFill>
                  <a:srgbClr val="4D4D4D"/>
                </a:solidFill>
                <a:effectLst/>
                <a:latin typeface="-apple-system"/>
              </a:rPr>
              <a:t>OData</a:t>
            </a:r>
            <a:r>
              <a:rPr lang="zh-CN" altLang="en-US" sz="2800" b="0" i="0" dirty="0">
                <a:solidFill>
                  <a:srgbClr val="4D4D4D"/>
                </a:solidFill>
                <a:effectLst/>
                <a:latin typeface="-apple-system"/>
              </a:rPr>
              <a:t>也属于</a:t>
            </a:r>
            <a:r>
              <a:rPr lang="en-US" altLang="zh-CN" sz="2800" b="0" i="0" dirty="0">
                <a:solidFill>
                  <a:srgbClr val="4D4D4D"/>
                </a:solidFill>
                <a:effectLst/>
                <a:latin typeface="-apple-system"/>
              </a:rPr>
              <a:t>Web Service</a:t>
            </a:r>
            <a:r>
              <a:rPr lang="zh-CN" altLang="en-US" sz="2800" b="0" i="0" dirty="0">
                <a:solidFill>
                  <a:srgbClr val="4D4D4D"/>
                </a:solidFill>
                <a:effectLst/>
                <a:latin typeface="-apple-system"/>
              </a:rPr>
              <a:t>。</a:t>
            </a:r>
            <a:endParaRPr lang="en-US" altLang="zh-CN" sz="1800" dirty="0">
              <a:effectLst/>
              <a:latin typeface="Microsoft YaHei UI" panose="020B0503020204020204" pitchFamily="34" charset="-122"/>
              <a:ea typeface="Microsoft YaHei UI" panose="020B0503020204020204" pitchFamily="34" charset="-122"/>
            </a:endParaRPr>
          </a:p>
          <a:p>
            <a:endParaRPr lang="en-US" altLang="zh-CN" sz="1800" dirty="0">
              <a:effectLst/>
              <a:latin typeface="Microsoft YaHei UI" panose="020B0503020204020204" pitchFamily="34" charset="-122"/>
              <a:ea typeface="Microsoft YaHei UI" panose="020B0503020204020204" pitchFamily="34" charset="-122"/>
            </a:endParaRPr>
          </a:p>
          <a:p>
            <a:r>
              <a:rPr lang="en-US" altLang="zh-CN" sz="1800" dirty="0">
                <a:effectLst/>
                <a:latin typeface="Microsoft YaHei UI" panose="020B0503020204020204" pitchFamily="34" charset="-122"/>
                <a:ea typeface="Microsoft YaHei UI" panose="020B0503020204020204" pitchFamily="34" charset="-122"/>
              </a:rPr>
              <a:t>SOAP</a:t>
            </a:r>
            <a:r>
              <a:rPr lang="zh-CN" altLang="en-US" sz="1800" dirty="0">
                <a:effectLst/>
                <a:latin typeface="Microsoft YaHei UI" panose="020B0503020204020204" pitchFamily="34" charset="-122"/>
                <a:ea typeface="Microsoft YaHei UI" panose="020B0503020204020204" pitchFamily="34" charset="-122"/>
              </a:rPr>
              <a:t>也即“简单对象访问协议（</a:t>
            </a:r>
            <a:r>
              <a:rPr lang="en-US" altLang="zh-CN" sz="1800" dirty="0">
                <a:effectLst/>
                <a:latin typeface="Microsoft YaHei UI" panose="020B0503020204020204" pitchFamily="34" charset="-122"/>
                <a:ea typeface="Microsoft YaHei UI" panose="020B0503020204020204" pitchFamily="34" charset="-122"/>
              </a:rPr>
              <a:t>Simple Object Access Protocol</a:t>
            </a:r>
            <a:r>
              <a:rPr lang="zh-CN" altLang="en-US" sz="1800" dirty="0">
                <a:effectLst/>
                <a:latin typeface="Microsoft YaHei UI" panose="020B0503020204020204" pitchFamily="34" charset="-122"/>
                <a:ea typeface="Microsoft YaHei UI" panose="020B0503020204020204" pitchFamily="34" charset="-122"/>
              </a:rPr>
              <a:t>）”，我们知道</a:t>
            </a:r>
            <a:r>
              <a:rPr lang="en-US" altLang="zh-CN" sz="1800" dirty="0">
                <a:effectLst/>
                <a:latin typeface="Microsoft YaHei UI" panose="020B0503020204020204" pitchFamily="34" charset="-122"/>
                <a:ea typeface="Microsoft YaHei UI" panose="020B0503020204020204" pitchFamily="34" charset="-122"/>
              </a:rPr>
              <a:t>Web Service</a:t>
            </a:r>
            <a:r>
              <a:rPr lang="zh-CN" altLang="en-US" sz="1800" dirty="0">
                <a:effectLst/>
                <a:latin typeface="Microsoft YaHei UI" panose="020B0503020204020204" pitchFamily="34" charset="-122"/>
                <a:ea typeface="Microsoft YaHei UI" panose="020B0503020204020204" pitchFamily="34" charset="-122"/>
              </a:rPr>
              <a:t>通过</a:t>
            </a:r>
            <a:r>
              <a:rPr lang="en-US" altLang="zh-CN" sz="1800" dirty="0">
                <a:effectLst/>
                <a:latin typeface="Microsoft YaHei UI" panose="020B0503020204020204" pitchFamily="34" charset="-122"/>
                <a:ea typeface="Microsoft YaHei UI" panose="020B0503020204020204" pitchFamily="34" charset="-122"/>
              </a:rPr>
              <a:t>HTTP</a:t>
            </a:r>
            <a:r>
              <a:rPr lang="zh-CN" altLang="en-US" sz="1800" dirty="0">
                <a:effectLst/>
                <a:latin typeface="Microsoft YaHei UI" panose="020B0503020204020204" pitchFamily="34" charset="-122"/>
                <a:ea typeface="Microsoft YaHei UI" panose="020B0503020204020204" pitchFamily="34" charset="-122"/>
              </a:rPr>
              <a:t>协议发送和接收数据，</a:t>
            </a:r>
            <a:r>
              <a:rPr lang="en-US" altLang="zh-CN" sz="1800" dirty="0">
                <a:effectLst/>
                <a:latin typeface="Microsoft YaHei UI" panose="020B0503020204020204" pitchFamily="34" charset="-122"/>
                <a:ea typeface="Microsoft YaHei UI" panose="020B0503020204020204" pitchFamily="34" charset="-122"/>
              </a:rPr>
              <a:t>SOAP</a:t>
            </a:r>
            <a:r>
              <a:rPr lang="zh-CN" altLang="en-US" sz="1800" dirty="0">
                <a:effectLst/>
                <a:latin typeface="Microsoft YaHei UI" panose="020B0503020204020204" pitchFamily="34" charset="-122"/>
                <a:ea typeface="Microsoft YaHei UI" panose="020B0503020204020204" pitchFamily="34" charset="-122"/>
              </a:rPr>
              <a:t>协议中增加了一些特定的</a:t>
            </a:r>
            <a:r>
              <a:rPr lang="en-US" altLang="zh-CN" sz="1800" dirty="0">
                <a:effectLst/>
                <a:latin typeface="Microsoft YaHei UI" panose="020B0503020204020204" pitchFamily="34" charset="-122"/>
                <a:ea typeface="Microsoft YaHei UI" panose="020B0503020204020204" pitchFamily="34" charset="-122"/>
              </a:rPr>
              <a:t>HTTP</a:t>
            </a:r>
            <a:r>
              <a:rPr lang="zh-CN" altLang="en-US" sz="1800" dirty="0">
                <a:effectLst/>
                <a:latin typeface="Microsoft YaHei UI" panose="020B0503020204020204" pitchFamily="34" charset="-122"/>
                <a:ea typeface="Microsoft YaHei UI" panose="020B0503020204020204" pitchFamily="34" charset="-122"/>
              </a:rPr>
              <a:t>消息头，来说明</a:t>
            </a:r>
            <a:r>
              <a:rPr lang="en-US" altLang="zh-CN" sz="1800" dirty="0">
                <a:effectLst/>
                <a:latin typeface="Microsoft YaHei UI" panose="020B0503020204020204" pitchFamily="34" charset="-122"/>
                <a:ea typeface="Microsoft YaHei UI" panose="020B0503020204020204" pitchFamily="34" charset="-122"/>
              </a:rPr>
              <a:t>HTTP</a:t>
            </a:r>
            <a:r>
              <a:rPr lang="zh-CN" altLang="en-US" sz="1800" dirty="0">
                <a:effectLst/>
                <a:latin typeface="Microsoft YaHei UI" panose="020B0503020204020204" pitchFamily="34" charset="-122"/>
                <a:ea typeface="Microsoft YaHei UI" panose="020B0503020204020204" pitchFamily="34" charset="-122"/>
              </a:rPr>
              <a:t>消息的内容格式。客户端按照</a:t>
            </a:r>
            <a:r>
              <a:rPr lang="en-US" altLang="zh-CN" sz="1800" dirty="0">
                <a:effectLst/>
                <a:latin typeface="Microsoft YaHei UI" panose="020B0503020204020204" pitchFamily="34" charset="-122"/>
                <a:ea typeface="Microsoft YaHei UI" panose="020B0503020204020204" pitchFamily="34" charset="-122"/>
              </a:rPr>
              <a:t>SOAP</a:t>
            </a:r>
            <a:r>
              <a:rPr lang="zh-CN" altLang="en-US" sz="1800" dirty="0">
                <a:effectLst/>
                <a:latin typeface="Microsoft YaHei UI" panose="020B0503020204020204" pitchFamily="34" charset="-122"/>
                <a:ea typeface="Microsoft YaHei UI" panose="020B0503020204020204" pitchFamily="34" charset="-122"/>
              </a:rPr>
              <a:t>的格式便可以通过</a:t>
            </a:r>
            <a:r>
              <a:rPr lang="en-US" altLang="zh-CN" sz="1800" dirty="0">
                <a:effectLst/>
                <a:latin typeface="Microsoft YaHei UI" panose="020B0503020204020204" pitchFamily="34" charset="-122"/>
                <a:ea typeface="Microsoft YaHei UI" panose="020B0503020204020204" pitchFamily="34" charset="-122"/>
              </a:rPr>
              <a:t>Web Service</a:t>
            </a:r>
            <a:r>
              <a:rPr lang="zh-CN" altLang="en-US" sz="1800" dirty="0">
                <a:effectLst/>
                <a:latin typeface="Microsoft YaHei UI" panose="020B0503020204020204" pitchFamily="34" charset="-122"/>
                <a:ea typeface="Microsoft YaHei UI" panose="020B0503020204020204" pitchFamily="34" charset="-122"/>
              </a:rPr>
              <a:t>调用位于远程系统上的服务。</a:t>
            </a:r>
          </a:p>
          <a:p>
            <a:endParaRPr lang="en-US" sz="1800" dirty="0">
              <a:effectLst/>
              <a:latin typeface="Microsoft YaHei UI" panose="020B0503020204020204" pitchFamily="34" charset="-122"/>
              <a:ea typeface="Microsoft YaHei UI" panose="020B0503020204020204" pitchFamily="34" charset="-122"/>
            </a:endParaRPr>
          </a:p>
          <a:p>
            <a:r>
              <a:rPr lang="en-US" altLang="zh-CN" sz="1800" dirty="0">
                <a:effectLst/>
                <a:latin typeface="Microsoft YaHei UI" panose="020B0503020204020204" pitchFamily="34" charset="-122"/>
                <a:ea typeface="Microsoft YaHei UI" panose="020B0503020204020204" pitchFamily="34" charset="-122"/>
              </a:rPr>
              <a:t>SOAP</a:t>
            </a:r>
            <a:r>
              <a:rPr lang="zh-CN" altLang="en-US" sz="1800" dirty="0">
                <a:effectLst/>
                <a:latin typeface="Microsoft YaHei UI" panose="020B0503020204020204" pitchFamily="34" charset="-122"/>
                <a:ea typeface="Microsoft YaHei UI" panose="020B0503020204020204" pitchFamily="34" charset="-122"/>
              </a:rPr>
              <a:t>和</a:t>
            </a:r>
            <a:r>
              <a:rPr lang="en-US" altLang="zh-CN" sz="1800" dirty="0">
                <a:effectLst/>
                <a:latin typeface="Microsoft YaHei UI" panose="020B0503020204020204" pitchFamily="34" charset="-122"/>
                <a:ea typeface="Microsoft YaHei UI" panose="020B0503020204020204" pitchFamily="34" charset="-122"/>
              </a:rPr>
              <a:t>REST</a:t>
            </a:r>
            <a:r>
              <a:rPr lang="zh-CN" altLang="en-US" sz="1800" dirty="0">
                <a:effectLst/>
                <a:latin typeface="Microsoft YaHei UI" panose="020B0503020204020204" pitchFamily="34" charset="-122"/>
                <a:ea typeface="Microsoft YaHei UI" panose="020B0503020204020204" pitchFamily="34" charset="-122"/>
              </a:rPr>
              <a:t>是</a:t>
            </a:r>
            <a:r>
              <a:rPr lang="en-US" altLang="zh-CN" sz="1800" dirty="0">
                <a:effectLst/>
                <a:latin typeface="Microsoft YaHei UI" panose="020B0503020204020204" pitchFamily="34" charset="-122"/>
                <a:ea typeface="Microsoft YaHei UI" panose="020B0503020204020204" pitchFamily="34" charset="-122"/>
              </a:rPr>
              <a:t>Web Service</a:t>
            </a:r>
            <a:r>
              <a:rPr lang="zh-CN" altLang="en-US" sz="1800" dirty="0">
                <a:effectLst/>
                <a:latin typeface="Microsoft YaHei UI" panose="020B0503020204020204" pitchFamily="34" charset="-122"/>
                <a:ea typeface="Microsoft YaHei UI" panose="020B0503020204020204" pitchFamily="34" charset="-122"/>
              </a:rPr>
              <a:t>实现的两种方式，各具特点，没有“那种形式的好，那种形式的不好”这一说。选取那种方式的</a:t>
            </a:r>
            <a:r>
              <a:rPr lang="en-US" altLang="zh-CN" sz="1800" dirty="0">
                <a:effectLst/>
                <a:latin typeface="Microsoft YaHei UI" panose="020B0503020204020204" pitchFamily="34" charset="-122"/>
                <a:ea typeface="Microsoft YaHei UI" panose="020B0503020204020204" pitchFamily="34" charset="-122"/>
              </a:rPr>
              <a:t>Web Service</a:t>
            </a:r>
            <a:r>
              <a:rPr lang="zh-CN" altLang="en-US" sz="1800" dirty="0">
                <a:effectLst/>
                <a:latin typeface="Microsoft YaHei UI" panose="020B0503020204020204" pitchFamily="34" charset="-122"/>
                <a:ea typeface="Microsoft YaHei UI" panose="020B0503020204020204" pitchFamily="34" charset="-122"/>
              </a:rPr>
              <a:t>主要取决于具体的场景和需求。只要能清晰、高效地解决问题的方案就是好方案。目前在</a:t>
            </a:r>
            <a:r>
              <a:rPr lang="en-US" altLang="zh-CN" sz="1800" dirty="0">
                <a:effectLst/>
                <a:latin typeface="Microsoft YaHei UI" panose="020B0503020204020204" pitchFamily="34" charset="-122"/>
                <a:ea typeface="Microsoft YaHei UI" panose="020B0503020204020204" pitchFamily="34" charset="-122"/>
              </a:rPr>
              <a:t>SAP</a:t>
            </a:r>
            <a:r>
              <a:rPr lang="zh-CN" altLang="en-US" sz="1800" dirty="0">
                <a:effectLst/>
                <a:latin typeface="Microsoft YaHei UI" panose="020B0503020204020204" pitchFamily="34" charset="-122"/>
                <a:ea typeface="Microsoft YaHei UI" panose="020B0503020204020204" pitchFamily="34" charset="-122"/>
              </a:rPr>
              <a:t>系统中，</a:t>
            </a:r>
            <a:r>
              <a:rPr lang="en-US" altLang="zh-CN" sz="1800" dirty="0">
                <a:effectLst/>
                <a:latin typeface="Microsoft YaHei UI" panose="020B0503020204020204" pitchFamily="34" charset="-122"/>
                <a:ea typeface="Microsoft YaHei UI" panose="020B0503020204020204" pitchFamily="34" charset="-122"/>
              </a:rPr>
              <a:t>SOAP</a:t>
            </a:r>
            <a:r>
              <a:rPr lang="zh-CN" altLang="en-US" sz="1800" dirty="0">
                <a:effectLst/>
                <a:latin typeface="Microsoft YaHei UI" panose="020B0503020204020204" pitchFamily="34" charset="-122"/>
                <a:ea typeface="Microsoft YaHei UI" panose="020B0503020204020204" pitchFamily="34" charset="-122"/>
              </a:rPr>
              <a:t>形式的</a:t>
            </a:r>
            <a:r>
              <a:rPr lang="en-US" altLang="zh-CN" sz="1800" dirty="0">
                <a:effectLst/>
                <a:latin typeface="Microsoft YaHei UI" panose="020B0503020204020204" pitchFamily="34" charset="-122"/>
                <a:ea typeface="Microsoft YaHei UI" panose="020B0503020204020204" pitchFamily="34" charset="-122"/>
              </a:rPr>
              <a:t>Web Service</a:t>
            </a:r>
            <a:r>
              <a:rPr lang="zh-CN" altLang="en-US" sz="1800" dirty="0">
                <a:effectLst/>
                <a:latin typeface="Microsoft YaHei UI" panose="020B0503020204020204" pitchFamily="34" charset="-122"/>
                <a:ea typeface="Microsoft YaHei UI" panose="020B0503020204020204" pitchFamily="34" charset="-122"/>
              </a:rPr>
              <a:t>更多应用于系统间的集成，</a:t>
            </a:r>
            <a:r>
              <a:rPr lang="en-US" altLang="zh-CN" sz="1800" dirty="0">
                <a:effectLst/>
                <a:latin typeface="Microsoft YaHei UI" panose="020B0503020204020204" pitchFamily="34" charset="-122"/>
                <a:ea typeface="Microsoft YaHei UI" panose="020B0503020204020204" pitchFamily="34" charset="-122"/>
              </a:rPr>
              <a:t>OData</a:t>
            </a:r>
            <a:r>
              <a:rPr lang="zh-CN" altLang="en-US" sz="1800" dirty="0">
                <a:effectLst/>
                <a:latin typeface="Microsoft YaHei UI" panose="020B0503020204020204" pitchFamily="34" charset="-122"/>
                <a:ea typeface="Microsoft YaHei UI" panose="020B0503020204020204" pitchFamily="34" charset="-122"/>
              </a:rPr>
              <a:t>则广泛应用于</a:t>
            </a:r>
            <a:r>
              <a:rPr lang="en-US" altLang="zh-CN" sz="1800" dirty="0">
                <a:effectLst/>
                <a:latin typeface="Microsoft YaHei UI" panose="020B0503020204020204" pitchFamily="34" charset="-122"/>
                <a:ea typeface="Microsoft YaHei UI" panose="020B0503020204020204" pitchFamily="34" charset="-122"/>
              </a:rPr>
              <a:t>Fiori</a:t>
            </a:r>
            <a:r>
              <a:rPr lang="zh-CN" altLang="en-US" sz="1800" dirty="0">
                <a:effectLst/>
                <a:latin typeface="Microsoft YaHei UI" panose="020B0503020204020204" pitchFamily="34" charset="-122"/>
                <a:ea typeface="Microsoft YaHei UI" panose="020B0503020204020204" pitchFamily="34" charset="-122"/>
              </a:rPr>
              <a:t>应用程序开发中。</a:t>
            </a:r>
          </a:p>
          <a:p>
            <a:r>
              <a:rPr lang="en-US" sz="1800" dirty="0">
                <a:effectLst/>
                <a:latin typeface="Microsoft YaHei UI" panose="020B0503020204020204" pitchFamily="34" charset="-122"/>
                <a:ea typeface="Microsoft YaHei UI" panose="020B0503020204020204" pitchFamily="34" charset="-122"/>
              </a:rPr>
              <a:t>	</a:t>
            </a:r>
            <a:endParaRPr lang="en-US" dirty="0"/>
          </a:p>
        </p:txBody>
      </p:sp>
      <p:sp>
        <p:nvSpPr>
          <p:cNvPr id="4" name="Slide Number Placeholder 3"/>
          <p:cNvSpPr>
            <a:spLocks noGrp="1"/>
          </p:cNvSpPr>
          <p:nvPr>
            <p:ph type="sldNum" sz="quarter" idx="5"/>
          </p:nvPr>
        </p:nvSpPr>
        <p:spPr/>
        <p:txBody>
          <a:bodyPr/>
          <a:lstStyle/>
          <a:p>
            <a:fld id="{6E25EB0C-4821-4FDC-8278-12D1C439112C}" type="slidenum">
              <a:rPr lang="en-US" smtClean="0"/>
              <a:t>8</a:t>
            </a:fld>
            <a:endParaRPr lang="en-US"/>
          </a:p>
        </p:txBody>
      </p:sp>
    </p:spTree>
    <p:extLst>
      <p:ext uri="{BB962C8B-B14F-4D97-AF65-F5344CB8AC3E}">
        <p14:creationId xmlns:p14="http://schemas.microsoft.com/office/powerpoint/2010/main" val="1057160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a:t>為什麼要比較 </a:t>
            </a:r>
            <a:r>
              <a:rPr lang="en-US" altLang="zh-TW" dirty="0"/>
              <a:t>azure</a:t>
            </a:r>
            <a:r>
              <a:rPr lang="zh-TW" altLang="en-US" dirty="0"/>
              <a:t> </a:t>
            </a:r>
            <a:r>
              <a:rPr lang="en-US" altLang="zh-TW" dirty="0"/>
              <a:t>blob, one drive</a:t>
            </a:r>
          </a:p>
          <a:p>
            <a:endParaRPr lang="en-US" altLang="zh-TW" dirty="0"/>
          </a:p>
        </p:txBody>
      </p:sp>
      <p:sp>
        <p:nvSpPr>
          <p:cNvPr id="4" name="灯片编号占位符 3"/>
          <p:cNvSpPr>
            <a:spLocks noGrp="1"/>
          </p:cNvSpPr>
          <p:nvPr>
            <p:ph type="sldNum" sz="quarter" idx="5"/>
          </p:nvPr>
        </p:nvSpPr>
        <p:spPr/>
        <p:txBody>
          <a:bodyPr/>
          <a:lstStyle/>
          <a:p>
            <a:pPr>
              <a:defRPr/>
            </a:pPr>
            <a:fld id="{C064BA9D-2804-4B04-94BC-96EB66469833}" type="slidenum">
              <a:rPr lang="en-US" altLang="zh-TW" smtClean="0"/>
              <a:pPr>
                <a:defRPr/>
              </a:pPr>
              <a:t>9</a:t>
            </a:fld>
            <a:endParaRPr lang="en-US" altLang="zh-TW"/>
          </a:p>
        </p:txBody>
      </p:sp>
    </p:spTree>
    <p:extLst>
      <p:ext uri="{BB962C8B-B14F-4D97-AF65-F5344CB8AC3E}">
        <p14:creationId xmlns:p14="http://schemas.microsoft.com/office/powerpoint/2010/main" val="1964720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5EB0C-4821-4FDC-8278-12D1C439112C}" type="slidenum">
              <a:rPr lang="en-US" smtClean="0"/>
              <a:t>10</a:t>
            </a:fld>
            <a:endParaRPr lang="en-US"/>
          </a:p>
        </p:txBody>
      </p:sp>
    </p:spTree>
    <p:extLst>
      <p:ext uri="{BB962C8B-B14F-4D97-AF65-F5344CB8AC3E}">
        <p14:creationId xmlns:p14="http://schemas.microsoft.com/office/powerpoint/2010/main" val="2685053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5EB0C-4821-4FDC-8278-12D1C439112C}" type="slidenum">
              <a:rPr lang="en-US" smtClean="0"/>
              <a:t>12</a:t>
            </a:fld>
            <a:endParaRPr lang="en-US"/>
          </a:p>
        </p:txBody>
      </p:sp>
    </p:spTree>
    <p:extLst>
      <p:ext uri="{BB962C8B-B14F-4D97-AF65-F5344CB8AC3E}">
        <p14:creationId xmlns:p14="http://schemas.microsoft.com/office/powerpoint/2010/main" val="868459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sap.com/trademark" TargetMode="External"/><Relationship Id="rId7" Type="http://schemas.openxmlformats.org/officeDocument/2006/relationships/hyperlink" Target="https://www.youtube.com/user/SAP" TargetMode="External"/><Relationship Id="rId12"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6.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8.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openxmlformats.org/officeDocument/2006/relationships/hyperlink" Target="https://www.youtube.com/user/SAP" TargetMode="External"/><Relationship Id="rId12" Type="http://schemas.openxmlformats.org/officeDocument/2006/relationships/image" Target="../media/image9.png"/><Relationship Id="rId2" Type="http://schemas.openxmlformats.org/officeDocument/2006/relationships/hyperlink" Target="https://www.sap.com/germany/registration/contact.html" TargetMode="External"/><Relationship Id="rId1" Type="http://schemas.openxmlformats.org/officeDocument/2006/relationships/slideMaster" Target="../slideMasters/slideMaster2.xml"/><Relationship Id="rId6" Type="http://schemas.openxmlformats.org/officeDocument/2006/relationships/image" Target="../media/image6.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8.png"/><Relationship Id="rId4" Type="http://schemas.openxmlformats.org/officeDocument/2006/relationships/hyperlink" Target="http://www.sap.de/trademark" TargetMode="External"/><Relationship Id="rId9" Type="http://schemas.openxmlformats.org/officeDocument/2006/relationships/hyperlink" Target="https://twitter.com/sap" TargetMode="Externa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4.emf"/><Relationship Id="rId4" Type="http://schemas.openxmlformats.org/officeDocument/2006/relationships/oleObject" Target="../embeddings/oleObject1.bin"/></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sap.com/trademark" TargetMode="External"/><Relationship Id="rId7" Type="http://schemas.openxmlformats.org/officeDocument/2006/relationships/hyperlink" Target="https://www.youtube.com/user/SAP" TargetMode="External"/><Relationship Id="rId12"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6.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8.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4.emf"/><Relationship Id="rId4"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pic>
        <p:nvPicPr>
          <p:cNvPr id="10" name="圖片 9"/>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7167" y="-18000"/>
            <a:ext cx="9178333" cy="5167801"/>
          </a:xfrm>
          <a:prstGeom prst="rect">
            <a:avLst/>
          </a:prstGeom>
        </p:spPr>
      </p:pic>
      <p:sp>
        <p:nvSpPr>
          <p:cNvPr id="5" name="Rectangle 3">
            <a:extLst>
              <a:ext uri="{FF2B5EF4-FFF2-40B4-BE49-F238E27FC236}">
                <a16:creationId xmlns:a16="http://schemas.microsoft.com/office/drawing/2014/main" id="{15366A66-D756-4C3E-9C11-C0811D1358D1}"/>
              </a:ext>
            </a:extLst>
          </p:cNvPr>
          <p:cNvSpPr>
            <a:spLocks noChangeArrowheads="1"/>
          </p:cNvSpPr>
          <p:nvPr userDrawn="1"/>
        </p:nvSpPr>
        <p:spPr bwMode="auto">
          <a:xfrm>
            <a:off x="1603549" y="1733550"/>
            <a:ext cx="7560966" cy="988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1572" tIns="50786" rIns="101572" bIns="50786" anchor="ctr"/>
          <a:lstStyle>
            <a:lvl1pPr algn="ctr">
              <a:defRPr sz="3800" b="1">
                <a:solidFill>
                  <a:schemeClr val="tx2"/>
                </a:solidFill>
                <a:latin typeface="Helvetica 55 Roman" pitchFamily="34" charset="0"/>
                <a:ea typeface="新細明體" charset="-120"/>
              </a:defRPr>
            </a:lvl1pPr>
            <a:lvl2pPr algn="ctr">
              <a:defRPr sz="3800" b="1">
                <a:solidFill>
                  <a:schemeClr val="tx2"/>
                </a:solidFill>
                <a:latin typeface="Helvetica 55 Roman" pitchFamily="34" charset="0"/>
                <a:ea typeface="新細明體" charset="-120"/>
              </a:defRPr>
            </a:lvl2pPr>
            <a:lvl3pPr algn="ctr">
              <a:defRPr sz="3800" b="1">
                <a:solidFill>
                  <a:schemeClr val="tx2"/>
                </a:solidFill>
                <a:latin typeface="Helvetica 55 Roman" pitchFamily="34" charset="0"/>
                <a:ea typeface="新細明體" charset="-120"/>
              </a:defRPr>
            </a:lvl3pPr>
            <a:lvl4pPr algn="ctr">
              <a:defRPr sz="3800" b="1">
                <a:solidFill>
                  <a:schemeClr val="tx2"/>
                </a:solidFill>
                <a:latin typeface="Helvetica 55 Roman" pitchFamily="34" charset="0"/>
                <a:ea typeface="新細明體" charset="-120"/>
              </a:defRPr>
            </a:lvl4pPr>
            <a:lvl5pPr algn="ctr">
              <a:defRPr sz="3800" b="1">
                <a:solidFill>
                  <a:schemeClr val="tx2"/>
                </a:solidFill>
                <a:latin typeface="Helvetica 55 Roman" pitchFamily="34" charset="0"/>
                <a:ea typeface="新細明體" charset="-120"/>
              </a:defRPr>
            </a:lvl5pPr>
            <a:lvl6pPr marL="457200" algn="ctr" fontAlgn="base">
              <a:spcBef>
                <a:spcPct val="0"/>
              </a:spcBef>
              <a:spcAft>
                <a:spcPct val="0"/>
              </a:spcAft>
              <a:defRPr sz="3800" b="1">
                <a:solidFill>
                  <a:schemeClr val="tx2"/>
                </a:solidFill>
                <a:latin typeface="Helvetica 55 Roman" pitchFamily="34" charset="0"/>
                <a:ea typeface="新細明體" charset="-120"/>
              </a:defRPr>
            </a:lvl6pPr>
            <a:lvl7pPr marL="914400" algn="ctr" fontAlgn="base">
              <a:spcBef>
                <a:spcPct val="0"/>
              </a:spcBef>
              <a:spcAft>
                <a:spcPct val="0"/>
              </a:spcAft>
              <a:defRPr sz="3800" b="1">
                <a:solidFill>
                  <a:schemeClr val="tx2"/>
                </a:solidFill>
                <a:latin typeface="Helvetica 55 Roman" pitchFamily="34" charset="0"/>
                <a:ea typeface="新細明體" charset="-120"/>
              </a:defRPr>
            </a:lvl7pPr>
            <a:lvl8pPr marL="1371600" algn="ctr" fontAlgn="base">
              <a:spcBef>
                <a:spcPct val="0"/>
              </a:spcBef>
              <a:spcAft>
                <a:spcPct val="0"/>
              </a:spcAft>
              <a:defRPr sz="3800" b="1">
                <a:solidFill>
                  <a:schemeClr val="tx2"/>
                </a:solidFill>
                <a:latin typeface="Helvetica 55 Roman" pitchFamily="34" charset="0"/>
                <a:ea typeface="新細明體" charset="-120"/>
              </a:defRPr>
            </a:lvl8pPr>
            <a:lvl9pPr marL="1828800" algn="ctr" fontAlgn="base">
              <a:spcBef>
                <a:spcPct val="0"/>
              </a:spcBef>
              <a:spcAft>
                <a:spcPct val="0"/>
              </a:spcAft>
              <a:defRPr sz="3800" b="1">
                <a:solidFill>
                  <a:schemeClr val="tx2"/>
                </a:solidFill>
                <a:latin typeface="Helvetica 55 Roman" pitchFamily="34" charset="0"/>
                <a:ea typeface="新細明體" charset="-120"/>
              </a:defRPr>
            </a:lvl9pPr>
          </a:lstStyle>
          <a:p>
            <a:pPr algn="l">
              <a:lnSpc>
                <a:spcPct val="115000"/>
              </a:lnSpc>
            </a:pPr>
            <a:endParaRPr lang="en-US" altLang="en-US" sz="5000" dirty="0">
              <a:solidFill>
                <a:schemeClr val="bg1">
                  <a:lumMod val="95000"/>
                </a:schemeClr>
              </a:solidFill>
              <a:latin typeface="Arial" panose="020B0604020202020204" pitchFamily="34" charset="0"/>
              <a:ea typeface="文鼎粗黑" pitchFamily="49" charset="-120"/>
              <a:cs typeface="Arial" panose="020B0604020202020204" pitchFamily="34" charset="0"/>
            </a:endParaRPr>
          </a:p>
        </p:txBody>
      </p:sp>
    </p:spTree>
    <p:extLst>
      <p:ext uri="{BB962C8B-B14F-4D97-AF65-F5344CB8AC3E}">
        <p14:creationId xmlns:p14="http://schemas.microsoft.com/office/powerpoint/2010/main" val="3534162805"/>
      </p:ext>
    </p:extLst>
  </p:cSld>
  <p:clrMapOvr>
    <a:masterClrMapping/>
  </p:clrMapOvr>
  <p:transition spd="slow">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Page with Image">
    <p:bg>
      <p:bgRef idx="1001">
        <a:schemeClr val="bg1"/>
      </p:bgRef>
    </p:bg>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2570400"/>
            <a:ext cx="9144000" cy="2573100"/>
          </a:xfrm>
          <a:noFill/>
        </p:spPr>
        <p:txBody>
          <a:bodyPr tIns="324000"/>
          <a:lstStyle>
            <a:lvl1pPr marL="0" marR="0" indent="0" algn="ctr" defTabSz="816201" rtl="0" eaLnBrk="1" fontAlgn="auto" latinLnBrk="0" hangingPunct="1">
              <a:lnSpc>
                <a:spcPct val="100000"/>
              </a:lnSpc>
              <a:spcBef>
                <a:spcPts val="900"/>
              </a:spcBef>
              <a:spcAft>
                <a:spcPts val="0"/>
              </a:spcAft>
              <a:buClr>
                <a:schemeClr val="accent1"/>
              </a:buClr>
              <a:buSzPct val="80000"/>
              <a:buFontTx/>
              <a:buNone/>
              <a:tabLst/>
              <a:defRPr sz="1200">
                <a:solidFill>
                  <a:schemeClr val="tx1"/>
                </a:solidFill>
              </a:defRPr>
            </a:lvl1pPr>
          </a:lstStyle>
          <a:p>
            <a:pPr marL="0" marR="0" lvl="0" indent="0" algn="ctr" defTabSz="816201" rtl="0" eaLnBrk="1" fontAlgn="auto" latinLnBrk="0" hangingPunct="1">
              <a:lnSpc>
                <a:spcPct val="100000"/>
              </a:lnSpc>
              <a:spcBef>
                <a:spcPts val="9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377902" y="1031285"/>
            <a:ext cx="8386716" cy="507831"/>
          </a:xfrm>
        </p:spPr>
        <p:txBody>
          <a:bodyPr anchor="t" anchorCtr="0">
            <a:noAutofit/>
          </a:bodyPr>
          <a:lstStyle>
            <a:lvl1pPr>
              <a:defRPr sz="3299">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105360647"/>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0408665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el u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377901" y="1215000"/>
            <a:ext cx="8387673" cy="3537000"/>
          </a:xfrm>
        </p:spPr>
        <p:txBody>
          <a:bodyPr/>
          <a:lstStyle>
            <a:lvl1pPr>
              <a:defRPr/>
            </a:lvl1pPr>
            <a:lvl2pPr marL="134937" indent="-134937">
              <a:buClr>
                <a:schemeClr val="accent3"/>
              </a:buClr>
              <a:buSzPct val="80000"/>
              <a:buFont typeface="Wingdings" panose="05000000000000000000" pitchFamily="2" charset="2"/>
              <a:buChar char=""/>
              <a:defRPr/>
            </a:lvl2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377902" y="378000"/>
            <a:ext cx="8387673" cy="276999"/>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47455758"/>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4770615" y="1215000"/>
            <a:ext cx="3994960" cy="3537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377901" y="1215000"/>
            <a:ext cx="3994960" cy="3537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377902" y="378000"/>
            <a:ext cx="8387673" cy="276999"/>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669802137"/>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6093271" y="1215000"/>
            <a:ext cx="2672304" cy="3537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3235586" y="1215000"/>
            <a:ext cx="2672304" cy="3537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377902" y="1215000"/>
            <a:ext cx="2672304" cy="3537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377902" y="378000"/>
            <a:ext cx="8387673" cy="276999"/>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802404455"/>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4770615" y="3577500"/>
            <a:ext cx="3994960" cy="1174500"/>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4770615" y="1215000"/>
            <a:ext cx="3994960" cy="197325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377901" y="3577500"/>
            <a:ext cx="3994960" cy="1174500"/>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377901" y="1215000"/>
            <a:ext cx="3994960" cy="197325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377902" y="378000"/>
            <a:ext cx="8387673" cy="276999"/>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277405956"/>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6222837" y="3266191"/>
            <a:ext cx="2542738" cy="1485809"/>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6222837" y="1215000"/>
            <a:ext cx="2542738" cy="1674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3300370" y="3266191"/>
            <a:ext cx="2542738" cy="1485809"/>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3300370" y="1215000"/>
            <a:ext cx="2542738" cy="1674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377902" y="3266191"/>
            <a:ext cx="2542738" cy="1485809"/>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377902" y="1215000"/>
            <a:ext cx="2542738" cy="1674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377902" y="378000"/>
            <a:ext cx="8387673" cy="276999"/>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078778761"/>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377902" y="2908665"/>
            <a:ext cx="1811228" cy="1843335"/>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377902" y="1215000"/>
            <a:ext cx="1811228" cy="1296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6954347" y="2908666"/>
            <a:ext cx="1811228" cy="1843335"/>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954347" y="1215000"/>
            <a:ext cx="1811228" cy="1296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2570050" y="2908666"/>
            <a:ext cx="1811228" cy="1843335"/>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2570050" y="1215000"/>
            <a:ext cx="1811228" cy="1296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4762199" y="2908666"/>
            <a:ext cx="1811228" cy="1843335"/>
          </a:xfrm>
        </p:spPr>
        <p:txBody>
          <a:bodyPr/>
          <a:lstStyle>
            <a:lvl1pPr>
              <a:spcBef>
                <a:spcPts val="450"/>
              </a:spcBef>
              <a:defRPr sz="1350"/>
            </a:lvl1pPr>
            <a:lvl2pPr>
              <a:defRPr sz="1200"/>
            </a:lvl2pPr>
            <a:lvl3pPr>
              <a:defRPr sz="105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4762199" y="1215000"/>
            <a:ext cx="1811228" cy="1296000"/>
          </a:xfrm>
          <a:noFill/>
        </p:spPr>
        <p:txBody>
          <a:bodyPr vert="horz" lIns="0" tIns="180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377902" y="378000"/>
            <a:ext cx="8387673" cy="276999"/>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750312360"/>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377902" y="1350000"/>
            <a:ext cx="8386716" cy="2463774"/>
          </a:xfrm>
        </p:spPr>
        <p:txBody>
          <a:bodyPr/>
          <a:lstStyle>
            <a:lvl1pPr marL="296862" indent="-296862">
              <a:lnSpc>
                <a:spcPct val="90000"/>
              </a:lnSpc>
              <a:spcBef>
                <a:spcPts val="450"/>
              </a:spcBef>
              <a:defRPr sz="4498" b="1"/>
            </a:lvl1pPr>
            <a:lvl2pPr marL="296862"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4027665080"/>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6093794" y="0"/>
            <a:ext cx="3050206" cy="5143500"/>
          </a:xfrm>
          <a:noFill/>
        </p:spPr>
        <p:txBody>
          <a:bodyPr vert="horz" lIns="0" tIns="2448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377901" y="1215000"/>
            <a:ext cx="5317615" cy="3537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377902" y="378000"/>
            <a:ext cx="5317615" cy="276999"/>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81338952"/>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85800" y="1200151"/>
            <a:ext cx="8229600" cy="3394472"/>
          </a:xfrm>
        </p:spPr>
        <p:txBody>
          <a:bodyPr/>
          <a:lstStyle>
            <a:lvl1pPr>
              <a:defRPr sz="2800">
                <a:latin typeface="微軟正黑體" panose="020B0604030504040204" pitchFamily="34" charset="-120"/>
                <a:ea typeface="微軟正黑體" panose="020B0604030504040204" pitchFamily="34" charset="-120"/>
              </a:defRPr>
            </a:lvl1pPr>
            <a:lvl2pPr>
              <a:defRPr sz="2400">
                <a:latin typeface="微軟正黑體" panose="020B0604030504040204" pitchFamily="34" charset="-120"/>
                <a:ea typeface="微軟正黑體" panose="020B0604030504040204" pitchFamily="34" charset="-120"/>
              </a:defRPr>
            </a:lvl2pPr>
            <a:lvl3pPr>
              <a:defRPr sz="1800">
                <a:latin typeface="微軟正黑體" panose="020B0604030504040204" pitchFamily="34" charset="-120"/>
                <a:ea typeface="微軟正黑體" panose="020B0604030504040204" pitchFamily="34" charset="-120"/>
              </a:defRPr>
            </a:lvl3pPr>
            <a:lvl4pPr>
              <a:defRPr sz="1400">
                <a:latin typeface="微軟正黑體" panose="020B0604030504040204" pitchFamily="34" charset="-120"/>
                <a:ea typeface="微軟正黑體" panose="020B0604030504040204" pitchFamily="34" charset="-120"/>
              </a:defRPr>
            </a:lvl4pPr>
            <a:lvl5pPr>
              <a:defRPr sz="1200">
                <a:latin typeface="微軟正黑體" panose="020B0604030504040204" pitchFamily="34" charset="-120"/>
                <a:ea typeface="微軟正黑體" panose="020B0604030504040204"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標題 4"/>
          <p:cNvSpPr>
            <a:spLocks noGrp="1"/>
          </p:cNvSpPr>
          <p:nvPr>
            <p:ph type="title"/>
          </p:nvPr>
        </p:nvSpPr>
        <p:spPr>
          <a:xfrm>
            <a:off x="685800" y="233161"/>
            <a:ext cx="8229600" cy="584775"/>
          </a:xfrm>
        </p:spPr>
        <p:txBody>
          <a:bodyPr/>
          <a:lstStyle>
            <a:lvl1pPr>
              <a:defRPr>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
        <p:nvSpPr>
          <p:cNvPr id="4" name="投影片編號版面配置區 3"/>
          <p:cNvSpPr>
            <a:spLocks noGrp="1"/>
          </p:cNvSpPr>
          <p:nvPr>
            <p:ph type="sldNum" sz="quarter" idx="10"/>
          </p:nvPr>
        </p:nvSpPr>
        <p:spPr>
          <a:xfrm>
            <a:off x="8763000" y="4857750"/>
            <a:ext cx="533400" cy="285750"/>
          </a:xfrm>
        </p:spPr>
        <p:txBody>
          <a:bodyPr/>
          <a:lstStyle>
            <a:lvl1pPr>
              <a:defRPr sz="1100">
                <a:solidFill>
                  <a:schemeClr val="bg1"/>
                </a:solidFill>
              </a:defRPr>
            </a:lvl1pPr>
          </a:lstStyle>
          <a:p>
            <a:pPr>
              <a:defRPr/>
            </a:pPr>
            <a:fld id="{7A6790E0-BEF4-4832-A75A-9EE1100ED3A6}" type="slidenum">
              <a:rPr lang="en-US" altLang="zh-TW" smtClean="0"/>
              <a:pPr>
                <a:defRPr/>
              </a:pPr>
              <a:t>‹#›</a:t>
            </a:fld>
            <a:endParaRPr lang="en-US" altLang="zh-TW" dirty="0"/>
          </a:p>
        </p:txBody>
      </p:sp>
    </p:spTree>
    <p:extLst>
      <p:ext uri="{BB962C8B-B14F-4D97-AF65-F5344CB8AC3E}">
        <p14:creationId xmlns:p14="http://schemas.microsoft.com/office/powerpoint/2010/main" val="4294283135"/>
      </p:ext>
    </p:extLst>
  </p:cSld>
  <p:clrMapOvr>
    <a:masterClrMapping/>
  </p:clrMapOvr>
  <p:transition spd="slow">
    <p:zoom dir="in"/>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4572001" y="0"/>
            <a:ext cx="4572000" cy="5143500"/>
          </a:xfrm>
          <a:noFill/>
        </p:spPr>
        <p:txBody>
          <a:bodyPr vert="horz" lIns="0" tIns="2448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377901" y="1215000"/>
            <a:ext cx="3833002" cy="3537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377902" y="378000"/>
            <a:ext cx="3833002" cy="276999"/>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26993181"/>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Full Bleed Image ">
    <p:spTree>
      <p:nvGrpSpPr>
        <p:cNvPr id="1" name=""/>
        <p:cNvGrpSpPr/>
        <p:nvPr/>
      </p:nvGrpSpPr>
      <p:grpSpPr>
        <a:xfrm>
          <a:off x="0" y="0"/>
          <a:ext cx="0" cy="0"/>
          <a:chOff x="0" y="0"/>
          <a:chExt cx="0" cy="0"/>
        </a:xfrm>
      </p:grpSpPr>
      <p:sp>
        <p:nvSpPr>
          <p:cNvPr id="5" name="Picture Placeholder"/>
          <p:cNvSpPr>
            <a:spLocks noGrp="1"/>
          </p:cNvSpPr>
          <p:nvPr>
            <p:ph type="pic" sz="quarter" idx="10" hasCustomPrompt="1"/>
          </p:nvPr>
        </p:nvSpPr>
        <p:spPr bwMode="gray">
          <a:xfrm>
            <a:off x="1" y="0"/>
            <a:ext cx="9144000" cy="5143500"/>
          </a:xfrm>
          <a:noFill/>
        </p:spPr>
        <p:txBody>
          <a:bodyPr vert="horz" lIns="0" tIns="2448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812950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4770615" y="1215000"/>
            <a:ext cx="3994960" cy="3537000"/>
          </a:xfrm>
          <a:noFill/>
        </p:spPr>
        <p:txBody>
          <a:bodyPr vert="horz" lIns="0" tIns="1512000" rIns="0" bIns="0" rtlCol="0" anchor="t" anchorCtr="0">
            <a:noAutofit/>
          </a:bodyPr>
          <a:lstStyle>
            <a:lvl1pPr marL="0" indent="0" algn="ctr" defTabSz="816201" rtl="0" eaLnBrk="1" latinLnBrk="0" hangingPunct="1">
              <a:spcBef>
                <a:spcPts val="1446"/>
              </a:spcBef>
              <a:buClr>
                <a:schemeClr val="accent1"/>
              </a:buClr>
              <a:buSzPct val="80000"/>
              <a:buFontTx/>
              <a:buNone/>
              <a:defRPr lang="de-DE" sz="12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377901" y="1215000"/>
            <a:ext cx="3994960" cy="3537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377902" y="378000"/>
            <a:ext cx="8387673" cy="276999"/>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914673422"/>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377902" y="1215000"/>
            <a:ext cx="8386716" cy="3537000"/>
          </a:xfrm>
          <a:noFill/>
        </p:spPr>
        <p:txBody>
          <a:bodyPr tIns="1368000"/>
          <a:lstStyle>
            <a:lvl1pPr algn="ctr">
              <a:defRPr sz="105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11905212"/>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81707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bg>
      <p:bgRef idx="1001">
        <a:schemeClr val="bg1"/>
      </p:bgRef>
    </p:bg>
    <p:spTree>
      <p:nvGrpSpPr>
        <p:cNvPr id="1" name=""/>
        <p:cNvGrpSpPr/>
        <p:nvPr/>
      </p:nvGrpSpPr>
      <p:grpSpPr>
        <a:xfrm>
          <a:off x="0" y="0"/>
          <a:ext cx="0" cy="0"/>
          <a:chOff x="0" y="0"/>
          <a:chExt cx="0" cy="0"/>
        </a:xfrm>
      </p:grpSpPr>
      <p:pic>
        <p:nvPicPr>
          <p:cNvPr id="7" name="SAP Logo" descr="SAP Logo" title="SAP Logo"/>
          <p:cNvPicPr>
            <a:picLocks noChangeAspect="1"/>
          </p:cNvPicPr>
          <p:nvPr/>
        </p:nvPicPr>
        <p:blipFill>
          <a:blip r:embed="rId2"/>
          <a:stretch>
            <a:fillRect/>
          </a:stretch>
        </p:blipFill>
        <p:spPr>
          <a:xfrm>
            <a:off x="7292275" y="4495500"/>
            <a:ext cx="1472343" cy="270000"/>
          </a:xfrm>
          <a:prstGeom prst="rect">
            <a:avLst/>
          </a:prstGeom>
        </p:spPr>
      </p:pic>
      <p:sp>
        <p:nvSpPr>
          <p:cNvPr id="93" name="Contact information"/>
          <p:cNvSpPr>
            <a:spLocks noGrp="1"/>
          </p:cNvSpPr>
          <p:nvPr>
            <p:ph type="body" sz="quarter" idx="10" hasCustomPrompt="1"/>
          </p:nvPr>
        </p:nvSpPr>
        <p:spPr>
          <a:xfrm>
            <a:off x="377901" y="2179115"/>
            <a:ext cx="4194099" cy="1875758"/>
          </a:xfrm>
        </p:spPr>
        <p:txBody>
          <a:bodyPr anchor="t" anchorCtr="0">
            <a:noAutofit/>
          </a:bodyPr>
          <a:lstStyle>
            <a:lvl1pPr>
              <a:spcBef>
                <a:spcPts val="0"/>
              </a:spcBef>
              <a:spcAft>
                <a:spcPts val="900"/>
              </a:spcAft>
              <a:defRPr sz="1200" b="0"/>
            </a:lvl1pPr>
            <a:lvl2pPr marL="0" indent="0">
              <a:spcBef>
                <a:spcPts val="0"/>
              </a:spcBef>
              <a:buNone/>
              <a:defRPr sz="12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377901" y="1100257"/>
            <a:ext cx="4194099" cy="692337"/>
          </a:xfrm>
        </p:spPr>
        <p:txBody>
          <a:bodyPr anchor="t" anchorCtr="0">
            <a:noAutofit/>
          </a:bodyPr>
          <a:lstStyle>
            <a:lvl1pPr>
              <a:defRPr sz="4124">
                <a:solidFill>
                  <a:schemeClr val="accent1"/>
                </a:solidFill>
                <a:latin typeface="+mj-lt"/>
              </a:defRPr>
            </a:lvl1pPr>
          </a:lstStyle>
          <a:p>
            <a:r>
              <a:rPr lang="en-US" dirty="0"/>
              <a:t>Thank you.</a:t>
            </a:r>
            <a:endParaRPr lang="de-DE" dirty="0"/>
          </a:p>
        </p:txBody>
      </p:sp>
      <p:pic>
        <p:nvPicPr>
          <p:cNvPr id="5" name="SAP Logo" descr="SAP Logo" title="SAP Logo">
            <a:extLst>
              <a:ext uri="{FF2B5EF4-FFF2-40B4-BE49-F238E27FC236}">
                <a16:creationId xmlns:a16="http://schemas.microsoft.com/office/drawing/2014/main" id="{91E13939-EFFB-4875-8160-E7B90980AA90}"/>
              </a:ext>
            </a:extLst>
          </p:cNvPr>
          <p:cNvPicPr>
            <a:picLocks noChangeAspect="1"/>
          </p:cNvPicPr>
          <p:nvPr userDrawn="1"/>
        </p:nvPicPr>
        <p:blipFill>
          <a:blip r:embed="rId2"/>
          <a:stretch>
            <a:fillRect/>
          </a:stretch>
        </p:blipFill>
        <p:spPr>
          <a:xfrm>
            <a:off x="7292275" y="4495500"/>
            <a:ext cx="1472343" cy="270000"/>
          </a:xfrm>
          <a:prstGeom prst="rect">
            <a:avLst/>
          </a:prstGeom>
        </p:spPr>
      </p:pic>
    </p:spTree>
    <p:extLst>
      <p:ext uri="{BB962C8B-B14F-4D97-AF65-F5344CB8AC3E}">
        <p14:creationId xmlns:p14="http://schemas.microsoft.com/office/powerpoint/2010/main" val="3593074699"/>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p:spTree>
      <p:nvGrpSpPr>
        <p:cNvPr id="1" name=""/>
        <p:cNvGrpSpPr/>
        <p:nvPr/>
      </p:nvGrpSpPr>
      <p:grpSpPr>
        <a:xfrm>
          <a:off x="0" y="0"/>
          <a:ext cx="0" cy="0"/>
          <a:chOff x="0" y="0"/>
          <a:chExt cx="0" cy="0"/>
        </a:xfrm>
      </p:grpSpPr>
      <p:pic>
        <p:nvPicPr>
          <p:cNvPr id="16" name="SAP Logo" descr="SAP Logo" title="SAP Logo"/>
          <p:cNvPicPr>
            <a:picLocks noChangeAspect="1"/>
          </p:cNvPicPr>
          <p:nvPr/>
        </p:nvPicPr>
        <p:blipFill>
          <a:blip r:embed="rId2"/>
          <a:stretch>
            <a:fillRect/>
          </a:stretch>
        </p:blipFill>
        <p:spPr>
          <a:xfrm>
            <a:off x="7292275" y="4495500"/>
            <a:ext cx="1472343" cy="270000"/>
          </a:xfrm>
          <a:prstGeom prst="rect">
            <a:avLst/>
          </a:prstGeom>
        </p:spPr>
      </p:pic>
      <p:sp>
        <p:nvSpPr>
          <p:cNvPr id="19" name="Copyright information English"/>
          <p:cNvSpPr txBox="1"/>
          <p:nvPr/>
        </p:nvSpPr>
        <p:spPr bwMode="black">
          <a:xfrm>
            <a:off x="377330" y="1983969"/>
            <a:ext cx="4403086" cy="2781531"/>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600" b="0" noProof="0" dirty="0"/>
              <a:t>© 2021 SAP SE or an SAP affiliate company. All rights reserved.</a:t>
            </a:r>
            <a:endParaRPr lang="de-DE" sz="600" kern="0" dirty="0">
              <a:ea typeface="Arial Unicode MS" pitchFamily="34" charset="-128"/>
              <a:cs typeface="Arial Unicode MS" pitchFamily="34" charset="-128"/>
            </a:endParaRPr>
          </a:p>
          <a:p>
            <a:pPr>
              <a:spcBef>
                <a:spcPts val="450"/>
              </a:spcBef>
            </a:pPr>
            <a:r>
              <a:rPr lang="en-US" sz="6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450"/>
              </a:spcBef>
            </a:pPr>
            <a:r>
              <a:rPr lang="en-US" sz="6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450"/>
              </a:spcBef>
            </a:pPr>
            <a:r>
              <a:rPr lang="en-US" sz="6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450"/>
              </a:spcBef>
            </a:pPr>
            <a:r>
              <a:rPr lang="en-US" sz="6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600" kern="1200" baseline="0" dirty="0">
                <a:solidFill>
                  <a:schemeClr val="tx1"/>
                </a:solidFill>
                <a:latin typeface="Arial"/>
                <a:ea typeface="Arial Unicode MS" panose="020B0604020202020204" pitchFamily="34" charset="-128"/>
                <a:cs typeface="+mn-cs"/>
              </a:rPr>
              <a:t> </a:t>
            </a:r>
            <a:r>
              <a:rPr lang="en-US" sz="6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450"/>
              </a:spcBef>
            </a:pPr>
            <a:r>
              <a:rPr lang="en-US" sz="6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450"/>
              </a:spcBef>
            </a:pPr>
            <a:r>
              <a:rPr lang="en-US" sz="600" kern="1200" dirty="0">
                <a:solidFill>
                  <a:schemeClr val="tx1"/>
                </a:solidFill>
                <a:latin typeface="Arial"/>
                <a:ea typeface="Arial Unicode MS" panose="020B0604020202020204" pitchFamily="34" charset="-128"/>
                <a:cs typeface="+mn-cs"/>
              </a:rPr>
              <a:t>See </a:t>
            </a:r>
            <a:r>
              <a:rPr lang="en-US" sz="600" kern="1200" dirty="0">
                <a:solidFill>
                  <a:schemeClr val="tx1"/>
                </a:solidFill>
                <a:latin typeface="Arial"/>
                <a:ea typeface="Arial Unicode MS" panose="020B0604020202020204" pitchFamily="34" charset="-128"/>
                <a:cs typeface="+mn-cs"/>
                <a:hlinkClick r:id="rId3"/>
              </a:rPr>
              <a:t>www.sap.com/trademark</a:t>
            </a:r>
            <a:r>
              <a:rPr lang="en-US" sz="6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p:nvSpPr>
        <p:spPr bwMode="black">
          <a:xfrm>
            <a:off x="377330" y="1846049"/>
            <a:ext cx="1661110"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825" b="1" kern="1200" dirty="0">
                <a:solidFill>
                  <a:schemeClr val="accent1"/>
                </a:solidFill>
                <a:latin typeface="Arial"/>
                <a:ea typeface="Arial Unicode MS" panose="020B0604020202020204" pitchFamily="34" charset="-128"/>
                <a:cs typeface="+mn-cs"/>
              </a:rPr>
              <a:t>www.sap.com</a:t>
            </a:r>
            <a:r>
              <a:rPr lang="en-US" sz="825" b="1" kern="1200" dirty="0">
                <a:solidFill>
                  <a:schemeClr val="tx1"/>
                </a:solidFill>
                <a:latin typeface="Arial"/>
                <a:ea typeface="Arial Unicode MS" panose="020B0604020202020204" pitchFamily="34" charset="-128"/>
                <a:cs typeface="+mn-cs"/>
              </a:rPr>
              <a:t>/contactsap</a:t>
            </a:r>
          </a:p>
        </p:txBody>
      </p:sp>
      <p:sp>
        <p:nvSpPr>
          <p:cNvPr id="43" name="Follow all of SAP"/>
          <p:cNvSpPr txBox="1"/>
          <p:nvPr/>
        </p:nvSpPr>
        <p:spPr bwMode="black">
          <a:xfrm>
            <a:off x="377331" y="1095751"/>
            <a:ext cx="921172"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825"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5"/>
            <a:extLst>
              <a:ext uri="{FF2B5EF4-FFF2-40B4-BE49-F238E27FC236}">
                <a16:creationId xmlns:a16="http://schemas.microsoft.com/office/drawing/2014/main" id="{D03BED7D-4C1C-D348-B7EC-3275C42250B4}"/>
              </a:ext>
            </a:extLst>
          </p:cNvPr>
          <p:cNvPicPr>
            <a:picLocks noChangeAspect="1"/>
          </p:cNvPicPr>
          <p:nvPr/>
        </p:nvPicPr>
        <p:blipFill>
          <a:blip r:embed="rId6"/>
          <a:srcRect/>
          <a:stretch/>
        </p:blipFill>
        <p:spPr>
          <a:xfrm>
            <a:off x="1692675" y="1312470"/>
            <a:ext cx="271286" cy="271357"/>
          </a:xfrm>
          <a:prstGeom prst="rect">
            <a:avLst/>
          </a:prstGeom>
        </p:spPr>
      </p:pic>
      <p:pic>
        <p:nvPicPr>
          <p:cNvPr id="11" name="YouTube icon with link">
            <a:hlinkClick r:id="rId7"/>
            <a:extLst>
              <a:ext uri="{FF2B5EF4-FFF2-40B4-BE49-F238E27FC236}">
                <a16:creationId xmlns:a16="http://schemas.microsoft.com/office/drawing/2014/main" id="{4550E8CF-5571-DB45-85AB-8ACD63D7F0D9}"/>
              </a:ext>
            </a:extLst>
          </p:cNvPr>
          <p:cNvPicPr>
            <a:picLocks noChangeAspect="1"/>
          </p:cNvPicPr>
          <p:nvPr/>
        </p:nvPicPr>
        <p:blipFill>
          <a:blip r:embed="rId8"/>
          <a:srcRect/>
          <a:stretch/>
        </p:blipFill>
        <p:spPr>
          <a:xfrm>
            <a:off x="1249888" y="1311797"/>
            <a:ext cx="272629" cy="272700"/>
          </a:xfrm>
          <a:prstGeom prst="rect">
            <a:avLst/>
          </a:prstGeom>
        </p:spPr>
      </p:pic>
      <p:pic>
        <p:nvPicPr>
          <p:cNvPr id="12" name="Twitter icon with link">
            <a:hlinkClick r:id="rId9" tooltip="https://twitter.com/sap"/>
            <a:extLst>
              <a:ext uri="{FF2B5EF4-FFF2-40B4-BE49-F238E27FC236}">
                <a16:creationId xmlns:a16="http://schemas.microsoft.com/office/drawing/2014/main" id="{3A3DEA53-744B-5D49-B9C4-B3DD2B6F8890}"/>
              </a:ext>
            </a:extLst>
          </p:cNvPr>
          <p:cNvPicPr>
            <a:picLocks noChangeAspect="1"/>
          </p:cNvPicPr>
          <p:nvPr/>
        </p:nvPicPr>
        <p:blipFill>
          <a:blip r:embed="rId10"/>
          <a:srcRect/>
          <a:stretch/>
        </p:blipFill>
        <p:spPr>
          <a:xfrm>
            <a:off x="808444" y="1312470"/>
            <a:ext cx="271286" cy="271357"/>
          </a:xfrm>
          <a:prstGeom prst="rect">
            <a:avLst/>
          </a:prstGeom>
        </p:spPr>
      </p:pic>
      <p:pic>
        <p:nvPicPr>
          <p:cNvPr id="13" name="Facebook icon with link">
            <a:hlinkClick r:id="rId11"/>
            <a:extLst>
              <a:ext uri="{FF2B5EF4-FFF2-40B4-BE49-F238E27FC236}">
                <a16:creationId xmlns:a16="http://schemas.microsoft.com/office/drawing/2014/main" id="{0574D7D9-99A0-C642-8DCC-BBDFBACB0C47}"/>
              </a:ext>
            </a:extLst>
          </p:cNvPr>
          <p:cNvPicPr>
            <a:picLocks noChangeAspect="1"/>
          </p:cNvPicPr>
          <p:nvPr/>
        </p:nvPicPr>
        <p:blipFill>
          <a:blip r:embed="rId12"/>
          <a:srcRect/>
          <a:stretch/>
        </p:blipFill>
        <p:spPr>
          <a:xfrm>
            <a:off x="365657" y="1311797"/>
            <a:ext cx="272629" cy="272700"/>
          </a:xfrm>
          <a:prstGeom prst="rect">
            <a:avLst/>
          </a:prstGeom>
        </p:spPr>
      </p:pic>
      <p:pic>
        <p:nvPicPr>
          <p:cNvPr id="14" name="SAP Logo" descr="SAP Logo" title="SAP Logo">
            <a:extLst>
              <a:ext uri="{FF2B5EF4-FFF2-40B4-BE49-F238E27FC236}">
                <a16:creationId xmlns:a16="http://schemas.microsoft.com/office/drawing/2014/main" id="{36D58E86-213C-4EF6-ADDE-9ABA1B966BF4}"/>
              </a:ext>
            </a:extLst>
          </p:cNvPr>
          <p:cNvPicPr>
            <a:picLocks noChangeAspect="1"/>
          </p:cNvPicPr>
          <p:nvPr userDrawn="1"/>
        </p:nvPicPr>
        <p:blipFill>
          <a:blip r:embed="rId2"/>
          <a:stretch>
            <a:fillRect/>
          </a:stretch>
        </p:blipFill>
        <p:spPr>
          <a:xfrm>
            <a:off x="7292275" y="4495500"/>
            <a:ext cx="1472343" cy="270000"/>
          </a:xfrm>
          <a:prstGeom prst="rect">
            <a:avLst/>
          </a:prstGeom>
        </p:spPr>
      </p:pic>
      <p:sp>
        <p:nvSpPr>
          <p:cNvPr id="15" name="Copyright information English">
            <a:extLst>
              <a:ext uri="{FF2B5EF4-FFF2-40B4-BE49-F238E27FC236}">
                <a16:creationId xmlns:a16="http://schemas.microsoft.com/office/drawing/2014/main" id="{25C008BF-CDFA-481A-92D6-0CFFA17DADE1}"/>
              </a:ext>
            </a:extLst>
          </p:cNvPr>
          <p:cNvSpPr txBox="1"/>
          <p:nvPr userDrawn="1"/>
        </p:nvSpPr>
        <p:spPr bwMode="black">
          <a:xfrm>
            <a:off x="377330" y="1983969"/>
            <a:ext cx="4403086" cy="2781531"/>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600" b="0" noProof="0" dirty="0"/>
              <a:t>© 2021 SAP SE or an SAP affiliate company. All rights reserved.</a:t>
            </a:r>
            <a:endParaRPr lang="de-DE" sz="600" kern="0" dirty="0">
              <a:ea typeface="Arial Unicode MS" pitchFamily="34" charset="-128"/>
              <a:cs typeface="Arial Unicode MS" pitchFamily="34" charset="-128"/>
            </a:endParaRPr>
          </a:p>
          <a:p>
            <a:pPr>
              <a:spcBef>
                <a:spcPts val="450"/>
              </a:spcBef>
            </a:pPr>
            <a:r>
              <a:rPr lang="en-US" sz="6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450"/>
              </a:spcBef>
            </a:pPr>
            <a:r>
              <a:rPr lang="en-US" sz="6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450"/>
              </a:spcBef>
            </a:pPr>
            <a:r>
              <a:rPr lang="en-US" sz="6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450"/>
              </a:spcBef>
            </a:pPr>
            <a:r>
              <a:rPr lang="en-US" sz="6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600" kern="1200" baseline="0" dirty="0">
                <a:solidFill>
                  <a:schemeClr val="tx1"/>
                </a:solidFill>
                <a:latin typeface="Arial"/>
                <a:ea typeface="Arial Unicode MS" panose="020B0604020202020204" pitchFamily="34" charset="-128"/>
                <a:cs typeface="+mn-cs"/>
              </a:rPr>
              <a:t> </a:t>
            </a:r>
            <a:r>
              <a:rPr lang="en-US" sz="6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450"/>
              </a:spcBef>
            </a:pPr>
            <a:r>
              <a:rPr lang="en-US" sz="6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450"/>
              </a:spcBef>
            </a:pPr>
            <a:r>
              <a:rPr lang="en-US" sz="600" kern="1200" dirty="0">
                <a:solidFill>
                  <a:schemeClr val="tx1"/>
                </a:solidFill>
                <a:latin typeface="Arial"/>
                <a:ea typeface="Arial Unicode MS" panose="020B0604020202020204" pitchFamily="34" charset="-128"/>
                <a:cs typeface="+mn-cs"/>
              </a:rPr>
              <a:t>See </a:t>
            </a:r>
            <a:r>
              <a:rPr lang="en-US" sz="600" kern="1200" dirty="0">
                <a:solidFill>
                  <a:schemeClr val="tx1"/>
                </a:solidFill>
                <a:latin typeface="Arial"/>
                <a:ea typeface="Arial Unicode MS" panose="020B0604020202020204" pitchFamily="34" charset="-128"/>
                <a:cs typeface="+mn-cs"/>
                <a:hlinkClick r:id="rId3"/>
              </a:rPr>
              <a:t>www.sap.com/trademark</a:t>
            </a:r>
            <a:r>
              <a:rPr lang="en-US" sz="600" kern="1200" dirty="0">
                <a:solidFill>
                  <a:schemeClr val="tx1"/>
                </a:solidFill>
                <a:latin typeface="Arial"/>
                <a:ea typeface="Arial Unicode MS" panose="020B0604020202020204" pitchFamily="34" charset="-128"/>
                <a:cs typeface="+mn-cs"/>
              </a:rPr>
              <a:t> for additional trademark information and notices.</a:t>
            </a:r>
          </a:p>
        </p:txBody>
      </p:sp>
      <p:sp>
        <p:nvSpPr>
          <p:cNvPr id="17" name="www.sap.com - contact SAP link">
            <a:hlinkClick r:id="rId4" tooltip="www.sap.com/contactsap"/>
            <a:extLst>
              <a:ext uri="{FF2B5EF4-FFF2-40B4-BE49-F238E27FC236}">
                <a16:creationId xmlns:a16="http://schemas.microsoft.com/office/drawing/2014/main" id="{810E1909-EEE5-4D7B-8C68-43888C62339B}"/>
              </a:ext>
            </a:extLst>
          </p:cNvPr>
          <p:cNvSpPr txBox="1"/>
          <p:nvPr userDrawn="1"/>
        </p:nvSpPr>
        <p:spPr bwMode="black">
          <a:xfrm>
            <a:off x="377330" y="1846049"/>
            <a:ext cx="1661110"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825" b="1" kern="1200" dirty="0">
                <a:solidFill>
                  <a:schemeClr val="accent1"/>
                </a:solidFill>
                <a:latin typeface="Arial"/>
                <a:ea typeface="Arial Unicode MS" panose="020B0604020202020204" pitchFamily="34" charset="-128"/>
                <a:cs typeface="+mn-cs"/>
              </a:rPr>
              <a:t>www.sap.com</a:t>
            </a:r>
            <a:r>
              <a:rPr lang="en-US" sz="825" b="1" kern="1200" dirty="0">
                <a:solidFill>
                  <a:schemeClr val="tx1"/>
                </a:solidFill>
                <a:latin typeface="Arial"/>
                <a:ea typeface="Arial Unicode MS" panose="020B0604020202020204" pitchFamily="34" charset="-128"/>
                <a:cs typeface="+mn-cs"/>
              </a:rPr>
              <a:t>/contactsap</a:t>
            </a:r>
          </a:p>
        </p:txBody>
      </p:sp>
      <p:sp>
        <p:nvSpPr>
          <p:cNvPr id="18" name="Follow all of SAP">
            <a:extLst>
              <a:ext uri="{FF2B5EF4-FFF2-40B4-BE49-F238E27FC236}">
                <a16:creationId xmlns:a16="http://schemas.microsoft.com/office/drawing/2014/main" id="{BD12680F-7182-48F2-B394-A24DBAA68AC4}"/>
              </a:ext>
            </a:extLst>
          </p:cNvPr>
          <p:cNvSpPr txBox="1"/>
          <p:nvPr userDrawn="1"/>
        </p:nvSpPr>
        <p:spPr bwMode="black">
          <a:xfrm>
            <a:off x="377331" y="1095751"/>
            <a:ext cx="921172"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825" b="0" kern="1200" dirty="0">
                <a:solidFill>
                  <a:schemeClr val="tx1"/>
                </a:solidFill>
                <a:latin typeface="Arial"/>
                <a:ea typeface="Arial Unicode MS" panose="020B0604020202020204" pitchFamily="34" charset="-128"/>
                <a:cs typeface="+mn-cs"/>
              </a:rPr>
              <a:t>Follow us</a:t>
            </a:r>
          </a:p>
        </p:txBody>
      </p:sp>
      <p:pic>
        <p:nvPicPr>
          <p:cNvPr id="20" name="Linkedin icon with link">
            <a:hlinkClick r:id="rId5"/>
            <a:extLst>
              <a:ext uri="{FF2B5EF4-FFF2-40B4-BE49-F238E27FC236}">
                <a16:creationId xmlns:a16="http://schemas.microsoft.com/office/drawing/2014/main" id="{75344C72-E3AD-417D-AF62-FEAE7C6A2F33}"/>
              </a:ext>
            </a:extLst>
          </p:cNvPr>
          <p:cNvPicPr>
            <a:picLocks noChangeAspect="1"/>
          </p:cNvPicPr>
          <p:nvPr userDrawn="1"/>
        </p:nvPicPr>
        <p:blipFill>
          <a:blip r:embed="rId6"/>
          <a:srcRect/>
          <a:stretch/>
        </p:blipFill>
        <p:spPr>
          <a:xfrm>
            <a:off x="1692675" y="1312470"/>
            <a:ext cx="271286" cy="271357"/>
          </a:xfrm>
          <a:prstGeom prst="rect">
            <a:avLst/>
          </a:prstGeom>
        </p:spPr>
      </p:pic>
      <p:pic>
        <p:nvPicPr>
          <p:cNvPr id="21" name="YouTube icon with link">
            <a:hlinkClick r:id="rId7"/>
            <a:extLst>
              <a:ext uri="{FF2B5EF4-FFF2-40B4-BE49-F238E27FC236}">
                <a16:creationId xmlns:a16="http://schemas.microsoft.com/office/drawing/2014/main" id="{06CC770C-0315-4B20-AEAD-2C9EA0A328CD}"/>
              </a:ext>
            </a:extLst>
          </p:cNvPr>
          <p:cNvPicPr>
            <a:picLocks noChangeAspect="1"/>
          </p:cNvPicPr>
          <p:nvPr userDrawn="1"/>
        </p:nvPicPr>
        <p:blipFill>
          <a:blip r:embed="rId8"/>
          <a:srcRect/>
          <a:stretch/>
        </p:blipFill>
        <p:spPr>
          <a:xfrm>
            <a:off x="1249888" y="1311797"/>
            <a:ext cx="272629" cy="272700"/>
          </a:xfrm>
          <a:prstGeom prst="rect">
            <a:avLst/>
          </a:prstGeom>
        </p:spPr>
      </p:pic>
      <p:pic>
        <p:nvPicPr>
          <p:cNvPr id="22" name="Twitter icon with link">
            <a:hlinkClick r:id="rId9" tooltip="https://twitter.com/sap"/>
            <a:extLst>
              <a:ext uri="{FF2B5EF4-FFF2-40B4-BE49-F238E27FC236}">
                <a16:creationId xmlns:a16="http://schemas.microsoft.com/office/drawing/2014/main" id="{7B8CFFBC-C15F-49E4-B7BA-003815D64948}"/>
              </a:ext>
            </a:extLst>
          </p:cNvPr>
          <p:cNvPicPr>
            <a:picLocks noChangeAspect="1"/>
          </p:cNvPicPr>
          <p:nvPr userDrawn="1"/>
        </p:nvPicPr>
        <p:blipFill>
          <a:blip r:embed="rId10"/>
          <a:srcRect/>
          <a:stretch/>
        </p:blipFill>
        <p:spPr>
          <a:xfrm>
            <a:off x="808444" y="1312470"/>
            <a:ext cx="271286" cy="271357"/>
          </a:xfrm>
          <a:prstGeom prst="rect">
            <a:avLst/>
          </a:prstGeom>
        </p:spPr>
      </p:pic>
      <p:pic>
        <p:nvPicPr>
          <p:cNvPr id="23" name="Facebook icon with link">
            <a:hlinkClick r:id="rId11"/>
            <a:extLst>
              <a:ext uri="{FF2B5EF4-FFF2-40B4-BE49-F238E27FC236}">
                <a16:creationId xmlns:a16="http://schemas.microsoft.com/office/drawing/2014/main" id="{35D09E35-C51F-4E39-A9B1-D55015BCD9B1}"/>
              </a:ext>
            </a:extLst>
          </p:cNvPr>
          <p:cNvPicPr>
            <a:picLocks noChangeAspect="1"/>
          </p:cNvPicPr>
          <p:nvPr userDrawn="1"/>
        </p:nvPicPr>
        <p:blipFill>
          <a:blip r:embed="rId12"/>
          <a:srcRect/>
          <a:stretch/>
        </p:blipFill>
        <p:spPr>
          <a:xfrm>
            <a:off x="365657" y="1311797"/>
            <a:ext cx="272629" cy="272700"/>
          </a:xfrm>
          <a:prstGeom prst="rect">
            <a:avLst/>
          </a:prstGeom>
        </p:spPr>
      </p:pic>
    </p:spTree>
    <p:extLst>
      <p:ext uri="{BB962C8B-B14F-4D97-AF65-F5344CB8AC3E}">
        <p14:creationId xmlns:p14="http://schemas.microsoft.com/office/powerpoint/2010/main" val="2044979028"/>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11" name="Copyright information">
            <a:hlinkClick r:id="rId2" tooltip="www.sap.com/contactsap"/>
          </p:cNvPr>
          <p:cNvSpPr txBox="1"/>
          <p:nvPr/>
        </p:nvSpPr>
        <p:spPr bwMode="black">
          <a:xfrm>
            <a:off x="377330" y="1846049"/>
            <a:ext cx="1934976"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825" b="1" kern="1200" dirty="0">
                <a:solidFill>
                  <a:schemeClr val="accent1"/>
                </a:solidFill>
                <a:latin typeface="Arial"/>
                <a:ea typeface="Arial Unicode MS" panose="020B0604020202020204" pitchFamily="34" charset="-128"/>
                <a:cs typeface="+mn-cs"/>
              </a:rPr>
              <a:t>www.sap.com/germany</a:t>
            </a:r>
            <a:r>
              <a:rPr lang="en-US" sz="825" b="1" kern="1200" dirty="0">
                <a:solidFill>
                  <a:schemeClr val="tx1"/>
                </a:solidFill>
                <a:latin typeface="Arial"/>
                <a:ea typeface="Arial Unicode MS" panose="020B0604020202020204" pitchFamily="34" charset="-128"/>
                <a:cs typeface="+mn-cs"/>
              </a:rPr>
              <a:t>/contactsap</a:t>
            </a:r>
          </a:p>
        </p:txBody>
      </p:sp>
      <p:pic>
        <p:nvPicPr>
          <p:cNvPr id="17" name="SAP Logo" descr="SAP Logo" title="SAP Logo"/>
          <p:cNvPicPr>
            <a:picLocks noChangeAspect="1"/>
          </p:cNvPicPr>
          <p:nvPr/>
        </p:nvPicPr>
        <p:blipFill>
          <a:blip r:embed="rId3"/>
          <a:stretch>
            <a:fillRect/>
          </a:stretch>
        </p:blipFill>
        <p:spPr>
          <a:xfrm>
            <a:off x="7292275" y="4495500"/>
            <a:ext cx="1472343" cy="270000"/>
          </a:xfrm>
          <a:prstGeom prst="rect">
            <a:avLst/>
          </a:prstGeom>
        </p:spPr>
      </p:pic>
      <p:sp>
        <p:nvSpPr>
          <p:cNvPr id="32" name="Copyright information-German"/>
          <p:cNvSpPr txBox="1"/>
          <p:nvPr/>
        </p:nvSpPr>
        <p:spPr bwMode="black">
          <a:xfrm>
            <a:off x="377900" y="1983969"/>
            <a:ext cx="4556419" cy="2781531"/>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600" b="0" noProof="0" dirty="0"/>
              <a:t>© 2021 SAP SE </a:t>
            </a:r>
            <a:r>
              <a:rPr lang="de-DE" sz="600" b="0" noProof="0" dirty="0"/>
              <a:t>oder ein SAP-Konzernunternehmen. Alle Rechte vorbehalten</a:t>
            </a:r>
            <a:r>
              <a:rPr lang="en-US" sz="600" b="0" noProof="0" dirty="0"/>
              <a:t>.</a:t>
            </a:r>
            <a:endParaRPr lang="de-DE" sz="600" kern="0" dirty="0">
              <a:ea typeface="Arial Unicode MS" pitchFamily="34" charset="-128"/>
              <a:cs typeface="Arial Unicode MS" pitchFamily="34" charset="-128"/>
            </a:endParaRPr>
          </a:p>
          <a:p>
            <a:pPr>
              <a:spcBef>
                <a:spcPts val="450"/>
              </a:spcBef>
            </a:pPr>
            <a:r>
              <a:rPr lang="de-DE" sz="6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450"/>
              </a:spcBef>
            </a:pPr>
            <a:r>
              <a:rPr lang="de-DE" sz="6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450"/>
              </a:spcBef>
            </a:pPr>
            <a:r>
              <a:rPr lang="de-DE" sz="6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450"/>
              </a:spcBef>
            </a:pPr>
            <a:r>
              <a:rPr lang="de-DE" sz="6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450"/>
              </a:spcBef>
            </a:pPr>
            <a:r>
              <a:rPr lang="de-DE" sz="6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600" kern="1200" baseline="0" noProof="0" dirty="0">
                <a:solidFill>
                  <a:schemeClr val="tx1"/>
                </a:solidFill>
                <a:effectLst/>
                <a:latin typeface="Arial"/>
                <a:ea typeface="+mn-ea"/>
                <a:cs typeface="+mn-cs"/>
              </a:rPr>
              <a:t> </a:t>
            </a:r>
            <a:r>
              <a:rPr lang="de-DE" sz="600" kern="1200" noProof="0" dirty="0">
                <a:solidFill>
                  <a:schemeClr val="tx1"/>
                </a:solidFill>
                <a:effectLst/>
                <a:latin typeface="Arial"/>
                <a:ea typeface="+mn-ea"/>
                <a:cs typeface="+mn-cs"/>
              </a:rPr>
              <a:t>Alle anderen Namen von Produkten und Dienstleistungen sind Marken der jeweiligen Firmen. </a:t>
            </a:r>
          </a:p>
          <a:p>
            <a:pPr>
              <a:spcBef>
                <a:spcPts val="450"/>
              </a:spcBef>
            </a:pPr>
            <a:r>
              <a:rPr lang="de-DE" sz="600" kern="1200" noProof="0" dirty="0">
                <a:solidFill>
                  <a:schemeClr val="tx1"/>
                </a:solidFill>
                <a:effectLst/>
                <a:latin typeface="Arial"/>
                <a:ea typeface="+mn-ea"/>
                <a:cs typeface="+mn-cs"/>
              </a:rPr>
              <a:t>Zusätzliche Informationen zur Marke und Vermerke finden Sie auf der Seite </a:t>
            </a:r>
            <a:r>
              <a:rPr lang="de-DE" sz="600" kern="1200" noProof="0" dirty="0">
                <a:solidFill>
                  <a:schemeClr val="tx1"/>
                </a:solidFill>
                <a:effectLst/>
                <a:latin typeface="Arial"/>
                <a:ea typeface="+mn-ea"/>
                <a:cs typeface="+mn-cs"/>
                <a:hlinkClick r:id="rId4"/>
              </a:rPr>
              <a:t>www.sap.de/trademark</a:t>
            </a:r>
            <a:r>
              <a:rPr lang="de-DE" sz="600" kern="1200" noProof="0" dirty="0">
                <a:solidFill>
                  <a:schemeClr val="tx1"/>
                </a:solidFill>
                <a:effectLst/>
                <a:latin typeface="Arial"/>
                <a:ea typeface="+mn-ea"/>
                <a:cs typeface="+mn-cs"/>
              </a:rPr>
              <a:t>.</a:t>
            </a:r>
          </a:p>
        </p:txBody>
      </p:sp>
      <p:sp>
        <p:nvSpPr>
          <p:cNvPr id="20" name="SAP folgen auf"/>
          <p:cNvSpPr txBox="1"/>
          <p:nvPr/>
        </p:nvSpPr>
        <p:spPr bwMode="black">
          <a:xfrm>
            <a:off x="377900" y="1095751"/>
            <a:ext cx="921172"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de-DE" sz="825" b="0" kern="1200" noProof="0" dirty="0">
                <a:solidFill>
                  <a:schemeClr val="tx1"/>
                </a:solidFill>
                <a:latin typeface="Arial"/>
                <a:ea typeface="Arial Unicode MS" panose="020B0604020202020204" pitchFamily="34" charset="-128"/>
                <a:cs typeface="+mn-cs"/>
              </a:rPr>
              <a:t>SAP folgen auf</a:t>
            </a:r>
          </a:p>
        </p:txBody>
      </p:sp>
      <p:pic>
        <p:nvPicPr>
          <p:cNvPr id="10" name="Linkedin icon with link">
            <a:hlinkClick r:id="rId5"/>
            <a:extLst>
              <a:ext uri="{FF2B5EF4-FFF2-40B4-BE49-F238E27FC236}">
                <a16:creationId xmlns:a16="http://schemas.microsoft.com/office/drawing/2014/main" id="{7D1F0187-E2B3-E84B-B66C-2F4329298216}"/>
              </a:ext>
            </a:extLst>
          </p:cNvPr>
          <p:cNvPicPr>
            <a:picLocks noChangeAspect="1"/>
          </p:cNvPicPr>
          <p:nvPr/>
        </p:nvPicPr>
        <p:blipFill>
          <a:blip r:embed="rId6"/>
          <a:srcRect/>
          <a:stretch/>
        </p:blipFill>
        <p:spPr>
          <a:xfrm>
            <a:off x="1692675" y="1312470"/>
            <a:ext cx="271286" cy="271357"/>
          </a:xfrm>
          <a:prstGeom prst="rect">
            <a:avLst/>
          </a:prstGeom>
        </p:spPr>
      </p:pic>
      <p:pic>
        <p:nvPicPr>
          <p:cNvPr id="12" name="YouTube icon with link">
            <a:hlinkClick r:id="rId7"/>
            <a:extLst>
              <a:ext uri="{FF2B5EF4-FFF2-40B4-BE49-F238E27FC236}">
                <a16:creationId xmlns:a16="http://schemas.microsoft.com/office/drawing/2014/main" id="{E3EFD77E-732B-3042-869E-DD34D616C8DC}"/>
              </a:ext>
            </a:extLst>
          </p:cNvPr>
          <p:cNvPicPr>
            <a:picLocks noChangeAspect="1"/>
          </p:cNvPicPr>
          <p:nvPr/>
        </p:nvPicPr>
        <p:blipFill>
          <a:blip r:embed="rId8"/>
          <a:srcRect/>
          <a:stretch/>
        </p:blipFill>
        <p:spPr>
          <a:xfrm>
            <a:off x="1249888" y="1311797"/>
            <a:ext cx="272629" cy="272700"/>
          </a:xfrm>
          <a:prstGeom prst="rect">
            <a:avLst/>
          </a:prstGeom>
        </p:spPr>
      </p:pic>
      <p:pic>
        <p:nvPicPr>
          <p:cNvPr id="13" name="Twitter icon with link">
            <a:hlinkClick r:id="rId9" tooltip="https://twitter.com/sap"/>
            <a:extLst>
              <a:ext uri="{FF2B5EF4-FFF2-40B4-BE49-F238E27FC236}">
                <a16:creationId xmlns:a16="http://schemas.microsoft.com/office/drawing/2014/main" id="{F964F380-9DA3-B140-A34E-13AB1317334E}"/>
              </a:ext>
            </a:extLst>
          </p:cNvPr>
          <p:cNvPicPr>
            <a:picLocks noChangeAspect="1"/>
          </p:cNvPicPr>
          <p:nvPr/>
        </p:nvPicPr>
        <p:blipFill>
          <a:blip r:embed="rId10"/>
          <a:srcRect/>
          <a:stretch/>
        </p:blipFill>
        <p:spPr>
          <a:xfrm>
            <a:off x="808444" y="1312470"/>
            <a:ext cx="271286" cy="271357"/>
          </a:xfrm>
          <a:prstGeom prst="rect">
            <a:avLst/>
          </a:prstGeom>
        </p:spPr>
      </p:pic>
      <p:pic>
        <p:nvPicPr>
          <p:cNvPr id="14" name="Facebook icon with link">
            <a:hlinkClick r:id="rId11"/>
            <a:extLst>
              <a:ext uri="{FF2B5EF4-FFF2-40B4-BE49-F238E27FC236}">
                <a16:creationId xmlns:a16="http://schemas.microsoft.com/office/drawing/2014/main" id="{2F0BB96A-1F55-4D49-8BC7-DCE332FFA2FB}"/>
              </a:ext>
            </a:extLst>
          </p:cNvPr>
          <p:cNvPicPr>
            <a:picLocks noChangeAspect="1"/>
          </p:cNvPicPr>
          <p:nvPr/>
        </p:nvPicPr>
        <p:blipFill>
          <a:blip r:embed="rId12"/>
          <a:srcRect/>
          <a:stretch/>
        </p:blipFill>
        <p:spPr>
          <a:xfrm>
            <a:off x="365657" y="1311797"/>
            <a:ext cx="272629" cy="272700"/>
          </a:xfrm>
          <a:prstGeom prst="rect">
            <a:avLst/>
          </a:prstGeom>
        </p:spPr>
      </p:pic>
      <p:sp>
        <p:nvSpPr>
          <p:cNvPr id="15" name="Copyright information">
            <a:hlinkClick r:id="rId2" tooltip="www.sap.com/contactsap"/>
            <a:extLst>
              <a:ext uri="{FF2B5EF4-FFF2-40B4-BE49-F238E27FC236}">
                <a16:creationId xmlns:a16="http://schemas.microsoft.com/office/drawing/2014/main" id="{90095CC2-517F-48F8-BBA1-EAC01FFAD389}"/>
              </a:ext>
            </a:extLst>
          </p:cNvPr>
          <p:cNvSpPr txBox="1"/>
          <p:nvPr userDrawn="1"/>
        </p:nvSpPr>
        <p:spPr bwMode="black">
          <a:xfrm>
            <a:off x="377330" y="1846049"/>
            <a:ext cx="1934976"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825" b="1" kern="1200" dirty="0">
                <a:solidFill>
                  <a:schemeClr val="accent1"/>
                </a:solidFill>
                <a:latin typeface="Arial"/>
                <a:ea typeface="Arial Unicode MS" panose="020B0604020202020204" pitchFamily="34" charset="-128"/>
                <a:cs typeface="+mn-cs"/>
              </a:rPr>
              <a:t>www.sap.com/germany</a:t>
            </a:r>
            <a:r>
              <a:rPr lang="en-US" sz="825" b="1" kern="1200" dirty="0">
                <a:solidFill>
                  <a:schemeClr val="tx1"/>
                </a:solidFill>
                <a:latin typeface="Arial"/>
                <a:ea typeface="Arial Unicode MS" panose="020B0604020202020204" pitchFamily="34" charset="-128"/>
                <a:cs typeface="+mn-cs"/>
              </a:rPr>
              <a:t>/contactsap</a:t>
            </a:r>
          </a:p>
        </p:txBody>
      </p:sp>
      <p:pic>
        <p:nvPicPr>
          <p:cNvPr id="16" name="SAP Logo" descr="SAP Logo" title="SAP Logo">
            <a:extLst>
              <a:ext uri="{FF2B5EF4-FFF2-40B4-BE49-F238E27FC236}">
                <a16:creationId xmlns:a16="http://schemas.microsoft.com/office/drawing/2014/main" id="{00C091D0-F23D-4E91-9EBD-D614BC9CA14C}"/>
              </a:ext>
            </a:extLst>
          </p:cNvPr>
          <p:cNvPicPr>
            <a:picLocks noChangeAspect="1"/>
          </p:cNvPicPr>
          <p:nvPr userDrawn="1"/>
        </p:nvPicPr>
        <p:blipFill>
          <a:blip r:embed="rId3"/>
          <a:stretch>
            <a:fillRect/>
          </a:stretch>
        </p:blipFill>
        <p:spPr>
          <a:xfrm>
            <a:off x="7292275" y="4495500"/>
            <a:ext cx="1472343" cy="270000"/>
          </a:xfrm>
          <a:prstGeom prst="rect">
            <a:avLst/>
          </a:prstGeom>
        </p:spPr>
      </p:pic>
      <p:sp>
        <p:nvSpPr>
          <p:cNvPr id="18" name="Copyright information-German">
            <a:extLst>
              <a:ext uri="{FF2B5EF4-FFF2-40B4-BE49-F238E27FC236}">
                <a16:creationId xmlns:a16="http://schemas.microsoft.com/office/drawing/2014/main" id="{B77D970E-9255-4F3D-BFC2-EA0592E1CF5C}"/>
              </a:ext>
            </a:extLst>
          </p:cNvPr>
          <p:cNvSpPr txBox="1"/>
          <p:nvPr userDrawn="1"/>
        </p:nvSpPr>
        <p:spPr bwMode="black">
          <a:xfrm>
            <a:off x="377900" y="1983969"/>
            <a:ext cx="4556419" cy="2781531"/>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600" b="0" noProof="0" dirty="0"/>
              <a:t>© 2021 SAP SE </a:t>
            </a:r>
            <a:r>
              <a:rPr lang="de-DE" sz="600" b="0" noProof="0" dirty="0"/>
              <a:t>oder ein SAP-Konzernunternehmen. Alle Rechte vorbehalten</a:t>
            </a:r>
            <a:r>
              <a:rPr lang="en-US" sz="600" b="0" noProof="0" dirty="0"/>
              <a:t>.</a:t>
            </a:r>
            <a:endParaRPr lang="de-DE" sz="600" kern="0" dirty="0">
              <a:ea typeface="Arial Unicode MS" pitchFamily="34" charset="-128"/>
              <a:cs typeface="Arial Unicode MS" pitchFamily="34" charset="-128"/>
            </a:endParaRPr>
          </a:p>
          <a:p>
            <a:pPr>
              <a:spcBef>
                <a:spcPts val="450"/>
              </a:spcBef>
            </a:pPr>
            <a:r>
              <a:rPr lang="de-DE" sz="6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450"/>
              </a:spcBef>
            </a:pPr>
            <a:r>
              <a:rPr lang="de-DE" sz="6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450"/>
              </a:spcBef>
            </a:pPr>
            <a:r>
              <a:rPr lang="de-DE" sz="6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450"/>
              </a:spcBef>
            </a:pPr>
            <a:r>
              <a:rPr lang="de-DE" sz="6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450"/>
              </a:spcBef>
            </a:pPr>
            <a:r>
              <a:rPr lang="de-DE" sz="6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600" kern="1200" baseline="0" noProof="0" dirty="0">
                <a:solidFill>
                  <a:schemeClr val="tx1"/>
                </a:solidFill>
                <a:effectLst/>
                <a:latin typeface="Arial"/>
                <a:ea typeface="+mn-ea"/>
                <a:cs typeface="+mn-cs"/>
              </a:rPr>
              <a:t> </a:t>
            </a:r>
            <a:r>
              <a:rPr lang="de-DE" sz="600" kern="1200" noProof="0" dirty="0">
                <a:solidFill>
                  <a:schemeClr val="tx1"/>
                </a:solidFill>
                <a:effectLst/>
                <a:latin typeface="Arial"/>
                <a:ea typeface="+mn-ea"/>
                <a:cs typeface="+mn-cs"/>
              </a:rPr>
              <a:t>Alle anderen Namen von Produkten und Dienstleistungen sind Marken der jeweiligen Firmen. </a:t>
            </a:r>
          </a:p>
          <a:p>
            <a:pPr>
              <a:spcBef>
                <a:spcPts val="450"/>
              </a:spcBef>
            </a:pPr>
            <a:r>
              <a:rPr lang="de-DE" sz="600" kern="1200" noProof="0" dirty="0">
                <a:solidFill>
                  <a:schemeClr val="tx1"/>
                </a:solidFill>
                <a:effectLst/>
                <a:latin typeface="Arial"/>
                <a:ea typeface="+mn-ea"/>
                <a:cs typeface="+mn-cs"/>
              </a:rPr>
              <a:t>Zusätzliche Informationen zur Marke und Vermerke finden Sie auf der Seite </a:t>
            </a:r>
            <a:r>
              <a:rPr lang="de-DE" sz="600" kern="1200" noProof="0" dirty="0">
                <a:solidFill>
                  <a:schemeClr val="tx1"/>
                </a:solidFill>
                <a:effectLst/>
                <a:latin typeface="Arial"/>
                <a:ea typeface="+mn-ea"/>
                <a:cs typeface="+mn-cs"/>
                <a:hlinkClick r:id="rId4"/>
              </a:rPr>
              <a:t>www.sap.de/trademark</a:t>
            </a:r>
            <a:r>
              <a:rPr lang="de-DE" sz="600" kern="1200" noProof="0" dirty="0">
                <a:solidFill>
                  <a:schemeClr val="tx1"/>
                </a:solidFill>
                <a:effectLst/>
                <a:latin typeface="Arial"/>
                <a:ea typeface="+mn-ea"/>
                <a:cs typeface="+mn-cs"/>
              </a:rPr>
              <a:t>.</a:t>
            </a:r>
          </a:p>
        </p:txBody>
      </p:sp>
      <p:sp>
        <p:nvSpPr>
          <p:cNvPr id="19" name="SAP folgen auf">
            <a:extLst>
              <a:ext uri="{FF2B5EF4-FFF2-40B4-BE49-F238E27FC236}">
                <a16:creationId xmlns:a16="http://schemas.microsoft.com/office/drawing/2014/main" id="{B71D9C69-B45D-4F46-815C-17C0760AE2CB}"/>
              </a:ext>
            </a:extLst>
          </p:cNvPr>
          <p:cNvSpPr txBox="1"/>
          <p:nvPr userDrawn="1"/>
        </p:nvSpPr>
        <p:spPr bwMode="black">
          <a:xfrm>
            <a:off x="377900" y="1095751"/>
            <a:ext cx="921172"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de-DE" sz="825" b="0" kern="1200" noProof="0" dirty="0">
                <a:solidFill>
                  <a:schemeClr val="tx1"/>
                </a:solidFill>
                <a:latin typeface="Arial"/>
                <a:ea typeface="Arial Unicode MS" panose="020B0604020202020204" pitchFamily="34" charset="-128"/>
                <a:cs typeface="+mn-cs"/>
              </a:rPr>
              <a:t>SAP folgen auf</a:t>
            </a:r>
          </a:p>
        </p:txBody>
      </p:sp>
      <p:pic>
        <p:nvPicPr>
          <p:cNvPr id="21" name="Linkedin icon with link">
            <a:hlinkClick r:id="rId5"/>
            <a:extLst>
              <a:ext uri="{FF2B5EF4-FFF2-40B4-BE49-F238E27FC236}">
                <a16:creationId xmlns:a16="http://schemas.microsoft.com/office/drawing/2014/main" id="{3CDAAEF0-69FC-474A-84F2-B8C40A1BE807}"/>
              </a:ext>
            </a:extLst>
          </p:cNvPr>
          <p:cNvPicPr>
            <a:picLocks noChangeAspect="1"/>
          </p:cNvPicPr>
          <p:nvPr userDrawn="1"/>
        </p:nvPicPr>
        <p:blipFill>
          <a:blip r:embed="rId6"/>
          <a:srcRect/>
          <a:stretch/>
        </p:blipFill>
        <p:spPr>
          <a:xfrm>
            <a:off x="1692675" y="1312470"/>
            <a:ext cx="271286" cy="271357"/>
          </a:xfrm>
          <a:prstGeom prst="rect">
            <a:avLst/>
          </a:prstGeom>
        </p:spPr>
      </p:pic>
      <p:pic>
        <p:nvPicPr>
          <p:cNvPr id="22" name="YouTube icon with link">
            <a:hlinkClick r:id="rId7"/>
            <a:extLst>
              <a:ext uri="{FF2B5EF4-FFF2-40B4-BE49-F238E27FC236}">
                <a16:creationId xmlns:a16="http://schemas.microsoft.com/office/drawing/2014/main" id="{21873F96-D4B1-4C94-8379-BDE17A7233D6}"/>
              </a:ext>
            </a:extLst>
          </p:cNvPr>
          <p:cNvPicPr>
            <a:picLocks noChangeAspect="1"/>
          </p:cNvPicPr>
          <p:nvPr userDrawn="1"/>
        </p:nvPicPr>
        <p:blipFill>
          <a:blip r:embed="rId8"/>
          <a:srcRect/>
          <a:stretch/>
        </p:blipFill>
        <p:spPr>
          <a:xfrm>
            <a:off x="1249888" y="1311797"/>
            <a:ext cx="272629" cy="272700"/>
          </a:xfrm>
          <a:prstGeom prst="rect">
            <a:avLst/>
          </a:prstGeom>
        </p:spPr>
      </p:pic>
      <p:pic>
        <p:nvPicPr>
          <p:cNvPr id="23" name="Twitter icon with link">
            <a:hlinkClick r:id="rId9" tooltip="https://twitter.com/sap"/>
            <a:extLst>
              <a:ext uri="{FF2B5EF4-FFF2-40B4-BE49-F238E27FC236}">
                <a16:creationId xmlns:a16="http://schemas.microsoft.com/office/drawing/2014/main" id="{9CDAD3DE-8EBE-4DB0-AE69-6F51384B5C72}"/>
              </a:ext>
            </a:extLst>
          </p:cNvPr>
          <p:cNvPicPr>
            <a:picLocks noChangeAspect="1"/>
          </p:cNvPicPr>
          <p:nvPr userDrawn="1"/>
        </p:nvPicPr>
        <p:blipFill>
          <a:blip r:embed="rId10"/>
          <a:srcRect/>
          <a:stretch/>
        </p:blipFill>
        <p:spPr>
          <a:xfrm>
            <a:off x="808444" y="1312470"/>
            <a:ext cx="271286" cy="271357"/>
          </a:xfrm>
          <a:prstGeom prst="rect">
            <a:avLst/>
          </a:prstGeom>
        </p:spPr>
      </p:pic>
      <p:pic>
        <p:nvPicPr>
          <p:cNvPr id="24" name="Facebook icon with link">
            <a:hlinkClick r:id="rId11"/>
            <a:extLst>
              <a:ext uri="{FF2B5EF4-FFF2-40B4-BE49-F238E27FC236}">
                <a16:creationId xmlns:a16="http://schemas.microsoft.com/office/drawing/2014/main" id="{D3D045A0-1772-4E13-8689-493857A19634}"/>
              </a:ext>
            </a:extLst>
          </p:cNvPr>
          <p:cNvPicPr>
            <a:picLocks noChangeAspect="1"/>
          </p:cNvPicPr>
          <p:nvPr userDrawn="1"/>
        </p:nvPicPr>
        <p:blipFill>
          <a:blip r:embed="rId12"/>
          <a:srcRect/>
          <a:stretch/>
        </p:blipFill>
        <p:spPr>
          <a:xfrm>
            <a:off x="365657" y="1311797"/>
            <a:ext cx="272629" cy="272700"/>
          </a:xfrm>
          <a:prstGeom prst="rect">
            <a:avLst/>
          </a:prstGeom>
        </p:spPr>
      </p:pic>
    </p:spTree>
    <p:extLst>
      <p:ext uri="{BB962C8B-B14F-4D97-AF65-F5344CB8AC3E}">
        <p14:creationId xmlns:p14="http://schemas.microsoft.com/office/powerpoint/2010/main" val="371231817"/>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7459999" y="4663251"/>
            <a:ext cx="1472343" cy="270000"/>
          </a:xfrm>
          <a:prstGeom prst="rect">
            <a:avLst/>
          </a:prstGeom>
        </p:spPr>
      </p:pic>
      <p:sp>
        <p:nvSpPr>
          <p:cNvPr id="13" name="Classification"/>
          <p:cNvSpPr txBox="1"/>
          <p:nvPr userDrawn="1"/>
        </p:nvSpPr>
        <p:spPr>
          <a:xfrm>
            <a:off x="215944" y="4327250"/>
            <a:ext cx="3152820" cy="103874"/>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675" b="0"/>
              <a:t>CONFIDENTIAL</a:t>
            </a:r>
            <a:endParaRPr lang="en-US" sz="675" b="0" dirty="0"/>
          </a:p>
        </p:txBody>
      </p:sp>
      <p:sp>
        <p:nvSpPr>
          <p:cNvPr id="19" name="Speaker"/>
          <p:cNvSpPr>
            <a:spLocks noGrp="1"/>
          </p:cNvSpPr>
          <p:nvPr userDrawn="1">
            <p:ph type="subTitle" idx="1" hasCustomPrompt="1"/>
          </p:nvPr>
        </p:nvSpPr>
        <p:spPr bwMode="black">
          <a:xfrm>
            <a:off x="215944" y="3847867"/>
            <a:ext cx="8172252" cy="323165"/>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05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15944" y="3018323"/>
            <a:ext cx="8172252" cy="747897"/>
          </a:xfrm>
        </p:spPr>
        <p:txBody>
          <a:bodyPr vert="horz" wrap="square" lIns="0" tIns="0" rIns="0" bIns="0" rtlCol="0">
            <a:noAutofit/>
          </a:bodyPr>
          <a:lstStyle>
            <a:lvl1pPr>
              <a:lnSpc>
                <a:spcPct val="90000"/>
              </a:lnSpc>
              <a:defRPr lang="de-DE" sz="2699"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9143999" cy="2572505"/>
          </a:xfrm>
          <a:noFill/>
        </p:spPr>
        <p:txBody>
          <a:bodyPr tIns="504000"/>
          <a:lstStyle>
            <a:lvl1pPr algn="ctr">
              <a:defRPr sz="12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73808749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5214783" y="722250"/>
            <a:ext cx="3698037" cy="3699000"/>
          </a:xfrm>
        </p:spPr>
        <p:txBody>
          <a:bodyPr/>
          <a:lstStyle/>
          <a:p>
            <a:r>
              <a:rPr lang="en-US" altLang="zh-TW"/>
              <a:t>Click icon to add picture</a:t>
            </a:r>
            <a:endParaRPr lang="de-DE" dirty="0"/>
          </a:p>
        </p:txBody>
      </p:sp>
      <p:sp>
        <p:nvSpPr>
          <p:cNvPr id="24" name="Classification"/>
          <p:cNvSpPr txBox="1"/>
          <p:nvPr userDrawn="1"/>
        </p:nvSpPr>
        <p:spPr>
          <a:xfrm>
            <a:off x="215944" y="3820399"/>
            <a:ext cx="3152820" cy="11538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675" b="0"/>
              <a:t>CONFIDENTIAL</a:t>
            </a:r>
            <a:endParaRPr lang="en-US" sz="675" b="0" dirty="0"/>
          </a:p>
        </p:txBody>
      </p:sp>
      <p:sp>
        <p:nvSpPr>
          <p:cNvPr id="6" name="Speaker"/>
          <p:cNvSpPr>
            <a:spLocks noGrp="1"/>
          </p:cNvSpPr>
          <p:nvPr userDrawn="1">
            <p:ph type="subTitle" idx="1" hasCustomPrompt="1"/>
          </p:nvPr>
        </p:nvSpPr>
        <p:spPr bwMode="black">
          <a:xfrm>
            <a:off x="215945" y="3201378"/>
            <a:ext cx="4778828" cy="323165"/>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05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15944" y="2029738"/>
            <a:ext cx="4777756" cy="747897"/>
          </a:xfrm>
        </p:spPr>
        <p:txBody>
          <a:bodyPr>
            <a:noAutofit/>
          </a:bodyPr>
          <a:lstStyle>
            <a:lvl1pPr>
              <a:lnSpc>
                <a:spcPct val="90000"/>
              </a:lnSpc>
              <a:defRPr sz="2699"/>
            </a:lvl1pPr>
          </a:lstStyle>
          <a:p>
            <a:pPr fontAlgn="base">
              <a:spcBef>
                <a:spcPct val="50000"/>
              </a:spcBef>
              <a:spcAft>
                <a:spcPct val="0"/>
              </a:spcAft>
              <a:buClr>
                <a:srgbClr val="F0AB00"/>
              </a:buClr>
              <a:buSzPct val="80000"/>
            </a:pPr>
            <a:r>
              <a:rPr lang="en-US" sz="2699" dirty="0"/>
              <a:t>Presentation Title </a:t>
            </a:r>
            <a:br>
              <a:rPr lang="en-US" sz="2699" dirty="0"/>
            </a:br>
            <a:r>
              <a:rPr lang="en-US" sz="2699" dirty="0"/>
              <a:t>Goes Here and Here.</a:t>
            </a:r>
            <a:endParaRPr lang="de-DE" sz="2699"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userDrawn="1"/>
        </p:nvPicPr>
        <p:blipFill>
          <a:blip r:embed="rId2"/>
          <a:stretch>
            <a:fillRect/>
          </a:stretch>
        </p:blipFill>
        <p:spPr>
          <a:xfrm>
            <a:off x="7459999" y="4663251"/>
            <a:ext cx="1472343" cy="270000"/>
          </a:xfrm>
          <a:prstGeom prst="rect">
            <a:avLst/>
          </a:prstGeom>
        </p:spPr>
      </p:pic>
    </p:spTree>
    <p:extLst>
      <p:ext uri="{BB962C8B-B14F-4D97-AF65-F5344CB8AC3E}">
        <p14:creationId xmlns:p14="http://schemas.microsoft.com/office/powerpoint/2010/main" val="215743875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94" y="1198"/>
          <a:ext cx="1586" cy="1190"/>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94" y="1198"/>
                        <a:ext cx="1586" cy="1190"/>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0C7F546B-4F83-4538-BA5D-30831D737FF9}"/>
              </a:ext>
            </a:extLst>
          </p:cNvPr>
          <p:cNvSpPr/>
          <p:nvPr>
            <p:custDataLst>
              <p:tags r:id="rId2"/>
            </p:custDataLst>
          </p:nvPr>
        </p:nvSpPr>
        <p:spPr>
          <a:xfrm>
            <a:off x="0" y="0"/>
            <a:ext cx="161984" cy="121481"/>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135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a:xfrm>
            <a:off x="596174" y="165487"/>
            <a:ext cx="7792589" cy="207749"/>
          </a:xfrm>
        </p:spPr>
        <p:txBody>
          <a:bodyPr/>
          <a:lstStyle/>
          <a:p>
            <a:r>
              <a:rPr lang="en-US" dirty="0"/>
              <a:t>Click to edit Master title style</a:t>
            </a:r>
          </a:p>
        </p:txBody>
      </p:sp>
      <p:grpSp>
        <p:nvGrpSpPr>
          <p:cNvPr id="9" name="Group 8">
            <a:extLst>
              <a:ext uri="{FF2B5EF4-FFF2-40B4-BE49-F238E27FC236}">
                <a16:creationId xmlns:a16="http://schemas.microsoft.com/office/drawing/2014/main" id="{3A91463B-6220-440A-ABDE-A70AD53F6E77}"/>
              </a:ext>
            </a:extLst>
          </p:cNvPr>
          <p:cNvGrpSpPr/>
          <p:nvPr userDrawn="1"/>
        </p:nvGrpSpPr>
        <p:grpSpPr>
          <a:xfrm>
            <a:off x="107933" y="108170"/>
            <a:ext cx="397436" cy="326233"/>
            <a:chOff x="138113" y="741362"/>
            <a:chExt cx="411956" cy="338138"/>
          </a:xfrm>
        </p:grpSpPr>
        <p:sp>
          <p:nvSpPr>
            <p:cNvPr id="10" name="Freeform 4">
              <a:extLst>
                <a:ext uri="{FF2B5EF4-FFF2-40B4-BE49-F238E27FC236}">
                  <a16:creationId xmlns:a16="http://schemas.microsoft.com/office/drawing/2014/main" id="{2A2D9579-49FE-471E-B5F7-4A2A57C2A26B}"/>
                </a:ext>
              </a:extLst>
            </p:cNvPr>
            <p:cNvSpPr/>
            <p:nvPr/>
          </p:nvSpPr>
          <p:spPr>
            <a:xfrm>
              <a:off x="138113" y="760413"/>
              <a:ext cx="226218" cy="319087"/>
            </a:xfrm>
            <a:custGeom>
              <a:avLst/>
              <a:gdLst>
                <a:gd name="connsiteX0" fmla="*/ 200025 w 226218"/>
                <a:gd name="connsiteY0" fmla="*/ 69056 h 319087"/>
                <a:gd name="connsiteX1" fmla="*/ 150018 w 226218"/>
                <a:gd name="connsiteY1" fmla="*/ 169068 h 319087"/>
                <a:gd name="connsiteX2" fmla="*/ 226218 w 226218"/>
                <a:gd name="connsiteY2" fmla="*/ 214312 h 319087"/>
                <a:gd name="connsiteX3" fmla="*/ 180975 w 226218"/>
                <a:gd name="connsiteY3" fmla="*/ 319087 h 319087"/>
                <a:gd name="connsiteX4" fmla="*/ 0 w 226218"/>
                <a:gd name="connsiteY4" fmla="*/ 211931 h 319087"/>
                <a:gd name="connsiteX5" fmla="*/ 83343 w 226218"/>
                <a:gd name="connsiteY5" fmla="*/ 0 h 319087"/>
                <a:gd name="connsiteX6" fmla="*/ 200025 w 226218"/>
                <a:gd name="connsiteY6" fmla="*/ 69056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218" h="319087">
                  <a:moveTo>
                    <a:pt x="200025" y="69056"/>
                  </a:moveTo>
                  <a:lnTo>
                    <a:pt x="150018" y="169068"/>
                  </a:lnTo>
                  <a:lnTo>
                    <a:pt x="226218" y="214312"/>
                  </a:lnTo>
                  <a:lnTo>
                    <a:pt x="180975" y="319087"/>
                  </a:lnTo>
                  <a:lnTo>
                    <a:pt x="0" y="211931"/>
                  </a:lnTo>
                  <a:lnTo>
                    <a:pt x="83343" y="0"/>
                  </a:lnTo>
                  <a:lnTo>
                    <a:pt x="200025" y="69056"/>
                  </a:lnTo>
                  <a:close/>
                </a:path>
              </a:pathLst>
            </a:custGeom>
            <a:solidFill>
              <a:srgbClr val="FDF77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1" name="Freeform 5">
              <a:extLst>
                <a:ext uri="{FF2B5EF4-FFF2-40B4-BE49-F238E27FC236}">
                  <a16:creationId xmlns:a16="http://schemas.microsoft.com/office/drawing/2014/main" id="{B074B1FF-8104-4BED-B1F1-9B36DBAFC580}"/>
                </a:ext>
              </a:extLst>
            </p:cNvPr>
            <p:cNvSpPr/>
            <p:nvPr/>
          </p:nvSpPr>
          <p:spPr>
            <a:xfrm>
              <a:off x="319088" y="848519"/>
              <a:ext cx="230981" cy="230981"/>
            </a:xfrm>
            <a:custGeom>
              <a:avLst/>
              <a:gdLst>
                <a:gd name="connsiteX0" fmla="*/ 0 w 230981"/>
                <a:gd name="connsiteY0" fmla="*/ 230981 h 230981"/>
                <a:gd name="connsiteX1" fmla="*/ 157162 w 230981"/>
                <a:gd name="connsiteY1" fmla="*/ 192881 h 230981"/>
                <a:gd name="connsiteX2" fmla="*/ 230981 w 230981"/>
                <a:gd name="connsiteY2" fmla="*/ 0 h 230981"/>
                <a:gd name="connsiteX3" fmla="*/ 88106 w 230981"/>
                <a:gd name="connsiteY3" fmla="*/ 23812 h 230981"/>
                <a:gd name="connsiteX4" fmla="*/ 0 w 230981"/>
                <a:gd name="connsiteY4" fmla="*/ 230981 h 230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981" h="230981">
                  <a:moveTo>
                    <a:pt x="0" y="230981"/>
                  </a:moveTo>
                  <a:lnTo>
                    <a:pt x="157162" y="192881"/>
                  </a:lnTo>
                  <a:lnTo>
                    <a:pt x="230981" y="0"/>
                  </a:lnTo>
                  <a:lnTo>
                    <a:pt x="88106" y="23812"/>
                  </a:lnTo>
                  <a:lnTo>
                    <a:pt x="0" y="230981"/>
                  </a:lnTo>
                  <a:close/>
                </a:path>
              </a:pathLst>
            </a:custGeom>
            <a:gradFill flip="none" rotWithShape="1">
              <a:gsLst>
                <a:gs pos="0">
                  <a:srgbClr val="EDE791"/>
                </a:gs>
                <a:gs pos="100000">
                  <a:srgbClr val="EDF192"/>
                </a:gs>
              </a:gsLst>
              <a:path path="circle">
                <a:fillToRect t="100000" r="100000"/>
              </a:path>
              <a:tileRect l="-100000" b="-100000"/>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2" name="Freeform 6">
              <a:extLst>
                <a:ext uri="{FF2B5EF4-FFF2-40B4-BE49-F238E27FC236}">
                  <a16:creationId xmlns:a16="http://schemas.microsoft.com/office/drawing/2014/main" id="{B0F7E18C-6606-4F9A-BB06-62A2A42E797C}"/>
                </a:ext>
              </a:extLst>
            </p:cNvPr>
            <p:cNvSpPr/>
            <p:nvPr/>
          </p:nvSpPr>
          <p:spPr>
            <a:xfrm>
              <a:off x="219075" y="741362"/>
              <a:ext cx="326231" cy="130969"/>
            </a:xfrm>
            <a:custGeom>
              <a:avLst/>
              <a:gdLst>
                <a:gd name="connsiteX0" fmla="*/ 0 w 326231"/>
                <a:gd name="connsiteY0" fmla="*/ 14288 h 130969"/>
                <a:gd name="connsiteX1" fmla="*/ 185738 w 326231"/>
                <a:gd name="connsiteY1" fmla="*/ 130969 h 130969"/>
                <a:gd name="connsiteX2" fmla="*/ 326231 w 326231"/>
                <a:gd name="connsiteY2" fmla="*/ 107156 h 130969"/>
                <a:gd name="connsiteX3" fmla="*/ 147638 w 326231"/>
                <a:gd name="connsiteY3" fmla="*/ 0 h 130969"/>
                <a:gd name="connsiteX4" fmla="*/ 0 w 326231"/>
                <a:gd name="connsiteY4" fmla="*/ 14288 h 130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231" h="130969">
                  <a:moveTo>
                    <a:pt x="0" y="14288"/>
                  </a:moveTo>
                  <a:lnTo>
                    <a:pt x="185738" y="130969"/>
                  </a:lnTo>
                  <a:lnTo>
                    <a:pt x="326231" y="107156"/>
                  </a:lnTo>
                  <a:lnTo>
                    <a:pt x="147638" y="0"/>
                  </a:lnTo>
                  <a:lnTo>
                    <a:pt x="0" y="14288"/>
                  </a:lnTo>
                  <a:close/>
                </a:path>
              </a:pathLst>
            </a:custGeom>
            <a:solidFill>
              <a:srgbClr val="00A19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spTree>
    <p:extLst>
      <p:ext uri="{BB962C8B-B14F-4D97-AF65-F5344CB8AC3E}">
        <p14:creationId xmlns:p14="http://schemas.microsoft.com/office/powerpoint/2010/main" val="3296723921"/>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7_Nur Titel">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pic>
        <p:nvPicPr>
          <p:cNvPr id="5" name="Graphic 4">
            <a:extLst>
              <a:ext uri="{FF2B5EF4-FFF2-40B4-BE49-F238E27FC236}">
                <a16:creationId xmlns:a16="http://schemas.microsoft.com/office/drawing/2014/main" id="{B4FF74E5-02F0-4146-B0FC-BA43B560797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rot="16200000">
            <a:off x="1141660" y="129205"/>
            <a:ext cx="128486" cy="128453"/>
          </a:xfrm>
          <a:prstGeom prst="rect">
            <a:avLst/>
          </a:prstGeom>
        </p:spPr>
      </p:pic>
      <p:pic>
        <p:nvPicPr>
          <p:cNvPr id="6" name="Graphic 5">
            <a:extLst>
              <a:ext uri="{FF2B5EF4-FFF2-40B4-BE49-F238E27FC236}">
                <a16:creationId xmlns:a16="http://schemas.microsoft.com/office/drawing/2014/main" id="{266C2068-D3AA-4CF4-8CA7-A09AF233A85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rot="16200000">
            <a:off x="3747470" y="129205"/>
            <a:ext cx="128486" cy="128453"/>
          </a:xfrm>
          <a:prstGeom prst="rect">
            <a:avLst/>
          </a:prstGeom>
        </p:spPr>
      </p:pic>
      <p:pic>
        <p:nvPicPr>
          <p:cNvPr id="7" name="Graphic 6">
            <a:extLst>
              <a:ext uri="{FF2B5EF4-FFF2-40B4-BE49-F238E27FC236}">
                <a16:creationId xmlns:a16="http://schemas.microsoft.com/office/drawing/2014/main" id="{371568F8-E4D0-4604-A5A1-0DABAC905AC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rot="16200000">
            <a:off x="5434998" y="129205"/>
            <a:ext cx="128486" cy="128453"/>
          </a:xfrm>
          <a:prstGeom prst="rect">
            <a:avLst/>
          </a:prstGeom>
        </p:spPr>
      </p:pic>
      <p:pic>
        <p:nvPicPr>
          <p:cNvPr id="8" name="Graphic 7">
            <a:extLst>
              <a:ext uri="{FF2B5EF4-FFF2-40B4-BE49-F238E27FC236}">
                <a16:creationId xmlns:a16="http://schemas.microsoft.com/office/drawing/2014/main" id="{0D82BD6B-F4B3-49D3-8ECF-2FF12C4447F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rot="16200000">
            <a:off x="7656187" y="129205"/>
            <a:ext cx="128486" cy="128453"/>
          </a:xfrm>
          <a:prstGeom prst="rect">
            <a:avLst/>
          </a:prstGeom>
        </p:spPr>
      </p:pic>
      <p:sp>
        <p:nvSpPr>
          <p:cNvPr id="9" name="TextBox 8">
            <a:extLst>
              <a:ext uri="{FF2B5EF4-FFF2-40B4-BE49-F238E27FC236}">
                <a16:creationId xmlns:a16="http://schemas.microsoft.com/office/drawing/2014/main" id="{66FC173E-6F74-425E-876F-08B13994ABE5}"/>
              </a:ext>
            </a:extLst>
          </p:cNvPr>
          <p:cNvSpPr txBox="1"/>
          <p:nvPr userDrawn="1"/>
        </p:nvSpPr>
        <p:spPr>
          <a:xfrm>
            <a:off x="405408" y="89556"/>
            <a:ext cx="432811" cy="20774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zh-TW" altLang="en-US" sz="675" kern="0" dirty="0">
                <a:ea typeface="Arial Unicode MS" pitchFamily="34" charset="-128"/>
                <a:cs typeface="Arial Unicode MS" pitchFamily="34" charset="-128"/>
              </a:rPr>
              <a:t>現狀、挑戰</a:t>
            </a:r>
            <a:br>
              <a:rPr lang="en-US" altLang="zh-TW" sz="675" kern="0" dirty="0">
                <a:ea typeface="Arial Unicode MS" pitchFamily="34" charset="-128"/>
                <a:cs typeface="Arial Unicode MS" pitchFamily="34" charset="-128"/>
              </a:rPr>
            </a:br>
            <a:r>
              <a:rPr lang="zh-TW" altLang="en-US" sz="675" kern="0" dirty="0">
                <a:ea typeface="Arial Unicode MS" pitchFamily="34" charset="-128"/>
                <a:cs typeface="Arial Unicode MS" pitchFamily="34" charset="-128"/>
              </a:rPr>
              <a:t>、解決方案</a:t>
            </a:r>
            <a:endParaRPr lang="en-US" sz="675" kern="0" dirty="0" err="1">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96F7F6B5-8B74-4625-A1C6-6C0B016DE411}"/>
              </a:ext>
            </a:extLst>
          </p:cNvPr>
          <p:cNvSpPr txBox="1"/>
          <p:nvPr userDrawn="1"/>
        </p:nvSpPr>
        <p:spPr>
          <a:xfrm>
            <a:off x="1573456" y="89556"/>
            <a:ext cx="1870705" cy="207749"/>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altLang="zh-TW" sz="675" kern="0" dirty="0">
                <a:ea typeface="Arial Unicode MS" pitchFamily="34" charset="-128"/>
                <a:cs typeface="Arial Unicode MS" pitchFamily="34" charset="-128"/>
              </a:rPr>
              <a:t>SAP Cloud Integration </a:t>
            </a:r>
            <a:r>
              <a:rPr lang="zh-TW" altLang="en-US" sz="675" kern="0" dirty="0">
                <a:ea typeface="Arial Unicode MS" pitchFamily="34" charset="-128"/>
                <a:cs typeface="Arial Unicode MS" pitchFamily="34" charset="-128"/>
              </a:rPr>
              <a:t>如何協助</a:t>
            </a:r>
            <a:br>
              <a:rPr lang="en-US" altLang="zh-TW" sz="675" kern="0" dirty="0">
                <a:ea typeface="Arial Unicode MS" pitchFamily="34" charset="-128"/>
                <a:cs typeface="Arial Unicode MS" pitchFamily="34" charset="-128"/>
              </a:rPr>
            </a:br>
            <a:r>
              <a:rPr lang="zh-TW" altLang="en-US" sz="675" kern="0" dirty="0">
                <a:ea typeface="Arial Unicode MS" pitchFamily="34" charset="-128"/>
                <a:cs typeface="Arial Unicode MS" pitchFamily="34" charset="-128"/>
              </a:rPr>
              <a:t>研華實現 </a:t>
            </a:r>
            <a:r>
              <a:rPr lang="en-US" altLang="zh-TW" sz="675" kern="0" dirty="0">
                <a:ea typeface="Arial Unicode MS" pitchFamily="34" charset="-128"/>
                <a:cs typeface="Arial Unicode MS" pitchFamily="34" charset="-128"/>
              </a:rPr>
              <a:t>SAP – SAP </a:t>
            </a:r>
            <a:r>
              <a:rPr lang="zh-TW" altLang="en-US" sz="675" kern="0" dirty="0">
                <a:ea typeface="Arial Unicode MS" pitchFamily="34" charset="-128"/>
                <a:cs typeface="Arial Unicode MS" pitchFamily="34" charset="-128"/>
              </a:rPr>
              <a:t>與 </a:t>
            </a:r>
            <a:r>
              <a:rPr lang="en-US" altLang="zh-TW" sz="675" kern="0" dirty="0">
                <a:ea typeface="Arial Unicode MS" pitchFamily="34" charset="-128"/>
                <a:cs typeface="Arial Unicode MS" pitchFamily="34" charset="-128"/>
              </a:rPr>
              <a:t>SAP – </a:t>
            </a:r>
            <a:r>
              <a:rPr lang="zh-TW" altLang="en-US" sz="675" kern="0" dirty="0">
                <a:ea typeface="Arial Unicode MS" pitchFamily="34" charset="-128"/>
                <a:cs typeface="Arial Unicode MS" pitchFamily="34" charset="-128"/>
              </a:rPr>
              <a:t>非 </a:t>
            </a:r>
            <a:r>
              <a:rPr lang="en-US" altLang="zh-TW" sz="675" kern="0" dirty="0">
                <a:ea typeface="Arial Unicode MS" pitchFamily="34" charset="-128"/>
                <a:cs typeface="Arial Unicode MS" pitchFamily="34" charset="-128"/>
              </a:rPr>
              <a:t>SAP</a:t>
            </a:r>
            <a:r>
              <a:rPr lang="zh-TW" altLang="en-US" sz="675" kern="0" dirty="0">
                <a:ea typeface="Arial Unicode MS" pitchFamily="34" charset="-128"/>
                <a:cs typeface="Arial Unicode MS" pitchFamily="34" charset="-128"/>
              </a:rPr>
              <a:t> 資料整合</a:t>
            </a:r>
            <a:endParaRPr lang="en-US" sz="675" kern="0" dirty="0">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FAEEF4C8-D74F-424A-AB3B-693AEA789790}"/>
              </a:ext>
            </a:extLst>
          </p:cNvPr>
          <p:cNvSpPr txBox="1"/>
          <p:nvPr userDrawn="1"/>
        </p:nvSpPr>
        <p:spPr>
          <a:xfrm>
            <a:off x="4179385" y="89556"/>
            <a:ext cx="952184" cy="207749"/>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en-US" altLang="zh-TW" sz="675" kern="0" dirty="0">
                <a:ea typeface="Arial Unicode MS" pitchFamily="34" charset="-128"/>
                <a:cs typeface="Arial Unicode MS" pitchFamily="34" charset="-128"/>
              </a:rPr>
              <a:t>SAP CPQ </a:t>
            </a:r>
            <a:r>
              <a:rPr lang="zh-TW" altLang="en-US" sz="675" kern="0" dirty="0"/>
              <a:t>與 </a:t>
            </a:r>
            <a:r>
              <a:rPr lang="en-US" altLang="zh-TW" sz="675" kern="0" dirty="0">
                <a:ea typeface="Arial Unicode MS" pitchFamily="34" charset="-128"/>
              </a:rPr>
              <a:t>Salesforce </a:t>
            </a:r>
            <a:br>
              <a:rPr lang="en-US" altLang="zh-TW" sz="675" kern="0" dirty="0">
                <a:ea typeface="Arial Unicode MS" pitchFamily="34" charset="-128"/>
              </a:rPr>
            </a:br>
            <a:r>
              <a:rPr lang="zh-TW" altLang="en-US" sz="675" kern="0" dirty="0"/>
              <a:t>的內建整合模組介紹</a:t>
            </a:r>
            <a:endParaRPr lang="en-US" sz="675" kern="0" dirty="0">
              <a:ea typeface="Arial Unicode MS" pitchFamily="34" charset="-128"/>
            </a:endParaRPr>
          </a:p>
        </p:txBody>
      </p:sp>
      <p:sp>
        <p:nvSpPr>
          <p:cNvPr id="12" name="TextBox 11">
            <a:extLst>
              <a:ext uri="{FF2B5EF4-FFF2-40B4-BE49-F238E27FC236}">
                <a16:creationId xmlns:a16="http://schemas.microsoft.com/office/drawing/2014/main" id="{ED57EE19-CA9A-41EC-989B-B1C9A2B0795A}"/>
              </a:ext>
            </a:extLst>
          </p:cNvPr>
          <p:cNvSpPr txBox="1"/>
          <p:nvPr userDrawn="1"/>
        </p:nvSpPr>
        <p:spPr>
          <a:xfrm>
            <a:off x="5866843" y="89556"/>
            <a:ext cx="1485984" cy="207749"/>
          </a:xfrm>
          <a:prstGeom prst="rect">
            <a:avLst/>
          </a:prstGeom>
          <a:noFill/>
        </p:spPr>
        <p:txBody>
          <a:bodyPr wrap="none" lIns="0" tIns="0" rIns="0" bIns="0" rtlCol="0">
            <a:spAutoFit/>
          </a:bodyPr>
          <a:lstStyle/>
          <a:p>
            <a:pPr algn="ctr" fontAlgn="base">
              <a:spcBef>
                <a:spcPct val="50000"/>
              </a:spcBef>
              <a:spcAft>
                <a:spcPct val="0"/>
              </a:spcAft>
              <a:buClr>
                <a:srgbClr val="F0AB00"/>
              </a:buClr>
              <a:buSzPct val="80000"/>
            </a:pPr>
            <a:r>
              <a:rPr lang="zh-TW" altLang="en-US" sz="675" kern="0" dirty="0">
                <a:ea typeface="Arial Unicode MS" pitchFamily="34" charset="-128"/>
                <a:cs typeface="Arial Unicode MS" pitchFamily="34" charset="-128"/>
              </a:rPr>
              <a:t>整體效益，</a:t>
            </a:r>
            <a:br>
              <a:rPr lang="en-US" altLang="zh-TW" sz="675" kern="0" dirty="0">
                <a:ea typeface="Arial Unicode MS" pitchFamily="34" charset="-128"/>
                <a:cs typeface="Arial Unicode MS" pitchFamily="34" charset="-128"/>
              </a:rPr>
            </a:br>
            <a:r>
              <a:rPr lang="zh-TW" altLang="en-US" sz="675" kern="0" dirty="0">
                <a:ea typeface="Arial Unicode MS" pitchFamily="34" charset="-128"/>
                <a:cs typeface="Arial Unicode MS" pitchFamily="34" charset="-128"/>
              </a:rPr>
              <a:t>為什麼要選擇 </a:t>
            </a:r>
            <a:r>
              <a:rPr lang="en-US" altLang="zh-TW" sz="675" kern="0" dirty="0">
                <a:ea typeface="Arial Unicode MS" pitchFamily="34" charset="-128"/>
                <a:cs typeface="Arial Unicode MS" pitchFamily="34" charset="-128"/>
              </a:rPr>
              <a:t>SAP Cloud Integration</a:t>
            </a:r>
            <a:r>
              <a:rPr lang="zh-TW" altLang="en-US" sz="675" kern="0" dirty="0">
                <a:ea typeface="Arial Unicode MS" pitchFamily="34" charset="-128"/>
                <a:cs typeface="Arial Unicode MS" pitchFamily="34" charset="-128"/>
              </a:rPr>
              <a:t>？</a:t>
            </a:r>
            <a:endParaRPr lang="en-US" sz="675" kern="0" dirty="0" err="1">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4A9B6ED5-2CDB-4ED1-8B62-1E9383B5C5C8}"/>
              </a:ext>
            </a:extLst>
          </p:cNvPr>
          <p:cNvSpPr txBox="1"/>
          <p:nvPr userDrawn="1"/>
        </p:nvSpPr>
        <p:spPr>
          <a:xfrm>
            <a:off x="8088229" y="141494"/>
            <a:ext cx="519373" cy="103875"/>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zh-TW" altLang="en-US" sz="675" kern="0" dirty="0">
                <a:ea typeface="Arial Unicode MS" pitchFamily="34" charset="-128"/>
                <a:cs typeface="Arial Unicode MS" pitchFamily="34" charset="-128"/>
              </a:rPr>
              <a:t>我們的下一步</a:t>
            </a:r>
            <a:endParaRPr lang="en-US" sz="675"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708682001"/>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Copyright">
    <p:spTree>
      <p:nvGrpSpPr>
        <p:cNvPr id="1" name=""/>
        <p:cNvGrpSpPr/>
        <p:nvPr/>
      </p:nvGrpSpPr>
      <p:grpSpPr>
        <a:xfrm>
          <a:off x="0" y="0"/>
          <a:ext cx="0" cy="0"/>
          <a:chOff x="0" y="0"/>
          <a:chExt cx="0" cy="0"/>
        </a:xfrm>
      </p:grpSpPr>
      <p:pic>
        <p:nvPicPr>
          <p:cNvPr id="16" name="SAP Logo" descr="SAP Logo" title="SAP Logo"/>
          <p:cNvPicPr>
            <a:picLocks noChangeAspect="1"/>
          </p:cNvPicPr>
          <p:nvPr userDrawn="1"/>
        </p:nvPicPr>
        <p:blipFill>
          <a:blip r:embed="rId2"/>
          <a:stretch>
            <a:fillRect/>
          </a:stretch>
        </p:blipFill>
        <p:spPr>
          <a:xfrm>
            <a:off x="7292275" y="4495500"/>
            <a:ext cx="1472343" cy="270000"/>
          </a:xfrm>
          <a:prstGeom prst="rect">
            <a:avLst/>
          </a:prstGeom>
        </p:spPr>
      </p:pic>
      <p:sp>
        <p:nvSpPr>
          <p:cNvPr id="19" name="Copyright information English"/>
          <p:cNvSpPr txBox="1"/>
          <p:nvPr userDrawn="1"/>
        </p:nvSpPr>
        <p:spPr bwMode="black">
          <a:xfrm>
            <a:off x="377330" y="1983969"/>
            <a:ext cx="4403086" cy="2781531"/>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600" b="0" noProof="0" dirty="0"/>
              <a:t>© 2021 SAP SE or an SAP affiliate company. All rights reserved.</a:t>
            </a:r>
            <a:endParaRPr lang="de-DE" sz="600" kern="0" dirty="0">
              <a:ea typeface="Arial Unicode MS" pitchFamily="34" charset="-128"/>
              <a:cs typeface="Arial Unicode MS" pitchFamily="34" charset="-128"/>
            </a:endParaRPr>
          </a:p>
          <a:p>
            <a:pPr>
              <a:spcBef>
                <a:spcPts val="450"/>
              </a:spcBef>
            </a:pPr>
            <a:r>
              <a:rPr lang="en-US" sz="6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450"/>
              </a:spcBef>
            </a:pPr>
            <a:r>
              <a:rPr lang="en-US" sz="6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450"/>
              </a:spcBef>
            </a:pPr>
            <a:r>
              <a:rPr lang="en-US" sz="6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450"/>
              </a:spcBef>
            </a:pPr>
            <a:r>
              <a:rPr lang="en-US" sz="6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600" kern="1200" baseline="0" dirty="0">
                <a:solidFill>
                  <a:schemeClr val="tx1"/>
                </a:solidFill>
                <a:latin typeface="Arial"/>
                <a:ea typeface="Arial Unicode MS" panose="020B0604020202020204" pitchFamily="34" charset="-128"/>
                <a:cs typeface="+mn-cs"/>
              </a:rPr>
              <a:t> </a:t>
            </a:r>
            <a:r>
              <a:rPr lang="en-US" sz="6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450"/>
              </a:spcBef>
            </a:pPr>
            <a:r>
              <a:rPr lang="en-US" sz="6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450"/>
              </a:spcBef>
            </a:pPr>
            <a:r>
              <a:rPr lang="en-US" sz="600" kern="1200" dirty="0">
                <a:solidFill>
                  <a:schemeClr val="tx1"/>
                </a:solidFill>
                <a:latin typeface="Arial"/>
                <a:ea typeface="Arial Unicode MS" panose="020B0604020202020204" pitchFamily="34" charset="-128"/>
                <a:cs typeface="+mn-cs"/>
              </a:rPr>
              <a:t>See </a:t>
            </a:r>
            <a:r>
              <a:rPr lang="en-US" sz="600" kern="1200" dirty="0">
                <a:solidFill>
                  <a:schemeClr val="tx1"/>
                </a:solidFill>
                <a:latin typeface="Arial"/>
                <a:ea typeface="Arial Unicode MS" panose="020B0604020202020204" pitchFamily="34" charset="-128"/>
                <a:cs typeface="+mn-cs"/>
                <a:hlinkClick r:id="rId3"/>
              </a:rPr>
              <a:t>www.sap.com/trademark</a:t>
            </a:r>
            <a:r>
              <a:rPr lang="en-US" sz="600" kern="1200" dirty="0">
                <a:solidFill>
                  <a:schemeClr val="tx1"/>
                </a:solidFill>
                <a:latin typeface="Arial"/>
                <a:ea typeface="Arial Unicode MS" panose="020B0604020202020204" pitchFamily="34" charset="-128"/>
                <a:cs typeface="+mn-cs"/>
              </a:rPr>
              <a:t> for additional trademark information and notices.</a:t>
            </a:r>
          </a:p>
        </p:txBody>
      </p:sp>
      <p:sp>
        <p:nvSpPr>
          <p:cNvPr id="44" name="www.sap.com - contact SAP link">
            <a:hlinkClick r:id="rId4" tooltip="www.sap.com/contactsap"/>
          </p:cNvPr>
          <p:cNvSpPr txBox="1"/>
          <p:nvPr userDrawn="1"/>
        </p:nvSpPr>
        <p:spPr bwMode="black">
          <a:xfrm>
            <a:off x="377330" y="1846049"/>
            <a:ext cx="1661110"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825" b="1" kern="1200" dirty="0">
                <a:solidFill>
                  <a:schemeClr val="accent1"/>
                </a:solidFill>
                <a:latin typeface="Arial"/>
                <a:ea typeface="Arial Unicode MS" panose="020B0604020202020204" pitchFamily="34" charset="-128"/>
                <a:cs typeface="+mn-cs"/>
              </a:rPr>
              <a:t>www.sap.com</a:t>
            </a:r>
            <a:r>
              <a:rPr lang="en-US" sz="825" b="1" kern="1200" dirty="0">
                <a:solidFill>
                  <a:schemeClr val="tx1"/>
                </a:solidFill>
                <a:latin typeface="Arial"/>
                <a:ea typeface="Arial Unicode MS" panose="020B0604020202020204" pitchFamily="34" charset="-128"/>
                <a:cs typeface="+mn-cs"/>
              </a:rPr>
              <a:t>/contactsap</a:t>
            </a:r>
          </a:p>
        </p:txBody>
      </p:sp>
      <p:sp>
        <p:nvSpPr>
          <p:cNvPr id="43" name="Follow all of SAP"/>
          <p:cNvSpPr txBox="1"/>
          <p:nvPr userDrawn="1"/>
        </p:nvSpPr>
        <p:spPr bwMode="black">
          <a:xfrm>
            <a:off x="377331" y="1095751"/>
            <a:ext cx="921172" cy="126958"/>
          </a:xfrm>
          <a:prstGeom prst="rect">
            <a:avLst/>
          </a:prstGeom>
          <a:noFill/>
        </p:spPr>
        <p:txBody>
          <a:bodyPr wrap="square" lIns="0" tIns="0" rIns="0" bIns="0" rtlCol="0" anchor="b">
            <a:noAutofit/>
          </a:bodyPr>
          <a:lstStyle/>
          <a:p>
            <a:pPr marL="0" marR="0" lvl="0" indent="0" algn="l" defTabSz="816364" rtl="0" eaLnBrk="1" fontAlgn="auto" latinLnBrk="0" hangingPunct="1">
              <a:lnSpc>
                <a:spcPct val="100000"/>
              </a:lnSpc>
              <a:spcBef>
                <a:spcPts val="900"/>
              </a:spcBef>
              <a:spcAft>
                <a:spcPts val="0"/>
              </a:spcAft>
              <a:buClrTx/>
              <a:buSzTx/>
              <a:buFontTx/>
              <a:buNone/>
              <a:tabLst/>
              <a:defRPr/>
            </a:pPr>
            <a:r>
              <a:rPr lang="en-US" sz="825" b="0" kern="1200" dirty="0">
                <a:solidFill>
                  <a:schemeClr val="tx1"/>
                </a:solidFill>
                <a:latin typeface="Arial"/>
                <a:ea typeface="Arial Unicode MS" panose="020B0604020202020204" pitchFamily="34" charset="-128"/>
                <a:cs typeface="+mn-cs"/>
              </a:rPr>
              <a:t>Follow us</a:t>
            </a:r>
          </a:p>
        </p:txBody>
      </p:sp>
      <p:pic>
        <p:nvPicPr>
          <p:cNvPr id="10" name="Linkedin icon with link">
            <a:hlinkClick r:id="rId5"/>
            <a:extLst>
              <a:ext uri="{FF2B5EF4-FFF2-40B4-BE49-F238E27FC236}">
                <a16:creationId xmlns:a16="http://schemas.microsoft.com/office/drawing/2014/main" id="{D03BED7D-4C1C-D348-B7EC-3275C42250B4}"/>
              </a:ext>
            </a:extLst>
          </p:cNvPr>
          <p:cNvPicPr>
            <a:picLocks noChangeAspect="1"/>
          </p:cNvPicPr>
          <p:nvPr userDrawn="1"/>
        </p:nvPicPr>
        <p:blipFill>
          <a:blip r:embed="rId6"/>
          <a:srcRect/>
          <a:stretch/>
        </p:blipFill>
        <p:spPr>
          <a:xfrm>
            <a:off x="1692675" y="1312470"/>
            <a:ext cx="271286" cy="271357"/>
          </a:xfrm>
          <a:prstGeom prst="rect">
            <a:avLst/>
          </a:prstGeom>
        </p:spPr>
      </p:pic>
      <p:pic>
        <p:nvPicPr>
          <p:cNvPr id="11" name="YouTube icon with link">
            <a:hlinkClick r:id="rId7"/>
            <a:extLst>
              <a:ext uri="{FF2B5EF4-FFF2-40B4-BE49-F238E27FC236}">
                <a16:creationId xmlns:a16="http://schemas.microsoft.com/office/drawing/2014/main" id="{4550E8CF-5571-DB45-85AB-8ACD63D7F0D9}"/>
              </a:ext>
            </a:extLst>
          </p:cNvPr>
          <p:cNvPicPr>
            <a:picLocks noChangeAspect="1"/>
          </p:cNvPicPr>
          <p:nvPr userDrawn="1"/>
        </p:nvPicPr>
        <p:blipFill>
          <a:blip r:embed="rId8"/>
          <a:srcRect/>
          <a:stretch/>
        </p:blipFill>
        <p:spPr>
          <a:xfrm>
            <a:off x="1249888" y="1311797"/>
            <a:ext cx="272629" cy="272700"/>
          </a:xfrm>
          <a:prstGeom prst="rect">
            <a:avLst/>
          </a:prstGeom>
        </p:spPr>
      </p:pic>
      <p:pic>
        <p:nvPicPr>
          <p:cNvPr id="12" name="Twitter icon with link">
            <a:hlinkClick r:id="rId9" tooltip="https://twitter.com/sap"/>
            <a:extLst>
              <a:ext uri="{FF2B5EF4-FFF2-40B4-BE49-F238E27FC236}">
                <a16:creationId xmlns:a16="http://schemas.microsoft.com/office/drawing/2014/main" id="{3A3DEA53-744B-5D49-B9C4-B3DD2B6F8890}"/>
              </a:ext>
            </a:extLst>
          </p:cNvPr>
          <p:cNvPicPr>
            <a:picLocks noChangeAspect="1"/>
          </p:cNvPicPr>
          <p:nvPr userDrawn="1"/>
        </p:nvPicPr>
        <p:blipFill>
          <a:blip r:embed="rId10"/>
          <a:srcRect/>
          <a:stretch/>
        </p:blipFill>
        <p:spPr>
          <a:xfrm>
            <a:off x="808444" y="1312470"/>
            <a:ext cx="271286" cy="271357"/>
          </a:xfrm>
          <a:prstGeom prst="rect">
            <a:avLst/>
          </a:prstGeom>
        </p:spPr>
      </p:pic>
      <p:pic>
        <p:nvPicPr>
          <p:cNvPr id="13" name="Facebook icon with link">
            <a:hlinkClick r:id="rId11"/>
            <a:extLst>
              <a:ext uri="{FF2B5EF4-FFF2-40B4-BE49-F238E27FC236}">
                <a16:creationId xmlns:a16="http://schemas.microsoft.com/office/drawing/2014/main" id="{0574D7D9-99A0-C642-8DCC-BBDFBACB0C47}"/>
              </a:ext>
            </a:extLst>
          </p:cNvPr>
          <p:cNvPicPr>
            <a:picLocks noChangeAspect="1"/>
          </p:cNvPicPr>
          <p:nvPr userDrawn="1"/>
        </p:nvPicPr>
        <p:blipFill>
          <a:blip r:embed="rId12"/>
          <a:srcRect/>
          <a:stretch/>
        </p:blipFill>
        <p:spPr>
          <a:xfrm>
            <a:off x="365657" y="1311797"/>
            <a:ext cx="272629" cy="272700"/>
          </a:xfrm>
          <a:prstGeom prst="rect">
            <a:avLst/>
          </a:prstGeom>
        </p:spPr>
      </p:pic>
    </p:spTree>
    <p:extLst>
      <p:ext uri="{BB962C8B-B14F-4D97-AF65-F5344CB8AC3E}">
        <p14:creationId xmlns:p14="http://schemas.microsoft.com/office/powerpoint/2010/main" val="1140004954"/>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1594" y="1198"/>
          <a:ext cx="1586" cy="1190"/>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94" y="1198"/>
                        <a:ext cx="1586" cy="1190"/>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0C7F546B-4F83-4538-BA5D-30831D737FF9}"/>
              </a:ext>
            </a:extLst>
          </p:cNvPr>
          <p:cNvSpPr/>
          <p:nvPr>
            <p:custDataLst>
              <p:tags r:id="rId2"/>
            </p:custDataLst>
          </p:nvPr>
        </p:nvSpPr>
        <p:spPr>
          <a:xfrm>
            <a:off x="0" y="0"/>
            <a:ext cx="161984" cy="121481"/>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135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 name="Title 1"/>
          <p:cNvSpPr>
            <a:spLocks noGrp="1"/>
          </p:cNvSpPr>
          <p:nvPr>
            <p:ph type="title"/>
          </p:nvPr>
        </p:nvSpPr>
        <p:spPr>
          <a:xfrm>
            <a:off x="596174" y="165487"/>
            <a:ext cx="7792589" cy="207749"/>
          </a:xfrm>
        </p:spPr>
        <p:txBody>
          <a:bodyPr/>
          <a:lstStyle/>
          <a:p>
            <a:r>
              <a:rPr lang="en-US" dirty="0"/>
              <a:t>Click to edit Master title style</a:t>
            </a:r>
          </a:p>
        </p:txBody>
      </p:sp>
      <p:grpSp>
        <p:nvGrpSpPr>
          <p:cNvPr id="9" name="Group 8">
            <a:extLst>
              <a:ext uri="{FF2B5EF4-FFF2-40B4-BE49-F238E27FC236}">
                <a16:creationId xmlns:a16="http://schemas.microsoft.com/office/drawing/2014/main" id="{3A91463B-6220-440A-ABDE-A70AD53F6E77}"/>
              </a:ext>
            </a:extLst>
          </p:cNvPr>
          <p:cNvGrpSpPr/>
          <p:nvPr userDrawn="1"/>
        </p:nvGrpSpPr>
        <p:grpSpPr>
          <a:xfrm>
            <a:off x="107933" y="108170"/>
            <a:ext cx="397436" cy="326233"/>
            <a:chOff x="138113" y="741362"/>
            <a:chExt cx="411956" cy="338138"/>
          </a:xfrm>
        </p:grpSpPr>
        <p:sp>
          <p:nvSpPr>
            <p:cNvPr id="10" name="Freeform 4">
              <a:extLst>
                <a:ext uri="{FF2B5EF4-FFF2-40B4-BE49-F238E27FC236}">
                  <a16:creationId xmlns:a16="http://schemas.microsoft.com/office/drawing/2014/main" id="{2A2D9579-49FE-471E-B5F7-4A2A57C2A26B}"/>
                </a:ext>
              </a:extLst>
            </p:cNvPr>
            <p:cNvSpPr/>
            <p:nvPr/>
          </p:nvSpPr>
          <p:spPr>
            <a:xfrm>
              <a:off x="138113" y="760413"/>
              <a:ext cx="226218" cy="319087"/>
            </a:xfrm>
            <a:custGeom>
              <a:avLst/>
              <a:gdLst>
                <a:gd name="connsiteX0" fmla="*/ 200025 w 226218"/>
                <a:gd name="connsiteY0" fmla="*/ 69056 h 319087"/>
                <a:gd name="connsiteX1" fmla="*/ 150018 w 226218"/>
                <a:gd name="connsiteY1" fmla="*/ 169068 h 319087"/>
                <a:gd name="connsiteX2" fmla="*/ 226218 w 226218"/>
                <a:gd name="connsiteY2" fmla="*/ 214312 h 319087"/>
                <a:gd name="connsiteX3" fmla="*/ 180975 w 226218"/>
                <a:gd name="connsiteY3" fmla="*/ 319087 h 319087"/>
                <a:gd name="connsiteX4" fmla="*/ 0 w 226218"/>
                <a:gd name="connsiteY4" fmla="*/ 211931 h 319087"/>
                <a:gd name="connsiteX5" fmla="*/ 83343 w 226218"/>
                <a:gd name="connsiteY5" fmla="*/ 0 h 319087"/>
                <a:gd name="connsiteX6" fmla="*/ 200025 w 226218"/>
                <a:gd name="connsiteY6" fmla="*/ 69056 h 319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6218" h="319087">
                  <a:moveTo>
                    <a:pt x="200025" y="69056"/>
                  </a:moveTo>
                  <a:lnTo>
                    <a:pt x="150018" y="169068"/>
                  </a:lnTo>
                  <a:lnTo>
                    <a:pt x="226218" y="214312"/>
                  </a:lnTo>
                  <a:lnTo>
                    <a:pt x="180975" y="319087"/>
                  </a:lnTo>
                  <a:lnTo>
                    <a:pt x="0" y="211931"/>
                  </a:lnTo>
                  <a:lnTo>
                    <a:pt x="83343" y="0"/>
                  </a:lnTo>
                  <a:lnTo>
                    <a:pt x="200025" y="69056"/>
                  </a:lnTo>
                  <a:close/>
                </a:path>
              </a:pathLst>
            </a:custGeom>
            <a:solidFill>
              <a:srgbClr val="FDF77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1" name="Freeform 5">
              <a:extLst>
                <a:ext uri="{FF2B5EF4-FFF2-40B4-BE49-F238E27FC236}">
                  <a16:creationId xmlns:a16="http://schemas.microsoft.com/office/drawing/2014/main" id="{B074B1FF-8104-4BED-B1F1-9B36DBAFC580}"/>
                </a:ext>
              </a:extLst>
            </p:cNvPr>
            <p:cNvSpPr/>
            <p:nvPr/>
          </p:nvSpPr>
          <p:spPr>
            <a:xfrm>
              <a:off x="319088" y="848519"/>
              <a:ext cx="230981" cy="230981"/>
            </a:xfrm>
            <a:custGeom>
              <a:avLst/>
              <a:gdLst>
                <a:gd name="connsiteX0" fmla="*/ 0 w 230981"/>
                <a:gd name="connsiteY0" fmla="*/ 230981 h 230981"/>
                <a:gd name="connsiteX1" fmla="*/ 157162 w 230981"/>
                <a:gd name="connsiteY1" fmla="*/ 192881 h 230981"/>
                <a:gd name="connsiteX2" fmla="*/ 230981 w 230981"/>
                <a:gd name="connsiteY2" fmla="*/ 0 h 230981"/>
                <a:gd name="connsiteX3" fmla="*/ 88106 w 230981"/>
                <a:gd name="connsiteY3" fmla="*/ 23812 h 230981"/>
                <a:gd name="connsiteX4" fmla="*/ 0 w 230981"/>
                <a:gd name="connsiteY4" fmla="*/ 230981 h 230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981" h="230981">
                  <a:moveTo>
                    <a:pt x="0" y="230981"/>
                  </a:moveTo>
                  <a:lnTo>
                    <a:pt x="157162" y="192881"/>
                  </a:lnTo>
                  <a:lnTo>
                    <a:pt x="230981" y="0"/>
                  </a:lnTo>
                  <a:lnTo>
                    <a:pt x="88106" y="23812"/>
                  </a:lnTo>
                  <a:lnTo>
                    <a:pt x="0" y="230981"/>
                  </a:lnTo>
                  <a:close/>
                </a:path>
              </a:pathLst>
            </a:custGeom>
            <a:gradFill flip="none" rotWithShape="1">
              <a:gsLst>
                <a:gs pos="0">
                  <a:srgbClr val="EDE791"/>
                </a:gs>
                <a:gs pos="100000">
                  <a:srgbClr val="EDF192"/>
                </a:gs>
              </a:gsLst>
              <a:path path="circle">
                <a:fillToRect t="100000" r="100000"/>
              </a:path>
              <a:tileRect l="-100000" b="-100000"/>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2" name="Freeform 6">
              <a:extLst>
                <a:ext uri="{FF2B5EF4-FFF2-40B4-BE49-F238E27FC236}">
                  <a16:creationId xmlns:a16="http://schemas.microsoft.com/office/drawing/2014/main" id="{B0F7E18C-6606-4F9A-BB06-62A2A42E797C}"/>
                </a:ext>
              </a:extLst>
            </p:cNvPr>
            <p:cNvSpPr/>
            <p:nvPr/>
          </p:nvSpPr>
          <p:spPr>
            <a:xfrm>
              <a:off x="219075" y="741362"/>
              <a:ext cx="326231" cy="130969"/>
            </a:xfrm>
            <a:custGeom>
              <a:avLst/>
              <a:gdLst>
                <a:gd name="connsiteX0" fmla="*/ 0 w 326231"/>
                <a:gd name="connsiteY0" fmla="*/ 14288 h 130969"/>
                <a:gd name="connsiteX1" fmla="*/ 185738 w 326231"/>
                <a:gd name="connsiteY1" fmla="*/ 130969 h 130969"/>
                <a:gd name="connsiteX2" fmla="*/ 326231 w 326231"/>
                <a:gd name="connsiteY2" fmla="*/ 107156 h 130969"/>
                <a:gd name="connsiteX3" fmla="*/ 147638 w 326231"/>
                <a:gd name="connsiteY3" fmla="*/ 0 h 130969"/>
                <a:gd name="connsiteX4" fmla="*/ 0 w 326231"/>
                <a:gd name="connsiteY4" fmla="*/ 14288 h 130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231" h="130969">
                  <a:moveTo>
                    <a:pt x="0" y="14288"/>
                  </a:moveTo>
                  <a:lnTo>
                    <a:pt x="185738" y="130969"/>
                  </a:lnTo>
                  <a:lnTo>
                    <a:pt x="326231" y="107156"/>
                  </a:lnTo>
                  <a:lnTo>
                    <a:pt x="147638" y="0"/>
                  </a:lnTo>
                  <a:lnTo>
                    <a:pt x="0" y="14288"/>
                  </a:lnTo>
                  <a:close/>
                </a:path>
              </a:pathLst>
            </a:custGeom>
            <a:solidFill>
              <a:srgbClr val="00A19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grpSp>
    </p:spTree>
    <p:extLst>
      <p:ext uri="{BB962C8B-B14F-4D97-AF65-F5344CB8AC3E}">
        <p14:creationId xmlns:p14="http://schemas.microsoft.com/office/powerpoint/2010/main" val="314941389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A7085B-816F-45A8-B7E1-D111718CC532}"/>
              </a:ext>
            </a:extLst>
          </p:cNvPr>
          <p:cNvSpPr>
            <a:spLocks noGrp="1"/>
          </p:cNvSpPr>
          <p:nvPr>
            <p:ph type="dt" sz="half" idx="10"/>
          </p:nvPr>
        </p:nvSpPr>
        <p:spPr/>
        <p:txBody>
          <a:bodyPr/>
          <a:lstStyle/>
          <a:p>
            <a:fld id="{83219E9E-51C7-41A9-8E99-92D43C25C0BC}" type="datetimeFigureOut">
              <a:rPr lang="en-US" smtClean="0"/>
              <a:t>12/6/2023</a:t>
            </a:fld>
            <a:endParaRPr lang="en-US"/>
          </a:p>
        </p:txBody>
      </p:sp>
      <p:sp>
        <p:nvSpPr>
          <p:cNvPr id="3" name="Footer Placeholder 2">
            <a:extLst>
              <a:ext uri="{FF2B5EF4-FFF2-40B4-BE49-F238E27FC236}">
                <a16:creationId xmlns:a16="http://schemas.microsoft.com/office/drawing/2014/main" id="{F8D0FF1F-C5D9-4AC9-96F2-80152CE91F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2ABBF7-7411-4048-B51B-146566C74C1B}"/>
              </a:ext>
            </a:extLst>
          </p:cNvPr>
          <p:cNvSpPr>
            <a:spLocks noGrp="1"/>
          </p:cNvSpPr>
          <p:nvPr>
            <p:ph type="sldNum" sz="quarter" idx="12"/>
          </p:nvPr>
        </p:nvSpPr>
        <p:spPr/>
        <p:txBody>
          <a:bodyPr/>
          <a:lstStyle/>
          <a:p>
            <a:fld id="{70135ADC-AC43-46BD-99E1-BACE954CBE34}" type="slidenum">
              <a:rPr lang="en-US" smtClean="0"/>
              <a:t>‹#›</a:t>
            </a:fld>
            <a:endParaRPr lang="en-US"/>
          </a:p>
        </p:txBody>
      </p:sp>
    </p:spTree>
    <p:extLst>
      <p:ext uri="{BB962C8B-B14F-4D97-AF65-F5344CB8AC3E}">
        <p14:creationId xmlns:p14="http://schemas.microsoft.com/office/powerpoint/2010/main" val="2068978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Cover with Image or Illustration">
    <p:bg>
      <p:bgRef idx="1001">
        <a:schemeClr val="bg1"/>
      </p:bgRef>
    </p:bg>
    <p:spTree>
      <p:nvGrpSpPr>
        <p:cNvPr id="1" name=""/>
        <p:cNvGrpSpPr/>
        <p:nvPr/>
      </p:nvGrpSpPr>
      <p:grpSpPr>
        <a:xfrm>
          <a:off x="0" y="0"/>
          <a:ext cx="0" cy="0"/>
          <a:chOff x="0" y="0"/>
          <a:chExt cx="0" cy="0"/>
        </a:xfrm>
      </p:grpSpPr>
      <p:pic>
        <p:nvPicPr>
          <p:cNvPr id="6" name="SAP Logo" descr="SAP Logo" title="SAP Logo"/>
          <p:cNvPicPr>
            <a:picLocks noChangeAspect="1"/>
          </p:cNvPicPr>
          <p:nvPr/>
        </p:nvPicPr>
        <p:blipFill>
          <a:blip r:embed="rId2"/>
          <a:stretch>
            <a:fillRect/>
          </a:stretch>
        </p:blipFill>
        <p:spPr>
          <a:xfrm>
            <a:off x="7459999" y="4663251"/>
            <a:ext cx="1472343" cy="270000"/>
          </a:xfrm>
          <a:prstGeom prst="rect">
            <a:avLst/>
          </a:prstGeom>
        </p:spPr>
      </p:pic>
      <p:sp>
        <p:nvSpPr>
          <p:cNvPr id="13" name="Classification"/>
          <p:cNvSpPr txBox="1"/>
          <p:nvPr/>
        </p:nvSpPr>
        <p:spPr>
          <a:xfrm>
            <a:off x="215944" y="4327250"/>
            <a:ext cx="3152820" cy="103874"/>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675" b="0"/>
              <a:t>CONFIDENTIAL</a:t>
            </a:r>
            <a:endParaRPr lang="en-US" sz="675" b="0" dirty="0"/>
          </a:p>
        </p:txBody>
      </p:sp>
      <p:sp>
        <p:nvSpPr>
          <p:cNvPr id="19" name="Speaker"/>
          <p:cNvSpPr>
            <a:spLocks noGrp="1"/>
          </p:cNvSpPr>
          <p:nvPr>
            <p:ph type="subTitle" idx="1" hasCustomPrompt="1"/>
          </p:nvPr>
        </p:nvSpPr>
        <p:spPr bwMode="black">
          <a:xfrm>
            <a:off x="215944" y="3847867"/>
            <a:ext cx="8172252" cy="323165"/>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05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15944" y="3018323"/>
            <a:ext cx="8172252" cy="747897"/>
          </a:xfrm>
        </p:spPr>
        <p:txBody>
          <a:bodyPr vert="horz" wrap="square" lIns="0" tIns="0" rIns="0" bIns="0" rtlCol="0">
            <a:noAutofit/>
          </a:bodyPr>
          <a:lstStyle>
            <a:lvl1pPr>
              <a:lnSpc>
                <a:spcPct val="90000"/>
              </a:lnSpc>
              <a:defRPr lang="de-DE" sz="2699"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9143999" cy="2572505"/>
          </a:xfrm>
          <a:noFill/>
        </p:spPr>
        <p:txBody>
          <a:bodyPr tIns="504000"/>
          <a:lstStyle>
            <a:lvl1pPr algn="ctr">
              <a:defRPr sz="1200">
                <a:solidFill>
                  <a:schemeClr val="tx1"/>
                </a:solidFill>
              </a:defRPr>
            </a:lvl1pPr>
          </a:lstStyle>
          <a:p>
            <a:r>
              <a:rPr lang="en-US" dirty="0"/>
              <a:t>Click to insert title image or illustration</a:t>
            </a:r>
          </a:p>
        </p:txBody>
      </p:sp>
      <p:pic>
        <p:nvPicPr>
          <p:cNvPr id="7" name="SAP Logo" descr="SAP Logo" title="SAP Logo">
            <a:extLst>
              <a:ext uri="{FF2B5EF4-FFF2-40B4-BE49-F238E27FC236}">
                <a16:creationId xmlns:a16="http://schemas.microsoft.com/office/drawing/2014/main" id="{6522051C-AC05-4257-A137-E38465B57D74}"/>
              </a:ext>
            </a:extLst>
          </p:cNvPr>
          <p:cNvPicPr>
            <a:picLocks noChangeAspect="1"/>
          </p:cNvPicPr>
          <p:nvPr userDrawn="1"/>
        </p:nvPicPr>
        <p:blipFill>
          <a:blip r:embed="rId2"/>
          <a:stretch>
            <a:fillRect/>
          </a:stretch>
        </p:blipFill>
        <p:spPr>
          <a:xfrm>
            <a:off x="7459999" y="4663251"/>
            <a:ext cx="1472343" cy="270000"/>
          </a:xfrm>
          <a:prstGeom prst="rect">
            <a:avLst/>
          </a:prstGeom>
        </p:spPr>
      </p:pic>
      <p:sp>
        <p:nvSpPr>
          <p:cNvPr id="8" name="Classification">
            <a:extLst>
              <a:ext uri="{FF2B5EF4-FFF2-40B4-BE49-F238E27FC236}">
                <a16:creationId xmlns:a16="http://schemas.microsoft.com/office/drawing/2014/main" id="{2C95E09D-AF9E-46DF-BBBF-6400BC38C9AA}"/>
              </a:ext>
            </a:extLst>
          </p:cNvPr>
          <p:cNvSpPr txBox="1"/>
          <p:nvPr userDrawn="1"/>
        </p:nvSpPr>
        <p:spPr>
          <a:xfrm>
            <a:off x="215944" y="4327250"/>
            <a:ext cx="3152820" cy="103874"/>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675" b="0"/>
              <a:t>CONFIDENTIAL</a:t>
            </a:r>
            <a:endParaRPr lang="en-US" sz="675" b="0" dirty="0"/>
          </a:p>
        </p:txBody>
      </p:sp>
      <p:sp>
        <p:nvSpPr>
          <p:cNvPr id="9" name="Speaker">
            <a:extLst>
              <a:ext uri="{FF2B5EF4-FFF2-40B4-BE49-F238E27FC236}">
                <a16:creationId xmlns:a16="http://schemas.microsoft.com/office/drawing/2014/main" id="{89B5F248-7B51-416C-B2FC-D724A04C2097}"/>
              </a:ext>
            </a:extLst>
          </p:cNvPr>
          <p:cNvSpPr>
            <a:spLocks noGrp="1"/>
          </p:cNvSpPr>
          <p:nvPr>
            <p:ph type="subTitle" idx="1" hasCustomPrompt="1"/>
          </p:nvPr>
        </p:nvSpPr>
        <p:spPr bwMode="black">
          <a:xfrm>
            <a:off x="215944" y="3847867"/>
            <a:ext cx="8172252" cy="323165"/>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05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Tree>
    <p:extLst>
      <p:ext uri="{BB962C8B-B14F-4D97-AF65-F5344CB8AC3E}">
        <p14:creationId xmlns:p14="http://schemas.microsoft.com/office/powerpoint/2010/main" val="335784209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over without Image">
    <p:bg>
      <p:bgRef idx="1001">
        <a:schemeClr val="bg1"/>
      </p:bgRef>
    </p:bg>
    <p:spTree>
      <p:nvGrpSpPr>
        <p:cNvPr id="1" name=""/>
        <p:cNvGrpSpPr/>
        <p:nvPr/>
      </p:nvGrpSpPr>
      <p:grpSpPr>
        <a:xfrm>
          <a:off x="0" y="0"/>
          <a:ext cx="0" cy="0"/>
          <a:chOff x="0" y="0"/>
          <a:chExt cx="0" cy="0"/>
        </a:xfrm>
      </p:grpSpPr>
      <p:sp>
        <p:nvSpPr>
          <p:cNvPr id="24" name="Classification"/>
          <p:cNvSpPr txBox="1"/>
          <p:nvPr/>
        </p:nvSpPr>
        <p:spPr>
          <a:xfrm>
            <a:off x="215944" y="3820399"/>
            <a:ext cx="3152820" cy="11538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675" b="0"/>
              <a:t>CONFIDENTIAL</a:t>
            </a:r>
            <a:endParaRPr lang="en-US" sz="675" b="0" dirty="0"/>
          </a:p>
        </p:txBody>
      </p:sp>
      <p:sp>
        <p:nvSpPr>
          <p:cNvPr id="6" name="Speaker"/>
          <p:cNvSpPr>
            <a:spLocks noGrp="1"/>
          </p:cNvSpPr>
          <p:nvPr>
            <p:ph type="subTitle" idx="1" hasCustomPrompt="1"/>
          </p:nvPr>
        </p:nvSpPr>
        <p:spPr bwMode="black">
          <a:xfrm>
            <a:off x="215943" y="3201378"/>
            <a:ext cx="8173471" cy="323165"/>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05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15944" y="2029738"/>
            <a:ext cx="8173471" cy="747897"/>
          </a:xfrm>
        </p:spPr>
        <p:txBody>
          <a:bodyPr>
            <a:noAutofit/>
          </a:bodyPr>
          <a:lstStyle>
            <a:lvl1pPr>
              <a:lnSpc>
                <a:spcPct val="90000"/>
              </a:lnSpc>
              <a:defRPr sz="2699"/>
            </a:lvl1pPr>
          </a:lstStyle>
          <a:p>
            <a:pPr fontAlgn="base">
              <a:spcBef>
                <a:spcPct val="50000"/>
              </a:spcBef>
              <a:spcAft>
                <a:spcPct val="0"/>
              </a:spcAft>
              <a:buClr>
                <a:srgbClr val="F0AB00"/>
              </a:buClr>
              <a:buSzPct val="80000"/>
            </a:pPr>
            <a:r>
              <a:rPr lang="en-US" sz="2699" dirty="0"/>
              <a:t>Presentation Title </a:t>
            </a:r>
            <a:br>
              <a:rPr lang="en-US" sz="2699" dirty="0"/>
            </a:br>
            <a:r>
              <a:rPr lang="en-US" sz="2699" dirty="0"/>
              <a:t>Goes Here and Here.</a:t>
            </a:r>
            <a:endParaRPr lang="de-DE" sz="2699" kern="0" dirty="0" err="1">
              <a:ea typeface="Arial Unicode MS" pitchFamily="34" charset="-128"/>
              <a:cs typeface="Arial Unicode MS" pitchFamily="34" charset="-128"/>
            </a:endParaRPr>
          </a:p>
        </p:txBody>
      </p:sp>
      <p:pic>
        <p:nvPicPr>
          <p:cNvPr id="10" name="SAP Logo" descr="SAP Logo" title="SAP Logo">
            <a:extLst>
              <a:ext uri="{FF2B5EF4-FFF2-40B4-BE49-F238E27FC236}">
                <a16:creationId xmlns:a16="http://schemas.microsoft.com/office/drawing/2014/main" id="{251CD224-43D4-4D54-87EA-DD5933D21141}"/>
              </a:ext>
            </a:extLst>
          </p:cNvPr>
          <p:cNvPicPr>
            <a:picLocks noChangeAspect="1"/>
          </p:cNvPicPr>
          <p:nvPr/>
        </p:nvPicPr>
        <p:blipFill>
          <a:blip r:embed="rId2"/>
          <a:stretch>
            <a:fillRect/>
          </a:stretch>
        </p:blipFill>
        <p:spPr>
          <a:xfrm>
            <a:off x="7459999" y="4663251"/>
            <a:ext cx="1472343" cy="270000"/>
          </a:xfrm>
          <a:prstGeom prst="rect">
            <a:avLst/>
          </a:prstGeom>
        </p:spPr>
      </p:pic>
      <p:sp>
        <p:nvSpPr>
          <p:cNvPr id="7" name="Classification">
            <a:extLst>
              <a:ext uri="{FF2B5EF4-FFF2-40B4-BE49-F238E27FC236}">
                <a16:creationId xmlns:a16="http://schemas.microsoft.com/office/drawing/2014/main" id="{3D658426-CDE5-4E85-AD63-A85416A3BC02}"/>
              </a:ext>
            </a:extLst>
          </p:cNvPr>
          <p:cNvSpPr txBox="1"/>
          <p:nvPr userDrawn="1"/>
        </p:nvSpPr>
        <p:spPr>
          <a:xfrm>
            <a:off x="215944" y="3820399"/>
            <a:ext cx="3152820" cy="11538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675" b="0"/>
              <a:t>CONFIDENTIAL</a:t>
            </a:r>
            <a:endParaRPr lang="en-US" sz="675" b="0" dirty="0"/>
          </a:p>
        </p:txBody>
      </p:sp>
      <p:sp>
        <p:nvSpPr>
          <p:cNvPr id="8" name="Speaker">
            <a:extLst>
              <a:ext uri="{FF2B5EF4-FFF2-40B4-BE49-F238E27FC236}">
                <a16:creationId xmlns:a16="http://schemas.microsoft.com/office/drawing/2014/main" id="{A00FF4FE-264F-4445-9C99-452A42F718A1}"/>
              </a:ext>
            </a:extLst>
          </p:cNvPr>
          <p:cNvSpPr>
            <a:spLocks noGrp="1"/>
          </p:cNvSpPr>
          <p:nvPr>
            <p:ph type="subTitle" idx="1" hasCustomPrompt="1"/>
          </p:nvPr>
        </p:nvSpPr>
        <p:spPr bwMode="black">
          <a:xfrm>
            <a:off x="215943" y="3201378"/>
            <a:ext cx="8173471" cy="323165"/>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05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pic>
        <p:nvPicPr>
          <p:cNvPr id="9" name="SAP Logo" descr="SAP Logo" title="SAP Logo">
            <a:extLst>
              <a:ext uri="{FF2B5EF4-FFF2-40B4-BE49-F238E27FC236}">
                <a16:creationId xmlns:a16="http://schemas.microsoft.com/office/drawing/2014/main" id="{EF5C4A17-60EA-47E1-B5DD-310B3B06F8D4}"/>
              </a:ext>
            </a:extLst>
          </p:cNvPr>
          <p:cNvPicPr>
            <a:picLocks noChangeAspect="1"/>
          </p:cNvPicPr>
          <p:nvPr userDrawn="1"/>
        </p:nvPicPr>
        <p:blipFill>
          <a:blip r:embed="rId2"/>
          <a:stretch>
            <a:fillRect/>
          </a:stretch>
        </p:blipFill>
        <p:spPr>
          <a:xfrm>
            <a:off x="7459999" y="4663251"/>
            <a:ext cx="1472343" cy="270000"/>
          </a:xfrm>
          <a:prstGeom prst="rect">
            <a:avLst/>
          </a:prstGeom>
        </p:spPr>
      </p:pic>
    </p:spTree>
    <p:extLst>
      <p:ext uri="{BB962C8B-B14F-4D97-AF65-F5344CB8AC3E}">
        <p14:creationId xmlns:p14="http://schemas.microsoft.com/office/powerpoint/2010/main" val="15462498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7" orient="horz" pos="414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over with Pictogram">
    <p:bg>
      <p:bgRef idx="1001">
        <a:schemeClr val="bg1"/>
      </p:bgRef>
    </p:bg>
    <p:spTree>
      <p:nvGrpSpPr>
        <p:cNvPr id="1" name=""/>
        <p:cNvGrpSpPr/>
        <p:nvPr/>
      </p:nvGrpSpPr>
      <p:grpSpPr>
        <a:xfrm>
          <a:off x="0" y="0"/>
          <a:ext cx="0" cy="0"/>
          <a:chOff x="0" y="0"/>
          <a:chExt cx="0" cy="0"/>
        </a:xfrm>
      </p:grpSpPr>
      <p:sp>
        <p:nvSpPr>
          <p:cNvPr id="7" name="Pictogram Placeholder"/>
          <p:cNvSpPr>
            <a:spLocks noGrp="1"/>
          </p:cNvSpPr>
          <p:nvPr>
            <p:ph type="pic" sz="quarter" idx="16"/>
          </p:nvPr>
        </p:nvSpPr>
        <p:spPr>
          <a:xfrm>
            <a:off x="5214783" y="722250"/>
            <a:ext cx="3698037" cy="3699000"/>
          </a:xfrm>
        </p:spPr>
        <p:txBody>
          <a:bodyPr/>
          <a:lstStyle/>
          <a:p>
            <a:r>
              <a:rPr lang="en-US" altLang="zh-TW"/>
              <a:t>Click icon to add picture</a:t>
            </a:r>
            <a:endParaRPr lang="de-DE" dirty="0"/>
          </a:p>
        </p:txBody>
      </p:sp>
      <p:sp>
        <p:nvSpPr>
          <p:cNvPr id="24" name="Classification"/>
          <p:cNvSpPr txBox="1"/>
          <p:nvPr/>
        </p:nvSpPr>
        <p:spPr>
          <a:xfrm>
            <a:off x="215944" y="3820399"/>
            <a:ext cx="3152820" cy="11538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675" b="0"/>
              <a:t>CONFIDENTIAL</a:t>
            </a:r>
            <a:endParaRPr lang="en-US" sz="675" b="0" dirty="0"/>
          </a:p>
        </p:txBody>
      </p:sp>
      <p:sp>
        <p:nvSpPr>
          <p:cNvPr id="6" name="Speaker"/>
          <p:cNvSpPr>
            <a:spLocks noGrp="1"/>
          </p:cNvSpPr>
          <p:nvPr>
            <p:ph type="subTitle" idx="1" hasCustomPrompt="1"/>
          </p:nvPr>
        </p:nvSpPr>
        <p:spPr bwMode="black">
          <a:xfrm>
            <a:off x="215945" y="3201378"/>
            <a:ext cx="4778828" cy="323165"/>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05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4"/>
          <p:cNvSpPr>
            <a:spLocks noGrp="1"/>
          </p:cNvSpPr>
          <p:nvPr>
            <p:ph type="title" hasCustomPrompt="1"/>
          </p:nvPr>
        </p:nvSpPr>
        <p:spPr>
          <a:xfrm>
            <a:off x="215944" y="2029738"/>
            <a:ext cx="4777756" cy="747897"/>
          </a:xfrm>
        </p:spPr>
        <p:txBody>
          <a:bodyPr>
            <a:noAutofit/>
          </a:bodyPr>
          <a:lstStyle>
            <a:lvl1pPr>
              <a:lnSpc>
                <a:spcPct val="90000"/>
              </a:lnSpc>
              <a:defRPr sz="2699"/>
            </a:lvl1pPr>
          </a:lstStyle>
          <a:p>
            <a:pPr fontAlgn="base">
              <a:spcBef>
                <a:spcPct val="50000"/>
              </a:spcBef>
              <a:spcAft>
                <a:spcPct val="0"/>
              </a:spcAft>
              <a:buClr>
                <a:srgbClr val="F0AB00"/>
              </a:buClr>
              <a:buSzPct val="80000"/>
            </a:pPr>
            <a:r>
              <a:rPr lang="en-US" sz="2699" dirty="0"/>
              <a:t>Presentation Title </a:t>
            </a:r>
            <a:br>
              <a:rPr lang="en-US" sz="2699" dirty="0"/>
            </a:br>
            <a:r>
              <a:rPr lang="en-US" sz="2699" dirty="0"/>
              <a:t>Goes Here and Here.</a:t>
            </a:r>
            <a:endParaRPr lang="de-DE" sz="2699" kern="0" dirty="0" err="1">
              <a:ea typeface="Arial Unicode MS" pitchFamily="34" charset="-128"/>
              <a:cs typeface="Arial Unicode MS" pitchFamily="34" charset="-128"/>
            </a:endParaRPr>
          </a:p>
        </p:txBody>
      </p:sp>
      <p:pic>
        <p:nvPicPr>
          <p:cNvPr id="9" name="SAP Logo" descr="SAP Logo" title="SAP Logo">
            <a:extLst>
              <a:ext uri="{FF2B5EF4-FFF2-40B4-BE49-F238E27FC236}">
                <a16:creationId xmlns:a16="http://schemas.microsoft.com/office/drawing/2014/main" id="{6E13D478-79B9-4DF0-A964-50C2206E25E8}"/>
              </a:ext>
            </a:extLst>
          </p:cNvPr>
          <p:cNvPicPr>
            <a:picLocks noChangeAspect="1"/>
          </p:cNvPicPr>
          <p:nvPr/>
        </p:nvPicPr>
        <p:blipFill>
          <a:blip r:embed="rId2"/>
          <a:stretch>
            <a:fillRect/>
          </a:stretch>
        </p:blipFill>
        <p:spPr>
          <a:xfrm>
            <a:off x="7459999" y="4663251"/>
            <a:ext cx="1472343" cy="270000"/>
          </a:xfrm>
          <a:prstGeom prst="rect">
            <a:avLst/>
          </a:prstGeom>
        </p:spPr>
      </p:pic>
      <p:sp>
        <p:nvSpPr>
          <p:cNvPr id="10" name="Classification">
            <a:extLst>
              <a:ext uri="{FF2B5EF4-FFF2-40B4-BE49-F238E27FC236}">
                <a16:creationId xmlns:a16="http://schemas.microsoft.com/office/drawing/2014/main" id="{278D3BA5-322D-4BF4-9DD2-E5FB12F5B269}"/>
              </a:ext>
            </a:extLst>
          </p:cNvPr>
          <p:cNvSpPr txBox="1"/>
          <p:nvPr userDrawn="1"/>
        </p:nvSpPr>
        <p:spPr>
          <a:xfrm>
            <a:off x="215944" y="3820399"/>
            <a:ext cx="3152820" cy="11538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675" b="0"/>
              <a:t>CONFIDENTIAL</a:t>
            </a:r>
            <a:endParaRPr lang="en-US" sz="675" b="0" dirty="0"/>
          </a:p>
        </p:txBody>
      </p:sp>
      <p:sp>
        <p:nvSpPr>
          <p:cNvPr id="11" name="Speaker">
            <a:extLst>
              <a:ext uri="{FF2B5EF4-FFF2-40B4-BE49-F238E27FC236}">
                <a16:creationId xmlns:a16="http://schemas.microsoft.com/office/drawing/2014/main" id="{54DD7B51-42B7-4241-B205-46A0D47FDC16}"/>
              </a:ext>
            </a:extLst>
          </p:cNvPr>
          <p:cNvSpPr>
            <a:spLocks noGrp="1"/>
          </p:cNvSpPr>
          <p:nvPr>
            <p:ph type="subTitle" idx="1" hasCustomPrompt="1"/>
          </p:nvPr>
        </p:nvSpPr>
        <p:spPr bwMode="black">
          <a:xfrm>
            <a:off x="215945" y="3201378"/>
            <a:ext cx="4778828" cy="323165"/>
          </a:xfrm>
        </p:spPr>
        <p:txBody>
          <a:bodyPr wrap="square" anchor="t" anchorCtr="0">
            <a:noAutofit/>
          </a:bodyPr>
          <a:lstStyle>
            <a:lvl1pPr marL="0" marR="0" indent="0" algn="l" defTabSz="816201" rtl="0" eaLnBrk="1" fontAlgn="auto" latinLnBrk="0" hangingPunct="1">
              <a:lnSpc>
                <a:spcPct val="100000"/>
              </a:lnSpc>
              <a:spcBef>
                <a:spcPts val="0"/>
              </a:spcBef>
              <a:spcAft>
                <a:spcPts val="0"/>
              </a:spcAft>
              <a:buClr>
                <a:schemeClr val="accent1"/>
              </a:buClr>
              <a:buSzPct val="80000"/>
              <a:buFontTx/>
              <a:buNone/>
              <a:tabLst/>
              <a:defRPr sz="1050" b="0" baseline="0">
                <a:solidFill>
                  <a:schemeClr val="tx1"/>
                </a:solidFill>
              </a:defRPr>
            </a:lvl1pPr>
            <a:lvl2pPr marL="408100" indent="0" algn="ctr">
              <a:buNone/>
              <a:defRPr>
                <a:solidFill>
                  <a:schemeClr val="tx1">
                    <a:tint val="75000"/>
                  </a:schemeClr>
                </a:solidFill>
              </a:defRPr>
            </a:lvl2pPr>
            <a:lvl3pPr marL="816201" indent="0" algn="ctr">
              <a:buNone/>
              <a:defRPr>
                <a:solidFill>
                  <a:schemeClr val="tx1">
                    <a:tint val="75000"/>
                  </a:schemeClr>
                </a:solidFill>
              </a:defRPr>
            </a:lvl3pPr>
            <a:lvl4pPr marL="1224301" indent="0" algn="ctr">
              <a:buNone/>
              <a:defRPr>
                <a:solidFill>
                  <a:schemeClr val="tx1">
                    <a:tint val="75000"/>
                  </a:schemeClr>
                </a:solidFill>
              </a:defRPr>
            </a:lvl4pPr>
            <a:lvl5pPr marL="1632402" indent="0" algn="ctr">
              <a:buNone/>
              <a:defRPr>
                <a:solidFill>
                  <a:schemeClr val="tx1">
                    <a:tint val="75000"/>
                  </a:schemeClr>
                </a:solidFill>
              </a:defRPr>
            </a:lvl5pPr>
            <a:lvl6pPr marL="2040503" indent="0" algn="ctr">
              <a:buNone/>
              <a:defRPr>
                <a:solidFill>
                  <a:schemeClr val="tx1">
                    <a:tint val="75000"/>
                  </a:schemeClr>
                </a:solidFill>
              </a:defRPr>
            </a:lvl6pPr>
            <a:lvl7pPr marL="2448603" indent="0" algn="ctr">
              <a:buNone/>
              <a:defRPr>
                <a:solidFill>
                  <a:schemeClr val="tx1">
                    <a:tint val="75000"/>
                  </a:schemeClr>
                </a:solidFill>
              </a:defRPr>
            </a:lvl7pPr>
            <a:lvl8pPr marL="2856704" indent="0" algn="ctr">
              <a:buNone/>
              <a:defRPr>
                <a:solidFill>
                  <a:schemeClr val="tx1">
                    <a:tint val="75000"/>
                  </a:schemeClr>
                </a:solidFill>
              </a:defRPr>
            </a:lvl8pPr>
            <a:lvl9pPr marL="3264804" indent="0" algn="ctr">
              <a:buNone/>
              <a:defRPr>
                <a:solidFill>
                  <a:schemeClr val="tx1">
                    <a:tint val="75000"/>
                  </a:schemeClr>
                </a:solidFill>
              </a:defRPr>
            </a:lvl9pPr>
          </a:lstStyle>
          <a:p>
            <a:r>
              <a:rPr lang="en-US" dirty="0"/>
              <a:t>Speaker’s Name, SAP</a:t>
            </a:r>
          </a:p>
          <a:p>
            <a:pPr marL="0" marR="0" lvl="0" indent="0" algn="l" defTabSz="816201"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pic>
        <p:nvPicPr>
          <p:cNvPr id="12" name="SAP Logo" descr="SAP Logo" title="SAP Logo">
            <a:extLst>
              <a:ext uri="{FF2B5EF4-FFF2-40B4-BE49-F238E27FC236}">
                <a16:creationId xmlns:a16="http://schemas.microsoft.com/office/drawing/2014/main" id="{C4F97B4F-6B08-4B87-8984-324ACC4E49A9}"/>
              </a:ext>
            </a:extLst>
          </p:cNvPr>
          <p:cNvPicPr>
            <a:picLocks noChangeAspect="1"/>
          </p:cNvPicPr>
          <p:nvPr userDrawn="1"/>
        </p:nvPicPr>
        <p:blipFill>
          <a:blip r:embed="rId2"/>
          <a:stretch>
            <a:fillRect/>
          </a:stretch>
        </p:blipFill>
        <p:spPr>
          <a:xfrm>
            <a:off x="7459999" y="4663251"/>
            <a:ext cx="1472343" cy="270000"/>
          </a:xfrm>
          <a:prstGeom prst="rect">
            <a:avLst/>
          </a:prstGeom>
        </p:spPr>
      </p:pic>
    </p:spTree>
    <p:extLst>
      <p:ext uri="{BB962C8B-B14F-4D97-AF65-F5344CB8AC3E}">
        <p14:creationId xmlns:p14="http://schemas.microsoft.com/office/powerpoint/2010/main" val="292160916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377902" y="1215000"/>
            <a:ext cx="8386716" cy="3537000"/>
          </a:xfrm>
        </p:spPr>
        <p:txBody>
          <a:bodyPr>
            <a:normAutofit/>
          </a:bodyPr>
          <a:lstStyle>
            <a:lvl1pPr marL="0" marR="0" indent="0" algn="l" defTabSz="816201" rtl="0" eaLnBrk="1" fontAlgn="auto" latinLnBrk="0" hangingPunct="1">
              <a:lnSpc>
                <a:spcPct val="100000"/>
              </a:lnSpc>
              <a:spcBef>
                <a:spcPts val="2249"/>
              </a:spcBef>
              <a:spcAft>
                <a:spcPts val="0"/>
              </a:spcAft>
              <a:buClr>
                <a:schemeClr val="accent1"/>
              </a:buClr>
              <a:buSzPct val="80000"/>
              <a:buFontTx/>
              <a:buNone/>
              <a:tabLst/>
              <a:defRPr sz="1500" b="0"/>
            </a:lvl1pPr>
            <a:lvl2pPr marL="134937" marR="0" indent="-134937" algn="l" defTabSz="816201" rtl="0" eaLnBrk="1" fontAlgn="auto" latinLnBrk="0" hangingPunct="1">
              <a:lnSpc>
                <a:spcPct val="100000"/>
              </a:lnSpc>
              <a:spcBef>
                <a:spcPts val="450"/>
              </a:spcBef>
              <a:spcAft>
                <a:spcPts val="0"/>
              </a:spcAft>
              <a:buClr>
                <a:schemeClr val="accent1"/>
              </a:buClr>
              <a:buSzPct val="100000"/>
              <a:buFont typeface="Wingdings" panose="05000000000000000000" pitchFamily="2" charset="2"/>
              <a:buChar char="§"/>
              <a:tabLst/>
              <a:defRPr sz="1350"/>
            </a:lvl2pPr>
            <a:lvl3pPr marL="269874" marR="0" indent="-134478" algn="l" defTabSz="816201" rtl="0" eaLnBrk="1" fontAlgn="auto" latinLnBrk="0" hangingPunct="1">
              <a:lnSpc>
                <a:spcPct val="100000"/>
              </a:lnSpc>
              <a:spcBef>
                <a:spcPts val="300"/>
              </a:spcBef>
              <a:spcAft>
                <a:spcPts val="0"/>
              </a:spcAft>
              <a:buClr>
                <a:schemeClr val="tx1"/>
              </a:buClr>
              <a:buSzPct val="100000"/>
              <a:buFont typeface="Arial" pitchFamily="34" charset="0"/>
              <a:buChar char="–"/>
              <a:tabLst/>
              <a:defRPr sz="1350" baseline="0"/>
            </a:lvl3pPr>
            <a:lvl4pPr marL="404811" marR="0" indent="-134937" algn="l" defTabSz="816201" rtl="0" eaLnBrk="1" fontAlgn="auto" latinLnBrk="0" hangingPunct="1">
              <a:lnSpc>
                <a:spcPct val="100000"/>
              </a:lnSpc>
              <a:spcBef>
                <a:spcPts val="187"/>
              </a:spcBef>
              <a:spcAft>
                <a:spcPts val="0"/>
              </a:spcAft>
              <a:buClr>
                <a:schemeClr val="tx1"/>
              </a:buClr>
              <a:buSzPct val="100000"/>
              <a:buFont typeface="Courier New" pitchFamily="49" charset="0"/>
              <a:buChar char="o"/>
              <a:tabLst/>
              <a:defRPr sz="12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3830286726"/>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Page">
    <p:bg>
      <p:bgRef idx="1001">
        <a:schemeClr val="bg1"/>
      </p:bgRef>
    </p:bg>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377902" y="2317835"/>
            <a:ext cx="8386716" cy="507831"/>
          </a:xfrm>
        </p:spPr>
        <p:txBody>
          <a:bodyPr anchor="ctr" anchorCtr="0">
            <a:noAutofit/>
          </a:bodyPr>
          <a:lstStyle>
            <a:lvl1pPr>
              <a:defRPr sz="3299">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659413780"/>
      </p:ext>
    </p:extLst>
  </p:cSld>
  <p:clrMapOvr>
    <a:overrideClrMapping bg1="lt1" tx1="dk1" bg2="lt2" tx2="dk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26" Type="http://schemas.openxmlformats.org/officeDocument/2006/relationships/slideLayout" Target="../slideLayouts/slideLayout30.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slideLayout" Target="../slideLayouts/slideLayout29.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slideLayout" Target="../slideLayouts/slideLayout28.xml"/><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slideLayout" Target="../slideLayouts/slideLayout27.xml"/><Relationship Id="rId28" Type="http://schemas.openxmlformats.org/officeDocument/2006/relationships/theme" Target="../theme/theme2.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slideLayout" Target="../slideLayouts/slideLayout26.xml"/><Relationship Id="rId27"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oleObject" Target="../embeddings/oleObject2.bin"/><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heme" Target="../theme/theme3.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slideLayout" Target="../slideLayouts/slideLayout32.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image" Target="../media/image13.png"/><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1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685800" y="233161"/>
            <a:ext cx="7848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zh-TW" dirty="0"/>
              <a:t>Click to edit Master title style </a:t>
            </a:r>
          </a:p>
        </p:txBody>
      </p:sp>
      <p:sp>
        <p:nvSpPr>
          <p:cNvPr id="1028" name="Rectangle 4"/>
          <p:cNvSpPr>
            <a:spLocks noGrp="1" noChangeArrowheads="1"/>
          </p:cNvSpPr>
          <p:nvPr>
            <p:ph type="body" idx="1"/>
          </p:nvPr>
        </p:nvSpPr>
        <p:spPr bwMode="auto">
          <a:xfrm>
            <a:off x="685800" y="1124941"/>
            <a:ext cx="7848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29717" name="Rectangle 21"/>
          <p:cNvSpPr>
            <a:spLocks noGrp="1" noChangeArrowheads="1"/>
          </p:cNvSpPr>
          <p:nvPr>
            <p:ph type="sldNum" sz="quarter" idx="4"/>
          </p:nvPr>
        </p:nvSpPr>
        <p:spPr bwMode="auto">
          <a:xfrm>
            <a:off x="8686800" y="4869180"/>
            <a:ext cx="685800" cy="21717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kumimoji="1" sz="1200">
                <a:latin typeface="Arial" charset="0"/>
                <a:ea typeface="新細明體" charset="-120"/>
              </a:defRPr>
            </a:lvl1pPr>
          </a:lstStyle>
          <a:p>
            <a:pPr>
              <a:defRPr/>
            </a:pPr>
            <a:fld id="{3AB1FE89-9AA8-4D5B-B63B-2A1E06624653}" type="slidenum">
              <a:rPr lang="en-US" altLang="zh-TW" smtClean="0"/>
              <a:pPr>
                <a:defRPr/>
              </a:pPr>
              <a:t>‹#›</a:t>
            </a:fld>
            <a:endParaRPr lang="en-US" altLang="zh-TW" dirty="0"/>
          </a:p>
        </p:txBody>
      </p:sp>
      <p:pic>
        <p:nvPicPr>
          <p:cNvPr id="3" name="圖片 2" descr="一張含有 文字, 名片, 信封 的圖片&#10;&#10;自動產生的描述">
            <a:extLst>
              <a:ext uri="{FF2B5EF4-FFF2-40B4-BE49-F238E27FC236}">
                <a16:creationId xmlns:a16="http://schemas.microsoft.com/office/drawing/2014/main" id="{7EDA0686-D766-8B0F-77B2-57E271CE150A}"/>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90692" y="361951"/>
            <a:ext cx="317215" cy="334838"/>
          </a:xfrm>
          <a:prstGeom prst="rect">
            <a:avLst/>
          </a:prstGeom>
        </p:spPr>
      </p:pic>
      <p:pic>
        <p:nvPicPr>
          <p:cNvPr id="5" name="圖片 4">
            <a:extLst>
              <a:ext uri="{FF2B5EF4-FFF2-40B4-BE49-F238E27FC236}">
                <a16:creationId xmlns:a16="http://schemas.microsoft.com/office/drawing/2014/main" id="{5B0AD7FC-C96C-1131-6E73-A54EDCF8E674}"/>
              </a:ext>
            </a:extLst>
          </p:cNvPr>
          <p:cNvPicPr>
            <a:picLocks noChangeAspect="1"/>
          </p:cNvPicPr>
          <p:nvPr userDrawn="1"/>
        </p:nvPicPr>
        <p:blipFill>
          <a:blip r:embed="rId7">
            <a:extLst>
              <a:ext uri="{28A0092B-C50C-407E-A947-70E740481C1C}">
                <a14:useLocalDpi xmlns:a14="http://schemas.microsoft.com/office/drawing/2010/main" val="0"/>
              </a:ext>
            </a:extLst>
          </a:blip>
          <a:srcRect/>
          <a:stretch/>
        </p:blipFill>
        <p:spPr>
          <a:xfrm>
            <a:off x="-12600" y="4642498"/>
            <a:ext cx="9169200" cy="518259"/>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6" r:id="rId2"/>
    <p:sldLayoutId id="2147483927" r:id="rId3"/>
    <p:sldLayoutId id="2147484027" r:id="rId4"/>
  </p:sldLayoutIdLst>
  <p:transition spd="slow">
    <p:zoom dir="in"/>
  </p:transition>
  <p:hf hdr="0" ftr="0" dt="0"/>
  <p:txStyles>
    <p:titleStyle>
      <a:lvl1pPr algn="l" rtl="0" eaLnBrk="0" fontAlgn="base" hangingPunct="0">
        <a:spcBef>
          <a:spcPct val="0"/>
        </a:spcBef>
        <a:spcAft>
          <a:spcPct val="0"/>
        </a:spcAft>
        <a:defRPr kumimoji="1" sz="3200" b="1">
          <a:solidFill>
            <a:srgbClr val="333333"/>
          </a:solidFill>
          <a:latin typeface="+mj-lt"/>
          <a:ea typeface="+mj-ea"/>
          <a:cs typeface="+mj-cs"/>
        </a:defRPr>
      </a:lvl1pPr>
      <a:lvl2pPr algn="l" rtl="0" eaLnBrk="0" fontAlgn="base" hangingPunct="0">
        <a:spcBef>
          <a:spcPct val="0"/>
        </a:spcBef>
        <a:spcAft>
          <a:spcPct val="0"/>
        </a:spcAft>
        <a:defRPr kumimoji="1" sz="3200" b="1">
          <a:solidFill>
            <a:srgbClr val="333333"/>
          </a:solidFill>
          <a:latin typeface="Arial" charset="0"/>
          <a:ea typeface="新細明體" charset="-120"/>
        </a:defRPr>
      </a:lvl2pPr>
      <a:lvl3pPr algn="l" rtl="0" eaLnBrk="0" fontAlgn="base" hangingPunct="0">
        <a:spcBef>
          <a:spcPct val="0"/>
        </a:spcBef>
        <a:spcAft>
          <a:spcPct val="0"/>
        </a:spcAft>
        <a:defRPr kumimoji="1" sz="3200" b="1">
          <a:solidFill>
            <a:srgbClr val="333333"/>
          </a:solidFill>
          <a:latin typeface="Arial" charset="0"/>
          <a:ea typeface="新細明體" charset="-120"/>
        </a:defRPr>
      </a:lvl3pPr>
      <a:lvl4pPr algn="l" rtl="0" eaLnBrk="0" fontAlgn="base" hangingPunct="0">
        <a:spcBef>
          <a:spcPct val="0"/>
        </a:spcBef>
        <a:spcAft>
          <a:spcPct val="0"/>
        </a:spcAft>
        <a:defRPr kumimoji="1" sz="3200" b="1">
          <a:solidFill>
            <a:srgbClr val="333333"/>
          </a:solidFill>
          <a:latin typeface="Arial" charset="0"/>
          <a:ea typeface="新細明體" charset="-120"/>
        </a:defRPr>
      </a:lvl4pPr>
      <a:lvl5pPr algn="l" rtl="0" eaLnBrk="0" fontAlgn="base" hangingPunct="0">
        <a:spcBef>
          <a:spcPct val="0"/>
        </a:spcBef>
        <a:spcAft>
          <a:spcPct val="0"/>
        </a:spcAft>
        <a:defRPr kumimoji="1" sz="3200" b="1">
          <a:solidFill>
            <a:srgbClr val="333333"/>
          </a:solidFill>
          <a:latin typeface="Arial" charset="0"/>
          <a:ea typeface="新細明體" charset="-120"/>
        </a:defRPr>
      </a:lvl5pPr>
      <a:lvl6pPr marL="457200" algn="l" rtl="0" fontAlgn="base">
        <a:spcBef>
          <a:spcPct val="0"/>
        </a:spcBef>
        <a:spcAft>
          <a:spcPct val="0"/>
        </a:spcAft>
        <a:defRPr kumimoji="1" sz="3200">
          <a:solidFill>
            <a:srgbClr val="333333"/>
          </a:solidFill>
          <a:latin typeface="Arial" charset="0"/>
          <a:ea typeface="新細明體" charset="-120"/>
        </a:defRPr>
      </a:lvl6pPr>
      <a:lvl7pPr marL="914400" algn="l" rtl="0" fontAlgn="base">
        <a:spcBef>
          <a:spcPct val="0"/>
        </a:spcBef>
        <a:spcAft>
          <a:spcPct val="0"/>
        </a:spcAft>
        <a:defRPr kumimoji="1" sz="3200">
          <a:solidFill>
            <a:srgbClr val="333333"/>
          </a:solidFill>
          <a:latin typeface="Arial" charset="0"/>
          <a:ea typeface="新細明體" charset="-120"/>
        </a:defRPr>
      </a:lvl7pPr>
      <a:lvl8pPr marL="1371600" algn="l" rtl="0" fontAlgn="base">
        <a:spcBef>
          <a:spcPct val="0"/>
        </a:spcBef>
        <a:spcAft>
          <a:spcPct val="0"/>
        </a:spcAft>
        <a:defRPr kumimoji="1" sz="3200">
          <a:solidFill>
            <a:srgbClr val="333333"/>
          </a:solidFill>
          <a:latin typeface="Arial" charset="0"/>
          <a:ea typeface="新細明體" charset="-120"/>
        </a:defRPr>
      </a:lvl8pPr>
      <a:lvl9pPr marL="1828800" algn="l" rtl="0" fontAlgn="base">
        <a:spcBef>
          <a:spcPct val="0"/>
        </a:spcBef>
        <a:spcAft>
          <a:spcPct val="0"/>
        </a:spcAft>
        <a:defRPr kumimoji="1" sz="3200">
          <a:solidFill>
            <a:srgbClr val="333333"/>
          </a:solidFill>
          <a:latin typeface="Arial" charset="0"/>
          <a:ea typeface="新細明體" charset="-120"/>
        </a:defRPr>
      </a:lvl9pPr>
    </p:titleStyle>
    <p:bodyStyle>
      <a:lvl1pPr marL="342900" indent="-342900" algn="l" rtl="0" eaLnBrk="0" fontAlgn="base" hangingPunct="0">
        <a:spcBef>
          <a:spcPct val="20000"/>
        </a:spcBef>
        <a:spcAft>
          <a:spcPct val="0"/>
        </a:spcAft>
        <a:buChar char="•"/>
        <a:defRPr kumimoji="1" sz="3200">
          <a:solidFill>
            <a:srgbClr val="4D4D4D"/>
          </a:solidFill>
          <a:latin typeface="+mn-lt"/>
          <a:ea typeface="+mn-ea"/>
          <a:cs typeface="+mn-cs"/>
        </a:defRPr>
      </a:lvl1pPr>
      <a:lvl2pPr marL="742950" indent="-285750" algn="l" rtl="0" eaLnBrk="0" fontAlgn="base" hangingPunct="0">
        <a:spcBef>
          <a:spcPct val="20000"/>
        </a:spcBef>
        <a:spcAft>
          <a:spcPct val="0"/>
        </a:spcAft>
        <a:buChar char="–"/>
        <a:defRPr kumimoji="1" sz="2800">
          <a:solidFill>
            <a:srgbClr val="4D4D4D"/>
          </a:solidFill>
          <a:latin typeface="+mn-lt"/>
          <a:ea typeface="+mn-ea"/>
        </a:defRPr>
      </a:lvl2pPr>
      <a:lvl3pPr marL="1143000" indent="-228600" algn="l" rtl="0" eaLnBrk="0" fontAlgn="base" hangingPunct="0">
        <a:spcBef>
          <a:spcPct val="20000"/>
        </a:spcBef>
        <a:spcAft>
          <a:spcPct val="0"/>
        </a:spcAft>
        <a:buChar char="•"/>
        <a:defRPr kumimoji="1" sz="2400">
          <a:solidFill>
            <a:srgbClr val="4D4D4D"/>
          </a:solidFill>
          <a:latin typeface="+mn-lt"/>
          <a:ea typeface="+mn-ea"/>
        </a:defRPr>
      </a:lvl3pPr>
      <a:lvl4pPr marL="1600200" indent="-228600" algn="l" rtl="0" eaLnBrk="0" fontAlgn="base" hangingPunct="0">
        <a:spcBef>
          <a:spcPct val="20000"/>
        </a:spcBef>
        <a:spcAft>
          <a:spcPct val="0"/>
        </a:spcAft>
        <a:buChar char="–"/>
        <a:defRPr kumimoji="1" sz="2000">
          <a:solidFill>
            <a:srgbClr val="4D4D4D"/>
          </a:solidFill>
          <a:latin typeface="+mn-lt"/>
          <a:ea typeface="+mn-ea"/>
        </a:defRPr>
      </a:lvl4pPr>
      <a:lvl5pPr marL="2057400" indent="-228600" algn="l" rtl="0" eaLnBrk="0" fontAlgn="base" hangingPunct="0">
        <a:spcBef>
          <a:spcPct val="20000"/>
        </a:spcBef>
        <a:spcAft>
          <a:spcPct val="0"/>
        </a:spcAft>
        <a:buChar char="»"/>
        <a:defRPr kumimoji="1" sz="2000">
          <a:solidFill>
            <a:srgbClr val="4D4D4D"/>
          </a:solidFill>
          <a:latin typeface="+mn-lt"/>
          <a:ea typeface="+mn-ea"/>
        </a:defRPr>
      </a:lvl5pPr>
      <a:lvl6pPr marL="2514600" indent="-228600" algn="l" rtl="0" fontAlgn="base">
        <a:spcBef>
          <a:spcPct val="20000"/>
        </a:spcBef>
        <a:spcAft>
          <a:spcPct val="0"/>
        </a:spcAft>
        <a:buChar char="»"/>
        <a:defRPr kumimoji="1" sz="2000">
          <a:solidFill>
            <a:srgbClr val="4D4D4D"/>
          </a:solidFill>
          <a:latin typeface="+mn-lt"/>
          <a:ea typeface="+mn-ea"/>
        </a:defRPr>
      </a:lvl6pPr>
      <a:lvl7pPr marL="2971800" indent="-228600" algn="l" rtl="0" fontAlgn="base">
        <a:spcBef>
          <a:spcPct val="20000"/>
        </a:spcBef>
        <a:spcAft>
          <a:spcPct val="0"/>
        </a:spcAft>
        <a:buChar char="»"/>
        <a:defRPr kumimoji="1" sz="2000">
          <a:solidFill>
            <a:srgbClr val="4D4D4D"/>
          </a:solidFill>
          <a:latin typeface="+mn-lt"/>
          <a:ea typeface="+mn-ea"/>
        </a:defRPr>
      </a:lvl7pPr>
      <a:lvl8pPr marL="3429000" indent="-228600" algn="l" rtl="0" fontAlgn="base">
        <a:spcBef>
          <a:spcPct val="20000"/>
        </a:spcBef>
        <a:spcAft>
          <a:spcPct val="0"/>
        </a:spcAft>
        <a:buChar char="»"/>
        <a:defRPr kumimoji="1" sz="2000">
          <a:solidFill>
            <a:srgbClr val="4D4D4D"/>
          </a:solidFill>
          <a:latin typeface="+mn-lt"/>
          <a:ea typeface="+mn-ea"/>
        </a:defRPr>
      </a:lvl8pPr>
      <a:lvl9pPr marL="3886200" indent="-228600" algn="l" rtl="0" fontAlgn="base">
        <a:spcBef>
          <a:spcPct val="20000"/>
        </a:spcBef>
        <a:spcAft>
          <a:spcPct val="0"/>
        </a:spcAft>
        <a:buChar char="»"/>
        <a:defRPr kumimoji="1" sz="2000">
          <a:solidFill>
            <a:srgbClr val="4D4D4D"/>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4" name="Slide number"/>
          <p:cNvSpPr txBox="1"/>
          <p:nvPr/>
        </p:nvSpPr>
        <p:spPr bwMode="black">
          <a:xfrm>
            <a:off x="8659776" y="4902564"/>
            <a:ext cx="105799" cy="103875"/>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675" noProof="0" smtClean="0"/>
              <a:pPr marL="0" lvl="0" indent="0" algn="r">
                <a:buNone/>
              </a:pPr>
              <a:t>‹#›</a:t>
            </a:fld>
            <a:endParaRPr lang="en-US" sz="675" noProof="0" dirty="0"/>
          </a:p>
        </p:txBody>
      </p:sp>
      <p:sp>
        <p:nvSpPr>
          <p:cNvPr id="11" name="Classification"/>
          <p:cNvSpPr txBox="1"/>
          <p:nvPr/>
        </p:nvSpPr>
        <p:spPr bwMode="black">
          <a:xfrm>
            <a:off x="2110442" y="4919875"/>
            <a:ext cx="423193" cy="69250"/>
          </a:xfrm>
          <a:prstGeom prst="rect">
            <a:avLst/>
          </a:prstGeom>
          <a:noFill/>
        </p:spPr>
        <p:txBody>
          <a:bodyPr wrap="none" lIns="0" tIns="0" rIns="0" bIns="0" rtlCol="0">
            <a:spAutoFit/>
          </a:bodyPr>
          <a:lstStyle/>
          <a:p>
            <a:pPr marL="0" marR="0" indent="0" algn="l" defTabSz="816201"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450" b="0" i="0" u="none" kern="0" baseline="0">
                <a:solidFill>
                  <a:schemeClr val="tx1"/>
                </a:solidFill>
                <a:latin typeface="Arial"/>
                <a:ea typeface="Arial Unicode MS"/>
                <a:cs typeface="Arial Unicode MS" pitchFamily="34" charset="-128"/>
                <a:sym typeface="Arial"/>
              </a:rPr>
              <a:t>CONFIDENTIAL</a:t>
            </a:r>
            <a:endParaRPr kumimoji="0" lang="en-US" sz="45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p:nvSpPr>
        <p:spPr bwMode="black">
          <a:xfrm>
            <a:off x="377903" y="4919875"/>
            <a:ext cx="1701816" cy="69250"/>
          </a:xfrm>
          <a:prstGeom prst="rect">
            <a:avLst/>
          </a:prstGeom>
          <a:noFill/>
        </p:spPr>
        <p:txBody>
          <a:bodyPr wrap="square" lIns="0" tIns="0" rIns="0" bIns="0" rtlCol="0">
            <a:spAutoFit/>
          </a:bodyPr>
          <a:lstStyle/>
          <a:p>
            <a:pPr marL="63074" marR="0" indent="-63074" algn="l" defTabSz="816201"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450" noProof="0" dirty="0">
                <a:solidFill>
                  <a:schemeClr val="tx1"/>
                </a:solidFill>
              </a:rPr>
              <a:t>2021 SAP SE or an SAP affiliate company. All rights reserved.  </a:t>
            </a:r>
            <a:r>
              <a:rPr kumimoji="0" lang="en-US" sz="45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p:ph type="body" idx="1"/>
          </p:nvPr>
        </p:nvSpPr>
        <p:spPr bwMode="black">
          <a:xfrm>
            <a:off x="377902" y="1215000"/>
            <a:ext cx="8387673" cy="3537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p:ph type="title"/>
          </p:nvPr>
        </p:nvSpPr>
        <p:spPr bwMode="black">
          <a:xfrm>
            <a:off x="377902" y="378000"/>
            <a:ext cx="8387673" cy="276999"/>
          </a:xfrm>
          <a:prstGeom prst="rect">
            <a:avLst/>
          </a:prstGeom>
        </p:spPr>
        <p:txBody>
          <a:bodyPr vert="horz" wrap="square" lIns="0" tIns="0" rIns="0" bIns="0" rtlCol="0" anchor="t" anchorCtr="0">
            <a:spAutoFit/>
          </a:bodyPr>
          <a:lstStyle/>
          <a:p>
            <a:r>
              <a:rPr lang="en-US" noProof="0" dirty="0"/>
              <a:t>Insert page title (sentence case)</a:t>
            </a:r>
          </a:p>
        </p:txBody>
      </p:sp>
      <p:sp>
        <p:nvSpPr>
          <p:cNvPr id="7" name="Slide number">
            <a:extLst>
              <a:ext uri="{FF2B5EF4-FFF2-40B4-BE49-F238E27FC236}">
                <a16:creationId xmlns:a16="http://schemas.microsoft.com/office/drawing/2014/main" id="{47BCDC2C-78F4-4248-9878-DD375F825C80}"/>
              </a:ext>
            </a:extLst>
          </p:cNvPr>
          <p:cNvSpPr txBox="1"/>
          <p:nvPr userDrawn="1"/>
        </p:nvSpPr>
        <p:spPr bwMode="black">
          <a:xfrm>
            <a:off x="8659776" y="4902564"/>
            <a:ext cx="105799" cy="103875"/>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675" noProof="0" smtClean="0"/>
              <a:pPr marL="0" lvl="0" indent="0" algn="r">
                <a:buNone/>
              </a:pPr>
              <a:t>‹#›</a:t>
            </a:fld>
            <a:endParaRPr lang="en-US" sz="675" noProof="0" dirty="0"/>
          </a:p>
        </p:txBody>
      </p:sp>
      <p:sp>
        <p:nvSpPr>
          <p:cNvPr id="8" name="Classification">
            <a:extLst>
              <a:ext uri="{FF2B5EF4-FFF2-40B4-BE49-F238E27FC236}">
                <a16:creationId xmlns:a16="http://schemas.microsoft.com/office/drawing/2014/main" id="{2D492E69-819A-48A1-8FBC-B5BFFD9DE382}"/>
              </a:ext>
            </a:extLst>
          </p:cNvPr>
          <p:cNvSpPr txBox="1"/>
          <p:nvPr userDrawn="1"/>
        </p:nvSpPr>
        <p:spPr bwMode="black">
          <a:xfrm>
            <a:off x="2110442" y="4919875"/>
            <a:ext cx="423193" cy="69250"/>
          </a:xfrm>
          <a:prstGeom prst="rect">
            <a:avLst/>
          </a:prstGeom>
          <a:noFill/>
        </p:spPr>
        <p:txBody>
          <a:bodyPr wrap="none" lIns="0" tIns="0" rIns="0" bIns="0" rtlCol="0">
            <a:spAutoFit/>
          </a:bodyPr>
          <a:lstStyle/>
          <a:p>
            <a:pPr marL="0" marR="0" indent="0" algn="l" defTabSz="816201"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450" b="0" i="0" u="none" kern="0" baseline="0">
                <a:solidFill>
                  <a:schemeClr val="tx1"/>
                </a:solidFill>
                <a:latin typeface="Arial"/>
                <a:ea typeface="Arial Unicode MS"/>
                <a:cs typeface="Arial Unicode MS" pitchFamily="34" charset="-128"/>
                <a:sym typeface="Arial"/>
              </a:rPr>
              <a:t>CONFIDENTIAL</a:t>
            </a:r>
            <a:endParaRPr kumimoji="0" lang="en-US" sz="450" b="0" i="0" u="none" kern="0" baseline="0" dirty="0">
              <a:solidFill>
                <a:schemeClr val="tx1"/>
              </a:solidFill>
              <a:latin typeface="Arial"/>
              <a:ea typeface="Arial Unicode MS"/>
              <a:cs typeface="Arial Unicode MS" pitchFamily="34" charset="-128"/>
              <a:sym typeface="Arial"/>
            </a:endParaRPr>
          </a:p>
        </p:txBody>
      </p:sp>
      <p:sp>
        <p:nvSpPr>
          <p:cNvPr id="9" name="Copyright">
            <a:extLst>
              <a:ext uri="{FF2B5EF4-FFF2-40B4-BE49-F238E27FC236}">
                <a16:creationId xmlns:a16="http://schemas.microsoft.com/office/drawing/2014/main" id="{2307E2FC-B03A-49E5-B9DE-9833BBF9749F}"/>
              </a:ext>
            </a:extLst>
          </p:cNvPr>
          <p:cNvSpPr txBox="1"/>
          <p:nvPr userDrawn="1"/>
        </p:nvSpPr>
        <p:spPr bwMode="black">
          <a:xfrm>
            <a:off x="377903" y="4919875"/>
            <a:ext cx="1701816" cy="69250"/>
          </a:xfrm>
          <a:prstGeom prst="rect">
            <a:avLst/>
          </a:prstGeom>
          <a:noFill/>
        </p:spPr>
        <p:txBody>
          <a:bodyPr wrap="square" lIns="0" tIns="0" rIns="0" bIns="0" rtlCol="0">
            <a:spAutoFit/>
          </a:bodyPr>
          <a:lstStyle/>
          <a:p>
            <a:pPr marL="63074" marR="0" indent="-63074" algn="l" defTabSz="816201"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450" noProof="0" dirty="0">
                <a:solidFill>
                  <a:schemeClr val="tx1"/>
                </a:solidFill>
              </a:rPr>
              <a:t>2021 SAP SE or an SAP affiliate company. All rights reserved.  </a:t>
            </a:r>
            <a:r>
              <a:rPr kumimoji="0" lang="en-US" sz="450" b="0" i="0" u="none" kern="0" baseline="0" dirty="0">
                <a:solidFill>
                  <a:schemeClr val="tx1"/>
                </a:solidFill>
                <a:latin typeface="Arial"/>
                <a:ea typeface="Arial Unicode MS"/>
                <a:cs typeface="Arial Unicode MS" pitchFamily="34" charset="-128"/>
                <a:sym typeface="Arial"/>
              </a:rPr>
              <a:t>ǀ</a:t>
            </a:r>
          </a:p>
        </p:txBody>
      </p:sp>
      <p:sp>
        <p:nvSpPr>
          <p:cNvPr id="12" name="Text Placeholder">
            <a:extLst>
              <a:ext uri="{FF2B5EF4-FFF2-40B4-BE49-F238E27FC236}">
                <a16:creationId xmlns:a16="http://schemas.microsoft.com/office/drawing/2014/main" id="{0AF56006-4D27-442A-98BB-3C50BCADA8F5}"/>
              </a:ext>
            </a:extLst>
          </p:cNvPr>
          <p:cNvSpPr>
            <a:spLocks noGrp="1"/>
          </p:cNvSpPr>
          <p:nvPr>
            <p:ph type="body" idx="1"/>
          </p:nvPr>
        </p:nvSpPr>
        <p:spPr bwMode="black">
          <a:xfrm>
            <a:off x="377902" y="1215000"/>
            <a:ext cx="8387673" cy="3537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itle Placeholder">
            <a:extLst>
              <a:ext uri="{FF2B5EF4-FFF2-40B4-BE49-F238E27FC236}">
                <a16:creationId xmlns:a16="http://schemas.microsoft.com/office/drawing/2014/main" id="{61163C27-2A93-40F7-B2E1-65351CE91EEF}"/>
              </a:ext>
            </a:extLst>
          </p:cNvPr>
          <p:cNvSpPr>
            <a:spLocks noGrp="1"/>
          </p:cNvSpPr>
          <p:nvPr>
            <p:ph type="title"/>
          </p:nvPr>
        </p:nvSpPr>
        <p:spPr bwMode="black">
          <a:xfrm>
            <a:off x="377902" y="378000"/>
            <a:ext cx="8387673" cy="276999"/>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306371457"/>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 id="2147483916" r:id="rId18"/>
    <p:sldLayoutId id="2147483917" r:id="rId19"/>
    <p:sldLayoutId id="2147483918" r:id="rId20"/>
    <p:sldLayoutId id="2147483919" r:id="rId21"/>
    <p:sldLayoutId id="2147483920" r:id="rId22"/>
    <p:sldLayoutId id="2147483921" r:id="rId23"/>
    <p:sldLayoutId id="2147483922" r:id="rId24"/>
    <p:sldLayoutId id="2147483923" r:id="rId25"/>
    <p:sldLayoutId id="2147483924" r:id="rId26"/>
    <p:sldLayoutId id="2147483925" r:id="rId27"/>
  </p:sldLayoutIdLst>
  <p:hf hdr="0" ftr="0" dt="0"/>
  <p:txStyles>
    <p:titleStyle>
      <a:lvl1pPr algn="l" defTabSz="816201" rtl="0" eaLnBrk="1" latinLnBrk="0" hangingPunct="1">
        <a:spcBef>
          <a:spcPct val="0"/>
        </a:spcBef>
        <a:buNone/>
        <a:defRPr sz="1800" b="1" kern="1200" baseline="0">
          <a:solidFill>
            <a:schemeClr val="tx1"/>
          </a:solidFill>
          <a:latin typeface="+mj-lt"/>
          <a:ea typeface="+mj-ea"/>
          <a:cs typeface="+mj-cs"/>
        </a:defRPr>
      </a:lvl1pPr>
    </p:titleStyle>
    <p:bodyStyle>
      <a:lvl1pPr marL="0" indent="0" algn="l" defTabSz="816201" rtl="0" eaLnBrk="1" latinLnBrk="0" hangingPunct="1">
        <a:spcBef>
          <a:spcPts val="1350"/>
        </a:spcBef>
        <a:buClr>
          <a:schemeClr val="accent1"/>
        </a:buClr>
        <a:buSzPct val="80000"/>
        <a:buFontTx/>
        <a:buNone/>
        <a:defRPr sz="1500" b="0" kern="1200">
          <a:solidFill>
            <a:schemeClr val="tx1"/>
          </a:solidFill>
          <a:latin typeface="+mn-lt"/>
          <a:ea typeface="+mn-ea"/>
          <a:cs typeface="+mn-cs"/>
        </a:defRPr>
      </a:lvl1pPr>
      <a:lvl2pPr marL="134937" indent="-134937" algn="l" defTabSz="816201" rtl="0" eaLnBrk="1" latinLnBrk="0" hangingPunct="1">
        <a:spcBef>
          <a:spcPts val="450"/>
        </a:spcBef>
        <a:buClr>
          <a:schemeClr val="accent1"/>
        </a:buClr>
        <a:buSzPct val="100000"/>
        <a:buFont typeface="Wingdings" pitchFamily="2" charset="2"/>
        <a:buChar char="§"/>
        <a:defRPr sz="1350" kern="1200">
          <a:solidFill>
            <a:schemeClr val="tx1"/>
          </a:solidFill>
          <a:latin typeface="+mn-lt"/>
          <a:ea typeface="+mn-ea"/>
          <a:cs typeface="+mn-cs"/>
        </a:defRPr>
      </a:lvl2pPr>
      <a:lvl3pPr marL="269009" indent="-134505" algn="l" defTabSz="816201" rtl="0" eaLnBrk="1" latinLnBrk="0" hangingPunct="1">
        <a:spcBef>
          <a:spcPts val="225"/>
        </a:spcBef>
        <a:buClr>
          <a:schemeClr val="tx1"/>
        </a:buClr>
        <a:buSzPct val="100000"/>
        <a:buFont typeface="Arial" panose="020B0604020202020204" pitchFamily="34" charset="0"/>
        <a:buChar char="–"/>
        <a:defRPr lang="en-US" sz="1350" kern="1200" noProof="0" dirty="0" smtClean="0">
          <a:solidFill>
            <a:schemeClr val="tx1"/>
          </a:solidFill>
          <a:latin typeface="+mn-lt"/>
          <a:ea typeface="+mn-ea"/>
          <a:cs typeface="+mn-cs"/>
        </a:defRPr>
      </a:lvl3pPr>
      <a:lvl4pPr marL="404811" indent="-134937" algn="l" defTabSz="816201" rtl="0" eaLnBrk="1" latinLnBrk="0" hangingPunct="1">
        <a:spcBef>
          <a:spcPts val="225"/>
        </a:spcBef>
        <a:buClr>
          <a:schemeClr val="tx1"/>
        </a:buClr>
        <a:buSzPct val="120000"/>
        <a:buFont typeface="Arial" pitchFamily="34" charset="0"/>
        <a:buChar char="▫"/>
        <a:defRPr sz="1200" kern="1200">
          <a:solidFill>
            <a:schemeClr val="tx1"/>
          </a:solidFill>
          <a:latin typeface="+mn-lt"/>
          <a:ea typeface="+mn-ea"/>
          <a:cs typeface="+mn-cs"/>
        </a:defRPr>
      </a:lvl4pPr>
      <a:lvl5pPr marL="539748" indent="-134937" algn="l" defTabSz="816201" rtl="0" eaLnBrk="1" latinLnBrk="0" hangingPunct="1">
        <a:spcBef>
          <a:spcPts val="75"/>
        </a:spcBef>
        <a:buClr>
          <a:schemeClr val="tx1"/>
        </a:buClr>
        <a:buSzPct val="100000"/>
        <a:buFont typeface="Symbol" panose="05050102010706020507" pitchFamily="18" charset="2"/>
        <a:buChar char="-"/>
        <a:defRPr sz="1050" kern="1200" baseline="0">
          <a:solidFill>
            <a:schemeClr val="tx1"/>
          </a:solidFill>
          <a:latin typeface="+mn-lt"/>
          <a:ea typeface="+mn-ea"/>
          <a:cs typeface="+mn-cs"/>
        </a:defRPr>
      </a:lvl5pPr>
      <a:lvl6pPr marL="22445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526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60753"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68854" indent="-204051" algn="l" defTabSz="816201"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de-DE"/>
      </a:defPPr>
      <a:lvl1pPr marL="0" algn="l" defTabSz="816201" rtl="0" eaLnBrk="1" latinLnBrk="0" hangingPunct="1">
        <a:defRPr sz="1575" kern="1200">
          <a:solidFill>
            <a:schemeClr val="tx1"/>
          </a:solidFill>
          <a:latin typeface="+mn-lt"/>
          <a:ea typeface="+mn-ea"/>
          <a:cs typeface="+mn-cs"/>
        </a:defRPr>
      </a:lvl1pPr>
      <a:lvl2pPr marL="408100" algn="l" defTabSz="816201" rtl="0" eaLnBrk="1" latinLnBrk="0" hangingPunct="1">
        <a:defRPr sz="1575" kern="1200">
          <a:solidFill>
            <a:schemeClr val="tx1"/>
          </a:solidFill>
          <a:latin typeface="+mn-lt"/>
          <a:ea typeface="+mn-ea"/>
          <a:cs typeface="+mn-cs"/>
        </a:defRPr>
      </a:lvl2pPr>
      <a:lvl3pPr marL="816201" algn="l" defTabSz="816201" rtl="0" eaLnBrk="1" latinLnBrk="0" hangingPunct="1">
        <a:defRPr sz="1575" kern="1200">
          <a:solidFill>
            <a:schemeClr val="tx1"/>
          </a:solidFill>
          <a:latin typeface="+mn-lt"/>
          <a:ea typeface="+mn-ea"/>
          <a:cs typeface="+mn-cs"/>
        </a:defRPr>
      </a:lvl3pPr>
      <a:lvl4pPr marL="1224301" algn="l" defTabSz="816201" rtl="0" eaLnBrk="1" latinLnBrk="0" hangingPunct="1">
        <a:defRPr sz="1575" kern="1200">
          <a:solidFill>
            <a:schemeClr val="tx1"/>
          </a:solidFill>
          <a:latin typeface="+mn-lt"/>
          <a:ea typeface="+mn-ea"/>
          <a:cs typeface="+mn-cs"/>
        </a:defRPr>
      </a:lvl4pPr>
      <a:lvl5pPr marL="1632402" algn="l" defTabSz="816201" rtl="0" eaLnBrk="1" latinLnBrk="0" hangingPunct="1">
        <a:defRPr sz="1575" kern="1200">
          <a:solidFill>
            <a:schemeClr val="tx1"/>
          </a:solidFill>
          <a:latin typeface="+mn-lt"/>
          <a:ea typeface="+mn-ea"/>
          <a:cs typeface="+mn-cs"/>
        </a:defRPr>
      </a:lvl5pPr>
      <a:lvl6pPr marL="2040503" algn="l" defTabSz="816201" rtl="0" eaLnBrk="1" latinLnBrk="0" hangingPunct="1">
        <a:defRPr sz="1575" kern="1200">
          <a:solidFill>
            <a:schemeClr val="tx1"/>
          </a:solidFill>
          <a:latin typeface="+mn-lt"/>
          <a:ea typeface="+mn-ea"/>
          <a:cs typeface="+mn-cs"/>
        </a:defRPr>
      </a:lvl6pPr>
      <a:lvl7pPr marL="2448603" algn="l" defTabSz="816201" rtl="0" eaLnBrk="1" latinLnBrk="0" hangingPunct="1">
        <a:defRPr sz="1575" kern="1200">
          <a:solidFill>
            <a:schemeClr val="tx1"/>
          </a:solidFill>
          <a:latin typeface="+mn-lt"/>
          <a:ea typeface="+mn-ea"/>
          <a:cs typeface="+mn-cs"/>
        </a:defRPr>
      </a:lvl7pPr>
      <a:lvl8pPr marL="2856704" algn="l" defTabSz="816201" rtl="0" eaLnBrk="1" latinLnBrk="0" hangingPunct="1">
        <a:defRPr sz="1575" kern="1200">
          <a:solidFill>
            <a:schemeClr val="tx1"/>
          </a:solidFill>
          <a:latin typeface="+mn-lt"/>
          <a:ea typeface="+mn-ea"/>
          <a:cs typeface="+mn-cs"/>
        </a:defRPr>
      </a:lvl8pPr>
      <a:lvl9pPr marL="3264804" algn="l" defTabSz="816201" rtl="0" eaLnBrk="1" latinLnBrk="0" hangingPunct="1">
        <a:defRPr sz="1575"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3"/>
            </p:custDataLst>
          </p:nvPr>
        </p:nvGraphicFramePr>
        <p:xfrm>
          <a:off x="0" y="0"/>
          <a:ext cx="161984" cy="121481"/>
        </p:xfrm>
        <a:graphic>
          <a:graphicData uri="http://schemas.openxmlformats.org/presentationml/2006/ole">
            <mc:AlternateContent xmlns:mc="http://schemas.openxmlformats.org/markup-compatibility/2006">
              <mc:Choice xmlns:v="urn:schemas-microsoft-com:vml" Requires="v">
                <p:oleObj name="think-cell Slide" r:id="rId21" imgW="270" imgH="270" progId="TCLayout.ActiveDocument.1">
                  <p:embed/>
                </p:oleObj>
              </mc:Choice>
              <mc:Fallback>
                <p:oleObj name="think-cell Slide" r:id="rId21" imgW="270" imgH="270" progId="TCLayout.ActiveDocument.1">
                  <p:embed/>
                  <p:pic>
                    <p:nvPicPr>
                      <p:cNvPr id="2" name="Object 1" hidden="1"/>
                      <p:cNvPicPr/>
                      <p:nvPr/>
                    </p:nvPicPr>
                    <p:blipFill>
                      <a:blip r:embed="rId22"/>
                      <a:stretch>
                        <a:fillRect/>
                      </a:stretch>
                    </p:blipFill>
                    <p:spPr>
                      <a:xfrm>
                        <a:off x="0" y="0"/>
                        <a:ext cx="161984" cy="121481"/>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ADC71702-F99A-4D9E-91BA-36A76F7B31B6}"/>
              </a:ext>
            </a:extLst>
          </p:cNvPr>
          <p:cNvSpPr/>
          <p:nvPr>
            <p:custDataLst>
              <p:tags r:id="rId4"/>
            </p:custDataLst>
          </p:nvPr>
        </p:nvSpPr>
        <p:spPr>
          <a:xfrm>
            <a:off x="0" y="0"/>
            <a:ext cx="161984" cy="121481"/>
          </a:xfrm>
          <a:prstGeom prst="rect">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135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034" name="Working Draft" hidden="1"/>
          <p:cNvSpPr txBox="1">
            <a:spLocks noChangeArrowheads="1"/>
          </p:cNvSpPr>
          <p:nvPr/>
        </p:nvSpPr>
        <p:spPr bwMode="auto">
          <a:xfrm rot="5400000">
            <a:off x="8346578" y="1788819"/>
            <a:ext cx="1452321" cy="6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450">
                <a:solidFill>
                  <a:srgbClr val="080808"/>
                </a:solidFill>
                <a:latin typeface="Arial"/>
              </a:rPr>
              <a:t>Last Modified 4/26/2022 12:59 AM Taipei Standard Time</a:t>
            </a:r>
            <a:endParaRPr lang="en-US" sz="450" dirty="0">
              <a:solidFill>
                <a:srgbClr val="080808"/>
              </a:solidFill>
              <a:latin typeface="Arial"/>
            </a:endParaRPr>
          </a:p>
        </p:txBody>
      </p:sp>
      <p:sp>
        <p:nvSpPr>
          <p:cNvPr id="1035" name="Printed" hidden="1"/>
          <p:cNvSpPr txBox="1">
            <a:spLocks noChangeArrowheads="1"/>
          </p:cNvSpPr>
          <p:nvPr/>
        </p:nvSpPr>
        <p:spPr bwMode="auto">
          <a:xfrm rot="5400000">
            <a:off x="8433632" y="3451600"/>
            <a:ext cx="1278192" cy="70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450">
                <a:solidFill>
                  <a:srgbClr val="080808"/>
                </a:solidFill>
                <a:latin typeface="Arial"/>
              </a:rPr>
              <a:t>Printed 12/2/2019 1:56 </a:t>
            </a:r>
            <a:r>
              <a:rPr lang="en-US" sz="450" dirty="0">
                <a:solidFill>
                  <a:srgbClr val="080808"/>
                </a:solidFill>
                <a:latin typeface="Arial"/>
              </a:rPr>
              <a:t>PM China Standard Time</a:t>
            </a:r>
          </a:p>
        </p:txBody>
      </p:sp>
      <p:sp>
        <p:nvSpPr>
          <p:cNvPr id="19" name="Title Placeholder 2"/>
          <p:cNvSpPr>
            <a:spLocks noGrp="1" noChangeArrowheads="1"/>
          </p:cNvSpPr>
          <p:nvPr>
            <p:ph type="title"/>
          </p:nvPr>
        </p:nvSpPr>
        <p:spPr bwMode="auto">
          <a:xfrm>
            <a:off x="211204" y="165487"/>
            <a:ext cx="835471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title style</a:t>
            </a:r>
          </a:p>
        </p:txBody>
      </p:sp>
      <p:sp>
        <p:nvSpPr>
          <p:cNvPr id="10" name="1. On-page tracker" hidden="1"/>
          <p:cNvSpPr>
            <a:spLocks noChangeArrowheads="1"/>
          </p:cNvSpPr>
          <p:nvPr/>
        </p:nvSpPr>
        <p:spPr bwMode="auto">
          <a:xfrm>
            <a:off x="641351" y="37224"/>
            <a:ext cx="939282" cy="94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r>
              <a:rPr lang="en-US" sz="600" dirty="0">
                <a:solidFill>
                  <a:srgbClr val="808080"/>
                </a:solidFill>
                <a:latin typeface="+mn-lt"/>
              </a:rPr>
              <a:t>TRACKER</a:t>
            </a:r>
          </a:p>
        </p:txBody>
      </p:sp>
      <p:sp>
        <p:nvSpPr>
          <p:cNvPr id="11" name="3. Unit of measure" hidden="1"/>
          <p:cNvSpPr txBox="1">
            <a:spLocks noChangeArrowheads="1"/>
          </p:cNvSpPr>
          <p:nvPr/>
        </p:nvSpPr>
        <p:spPr bwMode="auto">
          <a:xfrm>
            <a:off x="641352" y="414818"/>
            <a:ext cx="8062448" cy="18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200" dirty="0">
                <a:solidFill>
                  <a:srgbClr val="808080"/>
                </a:solidFill>
                <a:latin typeface="+mn-lt"/>
              </a:rPr>
              <a:t>Subtitle</a:t>
            </a:r>
          </a:p>
        </p:txBody>
      </p:sp>
      <p:sp>
        <p:nvSpPr>
          <p:cNvPr id="13" name="4. Footnote" hidden="1"/>
          <p:cNvSpPr txBox="1">
            <a:spLocks noChangeArrowheads="1"/>
          </p:cNvSpPr>
          <p:nvPr/>
        </p:nvSpPr>
        <p:spPr bwMode="auto">
          <a:xfrm>
            <a:off x="113299" y="4588130"/>
            <a:ext cx="8197845" cy="94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600" baseline="0">
                <a:solidFill>
                  <a:srgbClr val="080808"/>
                </a:solidFill>
                <a:latin typeface="+mn-lt"/>
              </a:rPr>
              <a:t>1 </a:t>
            </a:r>
            <a:r>
              <a:rPr lang="en-US" sz="600" baseline="0" dirty="0">
                <a:solidFill>
                  <a:srgbClr val="080808"/>
                </a:solidFill>
                <a:latin typeface="+mn-lt"/>
              </a:rPr>
              <a:t>Footnote</a:t>
            </a:r>
          </a:p>
        </p:txBody>
      </p:sp>
      <p:sp>
        <p:nvSpPr>
          <p:cNvPr id="14" name="5. Source" hidden="1"/>
          <p:cNvSpPr>
            <a:spLocks noChangeArrowheads="1"/>
          </p:cNvSpPr>
          <p:nvPr/>
        </p:nvSpPr>
        <p:spPr bwMode="auto">
          <a:xfrm>
            <a:off x="113289" y="4719174"/>
            <a:ext cx="8197850" cy="94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nchorCtr="0">
            <a:spAutoFit/>
          </a:bodyPr>
          <a:lstStyle/>
          <a:p>
            <a:pPr marL="466185" indent="-466185" defTabSz="684708">
              <a:tabLst>
                <a:tab pos="468612" algn="l"/>
              </a:tabLst>
            </a:pPr>
            <a:r>
              <a:rPr lang="en-US" sz="600" baseline="0" dirty="0">
                <a:solidFill>
                  <a:srgbClr val="080808"/>
                </a:solidFill>
                <a:latin typeface="+mn-lt"/>
              </a:rPr>
              <a:t>SOURCE: Source</a:t>
            </a:r>
          </a:p>
        </p:txBody>
      </p:sp>
      <p:grpSp>
        <p:nvGrpSpPr>
          <p:cNvPr id="15" name="ACET" hidden="1"/>
          <p:cNvGrpSpPr>
            <a:grpSpLocks/>
          </p:cNvGrpSpPr>
          <p:nvPr/>
        </p:nvGrpSpPr>
        <p:grpSpPr bwMode="auto">
          <a:xfrm>
            <a:off x="1482164" y="1429229"/>
            <a:ext cx="4389768" cy="391169"/>
            <a:chOff x="915" y="708"/>
            <a:chExt cx="2686" cy="322"/>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08"/>
              <a:ext cx="2686" cy="322"/>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200" b="1" dirty="0">
                  <a:solidFill>
                    <a:srgbClr val="080808"/>
                  </a:solidFill>
                  <a:latin typeface="+mn-lt"/>
                </a:rPr>
                <a:t>Title</a:t>
              </a:r>
            </a:p>
            <a:p>
              <a:r>
                <a:rPr lang="en-US" sz="1200" dirty="0">
                  <a:solidFill>
                    <a:srgbClr val="808080"/>
                  </a:solidFill>
                  <a:latin typeface="+mn-lt"/>
                </a:rPr>
                <a:t>Unit of measure</a:t>
              </a:r>
            </a:p>
          </p:txBody>
        </p:sp>
      </p:grpSp>
      <p:sp>
        <p:nvSpPr>
          <p:cNvPr id="3" name="Text Placeholder 2"/>
          <p:cNvSpPr>
            <a:spLocks noGrp="1"/>
          </p:cNvSpPr>
          <p:nvPr>
            <p:ph type="body" idx="1"/>
          </p:nvPr>
        </p:nvSpPr>
        <p:spPr bwMode="auto">
          <a:xfrm>
            <a:off x="1482164" y="1882001"/>
            <a:ext cx="4389768" cy="1231106"/>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8" name="LegendBoxes" hidden="1"/>
          <p:cNvGrpSpPr>
            <a:grpSpLocks/>
          </p:cNvGrpSpPr>
          <p:nvPr/>
        </p:nvGrpSpPr>
        <p:grpSpPr bwMode="auto">
          <a:xfrm>
            <a:off x="7950316" y="202989"/>
            <a:ext cx="656036" cy="766547"/>
            <a:chOff x="4936" y="176"/>
            <a:chExt cx="405" cy="631"/>
          </a:xfrm>
        </p:grpSpPr>
        <p:sp>
          <p:nvSpPr>
            <p:cNvPr id="20" name="Legend1"/>
            <p:cNvSpPr>
              <a:spLocks noChangeArrowheads="1"/>
            </p:cNvSpPr>
            <p:nvPr/>
          </p:nvSpPr>
          <p:spPr bwMode="auto">
            <a:xfrm>
              <a:off x="5096" y="176"/>
              <a:ext cx="245"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sp>
          <p:nvSpPr>
            <p:cNvPr id="22" name="Legend2"/>
            <p:cNvSpPr>
              <a:spLocks noChangeArrowheads="1"/>
            </p:cNvSpPr>
            <p:nvPr/>
          </p:nvSpPr>
          <p:spPr bwMode="auto">
            <a:xfrm>
              <a:off x="5096" y="346"/>
              <a:ext cx="245"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sp>
          <p:nvSpPr>
            <p:cNvPr id="24" name="Legend3"/>
            <p:cNvSpPr>
              <a:spLocks noChangeArrowheads="1"/>
            </p:cNvSpPr>
            <p:nvPr/>
          </p:nvSpPr>
          <p:spPr bwMode="auto">
            <a:xfrm>
              <a:off x="5096" y="517"/>
              <a:ext cx="245"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sp>
          <p:nvSpPr>
            <p:cNvPr id="26" name="Legend4"/>
            <p:cNvSpPr>
              <a:spLocks noChangeArrowheads="1"/>
            </p:cNvSpPr>
            <p:nvPr/>
          </p:nvSpPr>
          <p:spPr bwMode="auto">
            <a:xfrm>
              <a:off x="5096" y="688"/>
              <a:ext cx="245"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grpSp>
      <p:grpSp>
        <p:nvGrpSpPr>
          <p:cNvPr id="28" name="LegendLines" hidden="1"/>
          <p:cNvGrpSpPr>
            <a:grpSpLocks/>
          </p:cNvGrpSpPr>
          <p:nvPr/>
        </p:nvGrpSpPr>
        <p:grpSpPr bwMode="auto">
          <a:xfrm>
            <a:off x="7636077" y="202995"/>
            <a:ext cx="970285" cy="562457"/>
            <a:chOff x="4750" y="176"/>
            <a:chExt cx="599" cy="463"/>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49" dirty="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49" dirty="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49" dirty="0">
                <a:latin typeface="+mn-lt"/>
              </a:endParaRPr>
            </a:p>
          </p:txBody>
        </p:sp>
        <p:sp>
          <p:nvSpPr>
            <p:cNvPr id="32" name="Legend1"/>
            <p:cNvSpPr>
              <a:spLocks noChangeArrowheads="1"/>
            </p:cNvSpPr>
            <p:nvPr/>
          </p:nvSpPr>
          <p:spPr bwMode="auto">
            <a:xfrm>
              <a:off x="5104" y="176"/>
              <a:ext cx="245"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33" name="Legend2"/>
            <p:cNvSpPr>
              <a:spLocks noChangeArrowheads="1"/>
            </p:cNvSpPr>
            <p:nvPr/>
          </p:nvSpPr>
          <p:spPr bwMode="auto">
            <a:xfrm>
              <a:off x="5104" y="344"/>
              <a:ext cx="245"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34" name="Legend3"/>
            <p:cNvSpPr>
              <a:spLocks noChangeArrowheads="1"/>
            </p:cNvSpPr>
            <p:nvPr/>
          </p:nvSpPr>
          <p:spPr bwMode="auto">
            <a:xfrm>
              <a:off x="5104" y="520"/>
              <a:ext cx="245" cy="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grpSp>
      <p:grpSp>
        <p:nvGrpSpPr>
          <p:cNvPr id="35" name="Sticker" hidden="1"/>
          <p:cNvGrpSpPr/>
          <p:nvPr/>
        </p:nvGrpSpPr>
        <p:grpSpPr bwMode="auto">
          <a:xfrm>
            <a:off x="7906855" y="202991"/>
            <a:ext cx="832334" cy="165356"/>
            <a:chOff x="7925059" y="285750"/>
            <a:chExt cx="815716" cy="216085"/>
          </a:xfrm>
        </p:grpSpPr>
        <p:sp>
          <p:nvSpPr>
            <p:cNvPr id="36" name="StickerRectangle"/>
            <p:cNvSpPr>
              <a:spLocks noChangeArrowheads="1"/>
            </p:cNvSpPr>
            <p:nvPr/>
          </p:nvSpPr>
          <p:spPr bwMode="auto">
            <a:xfrm>
              <a:off x="7925059" y="285750"/>
              <a:ext cx="815716" cy="21608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685072">
                <a:buClr>
                  <a:schemeClr val="tx2"/>
                </a:buClr>
              </a:pPr>
              <a:r>
                <a:rPr lang="en-US" sz="918"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7925059" y="285750"/>
              <a:ext cx="0" cy="216085"/>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7925059" y="501835"/>
              <a:ext cx="81571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39" name="LegendMoons" hidden="1"/>
          <p:cNvGrpSpPr/>
          <p:nvPr/>
        </p:nvGrpSpPr>
        <p:grpSpPr bwMode="auto">
          <a:xfrm>
            <a:off x="7882023" y="202989"/>
            <a:ext cx="724656" cy="999791"/>
            <a:chOff x="7875175" y="286625"/>
            <a:chExt cx="710188" cy="1306516"/>
          </a:xfrm>
        </p:grpSpPr>
        <p:grpSp>
          <p:nvGrpSpPr>
            <p:cNvPr id="40" name="MoonLegend2"/>
            <p:cNvGrpSpPr>
              <a:grpSpLocks noChangeAspect="1"/>
            </p:cNvGrpSpPr>
            <p:nvPr>
              <p:custDataLst>
                <p:tags r:id="rId6"/>
              </p:custDataLst>
            </p:nvPr>
          </p:nvGrpSpPr>
          <p:grpSpPr bwMode="auto">
            <a:xfrm>
              <a:off x="7875175" y="560866"/>
              <a:ext cx="209550" cy="209551"/>
              <a:chOff x="1694" y="2044"/>
              <a:chExt cx="160" cy="160"/>
            </a:xfrm>
          </p:grpSpPr>
          <p:sp>
            <p:nvSpPr>
              <p:cNvPr id="58" name="Oval 41"/>
              <p:cNvSpPr>
                <a:spLocks noChangeAspect="1" noChangeArrowheads="1"/>
              </p:cNvSpPr>
              <p:nvPr>
                <p:custDataLst>
                  <p:tags r:id="rId19"/>
                </p:custDataLst>
              </p:nvPr>
            </p:nvSpPr>
            <p:spPr bwMode="auto">
              <a:xfrm>
                <a:off x="1694" y="2044"/>
                <a:ext cx="160" cy="160"/>
              </a:xfrm>
              <a:prstGeom prst="ellipse">
                <a:avLst/>
              </a:prstGeom>
              <a:solidFill>
                <a:schemeClr val="accent1">
                  <a:lumMod val="40000"/>
                  <a:lumOff val="60000"/>
                </a:schemeClr>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sp>
            <p:nvSpPr>
              <p:cNvPr id="59" name="Arc 42"/>
              <p:cNvSpPr>
                <a:spLocks noChangeAspect="1"/>
              </p:cNvSpPr>
              <p:nvPr>
                <p:custDataLst>
                  <p:tags r:id="rId20"/>
                </p:custDataLst>
              </p:nvPr>
            </p:nvSpPr>
            <p:spPr bwMode="auto">
              <a:xfrm>
                <a:off x="1694" y="2044"/>
                <a:ext cx="160" cy="160"/>
              </a:xfrm>
              <a:prstGeom prst="arc">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grpSp>
        <p:grpSp>
          <p:nvGrpSpPr>
            <p:cNvPr id="41" name="MoonLegend4"/>
            <p:cNvGrpSpPr>
              <a:grpSpLocks noChangeAspect="1"/>
            </p:cNvGrpSpPr>
            <p:nvPr>
              <p:custDataLst>
                <p:tags r:id="rId7"/>
              </p:custDataLst>
            </p:nvPr>
          </p:nvGrpSpPr>
          <p:grpSpPr bwMode="auto">
            <a:xfrm>
              <a:off x="7875175" y="1109348"/>
              <a:ext cx="209550" cy="209551"/>
              <a:chOff x="4495" y="1198"/>
              <a:chExt cx="160" cy="160"/>
            </a:xfrm>
          </p:grpSpPr>
          <p:sp>
            <p:nvSpPr>
              <p:cNvPr id="56" name="Oval 47"/>
              <p:cNvSpPr>
                <a:spLocks noChangeAspect="1" noChangeArrowheads="1"/>
              </p:cNvSpPr>
              <p:nvPr>
                <p:custDataLst>
                  <p:tags r:id="rId17"/>
                </p:custDataLst>
              </p:nvPr>
            </p:nvSpPr>
            <p:spPr bwMode="auto">
              <a:xfrm>
                <a:off x="4495" y="1198"/>
                <a:ext cx="160" cy="160"/>
              </a:xfrm>
              <a:prstGeom prst="ellipse">
                <a:avLst/>
              </a:prstGeom>
              <a:solidFill>
                <a:schemeClr val="accent1">
                  <a:lumMod val="40000"/>
                  <a:lumOff val="60000"/>
                </a:schemeClr>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sp>
            <p:nvSpPr>
              <p:cNvPr id="57" name="Arc 48"/>
              <p:cNvSpPr>
                <a:spLocks noChangeAspect="1"/>
              </p:cNvSpPr>
              <p:nvPr>
                <p:custDataLst>
                  <p:tags r:id="rId18"/>
                </p:custDataLst>
              </p:nvPr>
            </p:nvSpPr>
            <p:spPr bwMode="auto">
              <a:xfrm>
                <a:off x="4495" y="1198"/>
                <a:ext cx="160" cy="160"/>
              </a:xfrm>
              <a:prstGeom prst="arc">
                <a:avLst>
                  <a:gd name="adj1" fmla="val 16200000"/>
                  <a:gd name="adj2" fmla="val 108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grpSp>
        <p:grpSp>
          <p:nvGrpSpPr>
            <p:cNvPr id="42" name="MoonLegend5"/>
            <p:cNvGrpSpPr>
              <a:grpSpLocks noChangeAspect="1"/>
            </p:cNvGrpSpPr>
            <p:nvPr>
              <p:custDataLst>
                <p:tags r:id="rId8"/>
              </p:custDataLst>
            </p:nvPr>
          </p:nvGrpSpPr>
          <p:grpSpPr bwMode="auto">
            <a:xfrm>
              <a:off x="7875175" y="1383590"/>
              <a:ext cx="209550" cy="209551"/>
              <a:chOff x="4495" y="1440"/>
              <a:chExt cx="160" cy="160"/>
            </a:xfrm>
          </p:grpSpPr>
          <p:sp>
            <p:nvSpPr>
              <p:cNvPr id="54" name="Oval 50"/>
              <p:cNvSpPr>
                <a:spLocks noChangeAspect="1" noChangeArrowheads="1"/>
              </p:cNvSpPr>
              <p:nvPr>
                <p:custDataLst>
                  <p:tags r:id="rId15"/>
                </p:custDataLst>
              </p:nvPr>
            </p:nvSpPr>
            <p:spPr bwMode="auto">
              <a:xfrm>
                <a:off x="4495" y="1440"/>
                <a:ext cx="160" cy="160"/>
              </a:xfrm>
              <a:prstGeom prst="ellipse">
                <a:avLst/>
              </a:prstGeom>
              <a:solidFill>
                <a:schemeClr val="accent1">
                  <a:lumMod val="40000"/>
                  <a:lumOff val="60000"/>
                </a:schemeClr>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sp>
            <p:nvSpPr>
              <p:cNvPr id="55" name="Oval 51"/>
              <p:cNvSpPr>
                <a:spLocks noChangeAspect="1" noChangeArrowheads="1"/>
              </p:cNvSpPr>
              <p:nvPr>
                <p:custDataLst>
                  <p:tags r:id="rId16"/>
                </p:custDataLst>
              </p:nvPr>
            </p:nvSpPr>
            <p:spPr bwMode="auto">
              <a:xfrm>
                <a:off x="4495" y="1440"/>
                <a:ext cx="160" cy="160"/>
              </a:xfrm>
              <a:prstGeom prst="arc">
                <a:avLst>
                  <a:gd name="adj1" fmla="val 16200000"/>
                  <a:gd name="adj2" fmla="val 162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grpSp>
        <p:sp>
          <p:nvSpPr>
            <p:cNvPr id="43" name="Legend1"/>
            <p:cNvSpPr>
              <a:spLocks noChangeArrowheads="1"/>
            </p:cNvSpPr>
            <p:nvPr/>
          </p:nvSpPr>
          <p:spPr bwMode="auto">
            <a:xfrm>
              <a:off x="8195850" y="299325"/>
              <a:ext cx="38951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44" name="Legend2"/>
            <p:cNvSpPr>
              <a:spLocks noChangeArrowheads="1"/>
            </p:cNvSpPr>
            <p:nvPr/>
          </p:nvSpPr>
          <p:spPr bwMode="auto">
            <a:xfrm>
              <a:off x="8195850" y="573963"/>
              <a:ext cx="38951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45" name="Legend3"/>
            <p:cNvSpPr>
              <a:spLocks noChangeArrowheads="1"/>
            </p:cNvSpPr>
            <p:nvPr/>
          </p:nvSpPr>
          <p:spPr bwMode="auto">
            <a:xfrm>
              <a:off x="8195850" y="848602"/>
              <a:ext cx="38951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46" name="Legend4"/>
            <p:cNvSpPr>
              <a:spLocks noChangeArrowheads="1"/>
            </p:cNvSpPr>
            <p:nvPr/>
          </p:nvSpPr>
          <p:spPr bwMode="auto">
            <a:xfrm>
              <a:off x="8195850" y="1120065"/>
              <a:ext cx="38951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sp>
          <p:nvSpPr>
            <p:cNvPr id="47" name="Legend5"/>
            <p:cNvSpPr>
              <a:spLocks noChangeArrowheads="1"/>
            </p:cNvSpPr>
            <p:nvPr/>
          </p:nvSpPr>
          <p:spPr bwMode="auto">
            <a:xfrm>
              <a:off x="8195850" y="1396290"/>
              <a:ext cx="389513" cy="188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85072">
                <a:buClr>
                  <a:schemeClr val="tx2"/>
                </a:buClr>
              </a:pPr>
              <a:r>
                <a:rPr lang="en-US" sz="918" dirty="0">
                  <a:latin typeface="+mn-lt"/>
                </a:rPr>
                <a:t>Legend</a:t>
              </a:r>
            </a:p>
          </p:txBody>
        </p:sp>
        <p:grpSp>
          <p:nvGrpSpPr>
            <p:cNvPr id="48" name="MoonLegend3"/>
            <p:cNvGrpSpPr>
              <a:grpSpLocks noChangeAspect="1"/>
            </p:cNvGrpSpPr>
            <p:nvPr>
              <p:custDataLst>
                <p:tags r:id="rId9"/>
              </p:custDataLst>
            </p:nvPr>
          </p:nvGrpSpPr>
          <p:grpSpPr bwMode="auto">
            <a:xfrm>
              <a:off x="7875175" y="835107"/>
              <a:ext cx="209550" cy="209551"/>
              <a:chOff x="4495" y="1198"/>
              <a:chExt cx="160" cy="160"/>
            </a:xfrm>
          </p:grpSpPr>
          <p:sp>
            <p:nvSpPr>
              <p:cNvPr id="52" name="Oval 47"/>
              <p:cNvSpPr>
                <a:spLocks noChangeAspect="1" noChangeArrowheads="1"/>
              </p:cNvSpPr>
              <p:nvPr>
                <p:custDataLst>
                  <p:tags r:id="rId13"/>
                </p:custDataLst>
              </p:nvPr>
            </p:nvSpPr>
            <p:spPr bwMode="auto">
              <a:xfrm>
                <a:off x="4495" y="1198"/>
                <a:ext cx="160" cy="160"/>
              </a:xfrm>
              <a:prstGeom prst="ellipse">
                <a:avLst/>
              </a:prstGeom>
              <a:solidFill>
                <a:schemeClr val="accent1">
                  <a:lumMod val="40000"/>
                  <a:lumOff val="60000"/>
                </a:schemeClr>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sp>
            <p:nvSpPr>
              <p:cNvPr id="53" name="Arc 48"/>
              <p:cNvSpPr>
                <a:spLocks noChangeAspect="1"/>
              </p:cNvSpPr>
              <p:nvPr>
                <p:custDataLst>
                  <p:tags r:id="rId14"/>
                </p:custDataLst>
              </p:nvPr>
            </p:nvSpPr>
            <p:spPr bwMode="auto">
              <a:xfrm>
                <a:off x="4495" y="1198"/>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grpSp>
        <p:grpSp>
          <p:nvGrpSpPr>
            <p:cNvPr id="49" name="MoonLegend1"/>
            <p:cNvGrpSpPr>
              <a:grpSpLocks noChangeAspect="1"/>
            </p:cNvGrpSpPr>
            <p:nvPr userDrawn="1">
              <p:custDataLst>
                <p:tags r:id="rId10"/>
              </p:custDataLst>
            </p:nvPr>
          </p:nvGrpSpPr>
          <p:grpSpPr bwMode="auto">
            <a:xfrm>
              <a:off x="7875175" y="286625"/>
              <a:ext cx="209550" cy="209551"/>
              <a:chOff x="1694" y="2044"/>
              <a:chExt cx="160" cy="160"/>
            </a:xfrm>
          </p:grpSpPr>
          <p:sp>
            <p:nvSpPr>
              <p:cNvPr id="50" name="Oval 41"/>
              <p:cNvSpPr>
                <a:spLocks noChangeAspect="1" noChangeArrowheads="1"/>
              </p:cNvSpPr>
              <p:nvPr>
                <p:custDataLst>
                  <p:tags r:id="rId11"/>
                </p:custDataLst>
              </p:nvPr>
            </p:nvSpPr>
            <p:spPr bwMode="auto">
              <a:xfrm>
                <a:off x="1694" y="2044"/>
                <a:ext cx="160" cy="160"/>
              </a:xfrm>
              <a:prstGeom prst="ellipse">
                <a:avLst/>
              </a:prstGeom>
              <a:solidFill>
                <a:schemeClr val="accent1">
                  <a:lumMod val="40000"/>
                  <a:lumOff val="60000"/>
                </a:schemeClr>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sp>
            <p:nvSpPr>
              <p:cNvPr id="51" name="Arc 42"/>
              <p:cNvSpPr>
                <a:spLocks noChangeAspect="1"/>
              </p:cNvSpPr>
              <p:nvPr>
                <p:custDataLst>
                  <p:tags r:id="rId12"/>
                </p:custDataLst>
              </p:nvPr>
            </p:nvSpPr>
            <p:spPr bwMode="auto">
              <a:xfrm>
                <a:off x="1694" y="2044"/>
                <a:ext cx="160" cy="160"/>
              </a:xfrm>
              <a:prstGeom prst="arc">
                <a:avLst>
                  <a:gd name="adj1" fmla="val 16200000"/>
                  <a:gd name="adj2" fmla="val 5400000"/>
                </a:avLst>
              </a:prstGeom>
              <a:solidFill>
                <a:schemeClr val="folHlink"/>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49" dirty="0">
                  <a:latin typeface="+mn-lt"/>
                </a:endParaRPr>
              </a:p>
            </p:txBody>
          </p:sp>
        </p:grpSp>
      </p:grpSp>
      <p:grpSp>
        <p:nvGrpSpPr>
          <p:cNvPr id="63" name="Moon" hidden="1"/>
          <p:cNvGrpSpPr/>
          <p:nvPr>
            <p:custDataLst>
              <p:tags r:id="rId5"/>
            </p:custDataLst>
          </p:nvPr>
        </p:nvGrpSpPr>
        <p:grpSpPr bwMode="auto">
          <a:xfrm>
            <a:off x="7219104" y="689200"/>
            <a:ext cx="259175" cy="194369"/>
            <a:chOff x="762000" y="1270000"/>
            <a:chExt cx="254000" cy="254000"/>
          </a:xfrm>
        </p:grpSpPr>
        <p:sp>
          <p:nvSpPr>
            <p:cNvPr id="64" name="Oval 63"/>
            <p:cNvSpPr/>
            <p:nvPr/>
          </p:nvSpPr>
          <p:spPr bwMode="auto">
            <a:xfrm>
              <a:off x="762000" y="1270000"/>
              <a:ext cx="254000" cy="254000"/>
            </a:xfrm>
            <a:prstGeom prst="ellipse">
              <a:avLst/>
            </a:prstGeom>
            <a:solidFill>
              <a:schemeClr val="accent1">
                <a:lumMod val="40000"/>
                <a:lumOff val="60000"/>
              </a:schemeClr>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49" dirty="0">
                <a:solidFill>
                  <a:schemeClr val="tx1"/>
                </a:solidFill>
              </a:endParaRPr>
            </a:p>
          </p:txBody>
        </p:sp>
        <p:sp>
          <p:nvSpPr>
            <p:cNvPr id="65" name="Arc 64"/>
            <p:cNvSpPr/>
            <p:nvPr/>
          </p:nvSpPr>
          <p:spPr bwMode="auto">
            <a:xfrm>
              <a:off x="762000" y="1270000"/>
              <a:ext cx="254000" cy="254000"/>
            </a:xfrm>
            <a:prstGeom prst="arc">
              <a:avLst/>
            </a:prstGeom>
            <a:solidFill>
              <a:schemeClr val="accent4"/>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49" dirty="0"/>
            </a:p>
          </p:txBody>
        </p:sp>
      </p:grpSp>
      <p:sp>
        <p:nvSpPr>
          <p:cNvPr id="66" name="Slide Number Placeholder 5"/>
          <p:cNvSpPr txBox="1">
            <a:spLocks/>
          </p:cNvSpPr>
          <p:nvPr/>
        </p:nvSpPr>
        <p:spPr bwMode="auto">
          <a:xfrm>
            <a:off x="4533920" y="4943155"/>
            <a:ext cx="120216" cy="117761"/>
          </a:xfrm>
          <a:prstGeom prst="rect">
            <a:avLst/>
          </a:prstGeom>
        </p:spPr>
        <p:txBody>
          <a:bodyPr vert="horz" wrap="square" lIns="0" tIns="0" rIns="0" bIns="0" rtlCol="0" anchor="ctr">
            <a:spAutoFit/>
          </a:bodyPr>
          <a:lstStyle>
            <a:defPPr>
              <a:defRPr lang="en-US"/>
            </a:defPPr>
            <a:lvl1pPr algn="ctr" rtl="0" fontAlgn="base">
              <a:spcBef>
                <a:spcPct val="0"/>
              </a:spcBef>
              <a:spcAft>
                <a:spcPct val="0"/>
              </a:spcAft>
              <a:defRPr sz="800" kern="1200">
                <a:solidFill>
                  <a:schemeClr val="tx1"/>
                </a:solidFill>
                <a:latin typeface="Arial" charset="0"/>
                <a:ea typeface="+mn-ea"/>
                <a:cs typeface="+mn-cs"/>
              </a:defRPr>
            </a:lvl1pPr>
            <a:lvl2pPr marL="466481" algn="l" rtl="0" fontAlgn="base">
              <a:spcBef>
                <a:spcPct val="0"/>
              </a:spcBef>
              <a:spcAft>
                <a:spcPct val="0"/>
              </a:spcAft>
              <a:defRPr sz="1632" kern="1200">
                <a:solidFill>
                  <a:schemeClr val="tx1"/>
                </a:solidFill>
                <a:latin typeface="Arial" charset="0"/>
                <a:ea typeface="+mn-ea"/>
                <a:cs typeface="+mn-cs"/>
              </a:defRPr>
            </a:lvl2pPr>
            <a:lvl3pPr marL="932962" algn="l" rtl="0" fontAlgn="base">
              <a:spcBef>
                <a:spcPct val="0"/>
              </a:spcBef>
              <a:spcAft>
                <a:spcPct val="0"/>
              </a:spcAft>
              <a:defRPr sz="1632" kern="1200">
                <a:solidFill>
                  <a:schemeClr val="tx1"/>
                </a:solidFill>
                <a:latin typeface="Arial" charset="0"/>
                <a:ea typeface="+mn-ea"/>
                <a:cs typeface="+mn-cs"/>
              </a:defRPr>
            </a:lvl3pPr>
            <a:lvl4pPr marL="1399443" algn="l" rtl="0" fontAlgn="base">
              <a:spcBef>
                <a:spcPct val="0"/>
              </a:spcBef>
              <a:spcAft>
                <a:spcPct val="0"/>
              </a:spcAft>
              <a:defRPr sz="1632" kern="1200">
                <a:solidFill>
                  <a:schemeClr val="tx1"/>
                </a:solidFill>
                <a:latin typeface="Arial" charset="0"/>
                <a:ea typeface="+mn-ea"/>
                <a:cs typeface="+mn-cs"/>
              </a:defRPr>
            </a:lvl4pPr>
            <a:lvl5pPr marL="1865925" algn="l" rtl="0" fontAlgn="base">
              <a:spcBef>
                <a:spcPct val="0"/>
              </a:spcBef>
              <a:spcAft>
                <a:spcPct val="0"/>
              </a:spcAft>
              <a:defRPr sz="1632" kern="1200">
                <a:solidFill>
                  <a:schemeClr val="tx1"/>
                </a:solidFill>
                <a:latin typeface="Arial" charset="0"/>
                <a:ea typeface="+mn-ea"/>
                <a:cs typeface="+mn-cs"/>
              </a:defRPr>
            </a:lvl5pPr>
            <a:lvl6pPr marL="2332406" algn="l" defTabSz="932962" rtl="0" eaLnBrk="1" latinLnBrk="0" hangingPunct="1">
              <a:defRPr sz="1632" kern="1200">
                <a:solidFill>
                  <a:schemeClr val="tx1"/>
                </a:solidFill>
                <a:latin typeface="Arial" charset="0"/>
                <a:ea typeface="+mn-ea"/>
                <a:cs typeface="+mn-cs"/>
              </a:defRPr>
            </a:lvl6pPr>
            <a:lvl7pPr marL="2798887" algn="l" defTabSz="932962" rtl="0" eaLnBrk="1" latinLnBrk="0" hangingPunct="1">
              <a:defRPr sz="1632" kern="1200">
                <a:solidFill>
                  <a:schemeClr val="tx1"/>
                </a:solidFill>
                <a:latin typeface="Arial" charset="0"/>
                <a:ea typeface="+mn-ea"/>
                <a:cs typeface="+mn-cs"/>
              </a:defRPr>
            </a:lvl7pPr>
            <a:lvl8pPr marL="3265368" algn="l" defTabSz="932962" rtl="0" eaLnBrk="1" latinLnBrk="0" hangingPunct="1">
              <a:defRPr sz="1632" kern="1200">
                <a:solidFill>
                  <a:schemeClr val="tx1"/>
                </a:solidFill>
                <a:latin typeface="Arial" charset="0"/>
                <a:ea typeface="+mn-ea"/>
                <a:cs typeface="+mn-cs"/>
              </a:defRPr>
            </a:lvl8pPr>
            <a:lvl9pPr marL="3731849" algn="l" defTabSz="932962" rtl="0" eaLnBrk="1" latinLnBrk="0" hangingPunct="1">
              <a:defRPr sz="1632" kern="1200">
                <a:solidFill>
                  <a:schemeClr val="tx1"/>
                </a:solidFill>
                <a:latin typeface="Arial" charset="0"/>
                <a:ea typeface="+mn-ea"/>
                <a:cs typeface="+mn-cs"/>
              </a:defRPr>
            </a:lvl9pPr>
          </a:lstStyle>
          <a:p>
            <a:fld id="{DAA26DCF-0A6C-4187-B812-8875B1EF096F}" type="slidenum">
              <a:rPr lang="en-US" sz="750" smtClean="0"/>
              <a:pPr/>
              <a:t>‹#›</a:t>
            </a:fld>
            <a:endParaRPr lang="en-US" sz="750" dirty="0"/>
          </a:p>
        </p:txBody>
      </p:sp>
      <p:sp>
        <p:nvSpPr>
          <p:cNvPr id="6" name="Freeform 5"/>
          <p:cNvSpPr/>
          <p:nvPr/>
        </p:nvSpPr>
        <p:spPr>
          <a:xfrm>
            <a:off x="7315203" y="0"/>
            <a:ext cx="1828799" cy="173834"/>
          </a:xfrm>
          <a:custGeom>
            <a:avLst/>
            <a:gdLst>
              <a:gd name="connsiteX0" fmla="*/ 0 w 4533900"/>
              <a:gd name="connsiteY0" fmla="*/ 0 h 590550"/>
              <a:gd name="connsiteX1" fmla="*/ 4533900 w 4533900"/>
              <a:gd name="connsiteY1" fmla="*/ 0 h 590550"/>
              <a:gd name="connsiteX2" fmla="*/ 4533900 w 4533900"/>
              <a:gd name="connsiteY2" fmla="*/ 238125 h 590550"/>
              <a:gd name="connsiteX3" fmla="*/ 3962400 w 4533900"/>
              <a:gd name="connsiteY3" fmla="*/ 590550 h 590550"/>
              <a:gd name="connsiteX4" fmla="*/ 0 w 4533900"/>
              <a:gd name="connsiteY4" fmla="*/ 0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3900" h="590550">
                <a:moveTo>
                  <a:pt x="0" y="0"/>
                </a:moveTo>
                <a:lnTo>
                  <a:pt x="4533900" y="0"/>
                </a:lnTo>
                <a:lnTo>
                  <a:pt x="4533900" y="238125"/>
                </a:lnTo>
                <a:lnTo>
                  <a:pt x="3962400" y="590550"/>
                </a:lnTo>
                <a:lnTo>
                  <a:pt x="0" y="0"/>
                </a:lnTo>
                <a:close/>
              </a:path>
            </a:pathLst>
          </a:custGeom>
          <a:solidFill>
            <a:srgbClr val="00A199"/>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7" name="Freeform 6"/>
          <p:cNvSpPr/>
          <p:nvPr/>
        </p:nvSpPr>
        <p:spPr>
          <a:xfrm>
            <a:off x="-9524" y="4886325"/>
            <a:ext cx="3480089" cy="257175"/>
          </a:xfrm>
          <a:custGeom>
            <a:avLst/>
            <a:gdLst>
              <a:gd name="connsiteX0" fmla="*/ 0 w 3429000"/>
              <a:gd name="connsiteY0" fmla="*/ 514350 h 514350"/>
              <a:gd name="connsiteX1" fmla="*/ 523875 w 3429000"/>
              <a:gd name="connsiteY1" fmla="*/ 0 h 514350"/>
              <a:gd name="connsiteX2" fmla="*/ 3429000 w 3429000"/>
              <a:gd name="connsiteY2" fmla="*/ 514350 h 514350"/>
              <a:gd name="connsiteX3" fmla="*/ 0 w 3429000"/>
              <a:gd name="connsiteY3" fmla="*/ 514350 h 514350"/>
              <a:gd name="connsiteX0" fmla="*/ 0 w 3429000"/>
              <a:gd name="connsiteY0" fmla="*/ 489462 h 489462"/>
              <a:gd name="connsiteX1" fmla="*/ 360060 w 3429000"/>
              <a:gd name="connsiteY1" fmla="*/ 0 h 489462"/>
              <a:gd name="connsiteX2" fmla="*/ 3429000 w 3429000"/>
              <a:gd name="connsiteY2" fmla="*/ 489462 h 489462"/>
              <a:gd name="connsiteX3" fmla="*/ 0 w 3429000"/>
              <a:gd name="connsiteY3" fmla="*/ 489462 h 489462"/>
            </a:gdLst>
            <a:ahLst/>
            <a:cxnLst>
              <a:cxn ang="0">
                <a:pos x="connsiteX0" y="connsiteY0"/>
              </a:cxn>
              <a:cxn ang="0">
                <a:pos x="connsiteX1" y="connsiteY1"/>
              </a:cxn>
              <a:cxn ang="0">
                <a:pos x="connsiteX2" y="connsiteY2"/>
              </a:cxn>
              <a:cxn ang="0">
                <a:pos x="connsiteX3" y="connsiteY3"/>
              </a:cxn>
            </a:cxnLst>
            <a:rect l="l" t="t" r="r" b="b"/>
            <a:pathLst>
              <a:path w="3429000" h="489462">
                <a:moveTo>
                  <a:pt x="0" y="489462"/>
                </a:moveTo>
                <a:lnTo>
                  <a:pt x="360060" y="0"/>
                </a:lnTo>
                <a:lnTo>
                  <a:pt x="3429000" y="489462"/>
                </a:lnTo>
                <a:lnTo>
                  <a:pt x="0" y="489462"/>
                </a:lnTo>
                <a:close/>
              </a:path>
            </a:pathLst>
          </a:custGeom>
          <a:solidFill>
            <a:srgbClr val="EDF18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68" name="Rectangle 67"/>
          <p:cNvSpPr/>
          <p:nvPr/>
        </p:nvSpPr>
        <p:spPr>
          <a:xfrm>
            <a:off x="276535" y="5001614"/>
            <a:ext cx="1295522" cy="9420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lvl="1">
              <a:buClr>
                <a:srgbClr val="000000"/>
              </a:buClr>
              <a:buSzPct val="120000"/>
              <a:tabLst>
                <a:tab pos="2998867" algn="r"/>
                <a:tab pos="6171546" algn="r"/>
              </a:tabLst>
            </a:pPr>
            <a:r>
              <a:rPr lang="en-US" sz="600" b="1" i="1">
                <a:solidFill>
                  <a:schemeClr val="tx1"/>
                </a:solidFill>
              </a:rPr>
              <a:t>Think Great</a:t>
            </a:r>
            <a:r>
              <a:rPr lang="zh-TW" altLang="en-US" sz="600" b="1" i="1">
                <a:solidFill>
                  <a:schemeClr val="tx1"/>
                </a:solidFill>
              </a:rPr>
              <a:t>．</a:t>
            </a:r>
            <a:r>
              <a:rPr lang="en-US" sz="600" b="1" i="1">
                <a:solidFill>
                  <a:schemeClr val="tx1"/>
                </a:solidFill>
              </a:rPr>
              <a:t>Act </a:t>
            </a:r>
            <a:r>
              <a:rPr lang="en-US" sz="600" b="1" i="1" dirty="0">
                <a:solidFill>
                  <a:schemeClr val="tx1"/>
                </a:solidFill>
              </a:rPr>
              <a:t>Smart</a:t>
            </a:r>
            <a:endParaRPr lang="en-US" sz="600" b="1" i="1" dirty="0">
              <a:solidFill>
                <a:schemeClr val="tx1"/>
              </a:solidFill>
              <a:cs typeface="Arial" panose="020B0604020202020204" pitchFamily="34" charset="0"/>
            </a:endParaRPr>
          </a:p>
        </p:txBody>
      </p:sp>
      <p:pic>
        <p:nvPicPr>
          <p:cNvPr id="67" name="圖片 1">
            <a:extLst>
              <a:ext uri="{FF2B5EF4-FFF2-40B4-BE49-F238E27FC236}">
                <a16:creationId xmlns:a16="http://schemas.microsoft.com/office/drawing/2014/main" id="{28808517-8F5D-4E5C-A939-8BD1265AAEA8}"/>
              </a:ext>
            </a:extLst>
          </p:cNvPr>
          <p:cNvPicPr>
            <a:picLocks noChangeAspect="1"/>
          </p:cNvPicPr>
          <p:nvPr userDrawn="1"/>
        </p:nvPicPr>
        <p:blipFill>
          <a:blip r:embed="rId23" cstate="email">
            <a:extLst>
              <a:ext uri="{28A0092B-C50C-407E-A947-70E740481C1C}">
                <a14:useLocalDpi xmlns:a14="http://schemas.microsoft.com/office/drawing/2010/main"/>
              </a:ext>
            </a:extLst>
          </a:blip>
          <a:stretch>
            <a:fillRect/>
          </a:stretch>
        </p:blipFill>
        <p:spPr bwMode="auto">
          <a:xfrm>
            <a:off x="8172576" y="4933485"/>
            <a:ext cx="666626" cy="126256"/>
          </a:xfrm>
          <a:prstGeom prst="rect">
            <a:avLst/>
          </a:prstGeom>
        </p:spPr>
      </p:pic>
    </p:spTree>
    <p:extLst>
      <p:ext uri="{BB962C8B-B14F-4D97-AF65-F5344CB8AC3E}">
        <p14:creationId xmlns:p14="http://schemas.microsoft.com/office/powerpoint/2010/main" val="3509283668"/>
      </p:ext>
    </p:extLst>
  </p:cSld>
  <p:clrMap bg1="lt1" tx1="dk1" bg2="lt2" tx2="dk2" accent1="accent1" accent2="accent2" accent3="accent3" accent4="accent4" accent5="accent5" accent6="accent6" hlink="hlink" folHlink="folHlink"/>
  <p:sldLayoutIdLst>
    <p:sldLayoutId id="2147484026" r:id="rId1"/>
  </p:sldLayoutIdLst>
  <p:txStyles>
    <p:titleStyle>
      <a:lvl1pPr algn="l" defTabSz="912944" rtl="0" eaLnBrk="1" fontAlgn="base" hangingPunct="1">
        <a:spcBef>
          <a:spcPct val="0"/>
        </a:spcBef>
        <a:spcAft>
          <a:spcPct val="0"/>
        </a:spcAft>
        <a:tabLst>
          <a:tab pos="275179" algn="l"/>
        </a:tabLst>
        <a:defRPr sz="1800" b="1" baseline="0">
          <a:solidFill>
            <a:schemeClr val="tx2"/>
          </a:solidFill>
          <a:latin typeface="+mj-lt"/>
          <a:ea typeface="+mj-ea"/>
          <a:cs typeface="+mj-cs"/>
        </a:defRPr>
      </a:lvl1pPr>
      <a:lvl2pPr algn="l" defTabSz="912944" rtl="0" eaLnBrk="1" fontAlgn="base" hangingPunct="1">
        <a:spcBef>
          <a:spcPct val="0"/>
        </a:spcBef>
        <a:spcAft>
          <a:spcPct val="0"/>
        </a:spcAft>
        <a:defRPr sz="1939" b="1">
          <a:solidFill>
            <a:schemeClr val="tx2"/>
          </a:solidFill>
          <a:latin typeface="Arial" charset="0"/>
        </a:defRPr>
      </a:lvl2pPr>
      <a:lvl3pPr algn="l" defTabSz="912944" rtl="0" eaLnBrk="1" fontAlgn="base" hangingPunct="1">
        <a:spcBef>
          <a:spcPct val="0"/>
        </a:spcBef>
        <a:spcAft>
          <a:spcPct val="0"/>
        </a:spcAft>
        <a:defRPr sz="1939" b="1">
          <a:solidFill>
            <a:schemeClr val="tx2"/>
          </a:solidFill>
          <a:latin typeface="Arial" charset="0"/>
        </a:defRPr>
      </a:lvl3pPr>
      <a:lvl4pPr algn="l" defTabSz="912944" rtl="0" eaLnBrk="1" fontAlgn="base" hangingPunct="1">
        <a:spcBef>
          <a:spcPct val="0"/>
        </a:spcBef>
        <a:spcAft>
          <a:spcPct val="0"/>
        </a:spcAft>
        <a:defRPr sz="1939" b="1">
          <a:solidFill>
            <a:schemeClr val="tx2"/>
          </a:solidFill>
          <a:latin typeface="Arial" charset="0"/>
        </a:defRPr>
      </a:lvl4pPr>
      <a:lvl5pPr algn="l" defTabSz="912944" rtl="0" eaLnBrk="1" fontAlgn="base" hangingPunct="1">
        <a:spcBef>
          <a:spcPct val="0"/>
        </a:spcBef>
        <a:spcAft>
          <a:spcPct val="0"/>
        </a:spcAft>
        <a:defRPr sz="1939" b="1">
          <a:solidFill>
            <a:schemeClr val="tx2"/>
          </a:solidFill>
          <a:latin typeface="Arial" charset="0"/>
        </a:defRPr>
      </a:lvl5pPr>
      <a:lvl6pPr marL="466181" algn="l" defTabSz="912944" rtl="0" eaLnBrk="1" fontAlgn="base" hangingPunct="1">
        <a:spcBef>
          <a:spcPct val="0"/>
        </a:spcBef>
        <a:spcAft>
          <a:spcPct val="0"/>
        </a:spcAft>
        <a:defRPr sz="1939" b="1">
          <a:solidFill>
            <a:schemeClr val="tx2"/>
          </a:solidFill>
          <a:latin typeface="Arial" charset="0"/>
        </a:defRPr>
      </a:lvl6pPr>
      <a:lvl7pPr marL="932369" algn="l" defTabSz="912944" rtl="0" eaLnBrk="1" fontAlgn="base" hangingPunct="1">
        <a:spcBef>
          <a:spcPct val="0"/>
        </a:spcBef>
        <a:spcAft>
          <a:spcPct val="0"/>
        </a:spcAft>
        <a:defRPr sz="1939" b="1">
          <a:solidFill>
            <a:schemeClr val="tx2"/>
          </a:solidFill>
          <a:latin typeface="Arial" charset="0"/>
        </a:defRPr>
      </a:lvl7pPr>
      <a:lvl8pPr marL="1398555" algn="l" defTabSz="912944" rtl="0" eaLnBrk="1" fontAlgn="base" hangingPunct="1">
        <a:spcBef>
          <a:spcPct val="0"/>
        </a:spcBef>
        <a:spcAft>
          <a:spcPct val="0"/>
        </a:spcAft>
        <a:defRPr sz="1939" b="1">
          <a:solidFill>
            <a:schemeClr val="tx2"/>
          </a:solidFill>
          <a:latin typeface="Arial" charset="0"/>
        </a:defRPr>
      </a:lvl8pPr>
      <a:lvl9pPr marL="1864738" algn="l" defTabSz="912944" rtl="0" eaLnBrk="1" fontAlgn="base" hangingPunct="1">
        <a:spcBef>
          <a:spcPct val="0"/>
        </a:spcBef>
        <a:spcAft>
          <a:spcPct val="0"/>
        </a:spcAft>
        <a:defRPr sz="1939" b="1">
          <a:solidFill>
            <a:schemeClr val="tx2"/>
          </a:solidFill>
          <a:latin typeface="Arial" charset="0"/>
        </a:defRPr>
      </a:lvl9pPr>
    </p:titleStyle>
    <p:bodyStyle>
      <a:lvl1pPr marL="0" indent="0" algn="l" defTabSz="912944"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482" indent="-195863" algn="l" defTabSz="912944"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181" indent="-267086" algn="l" defTabSz="912944"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437" indent="-158633" algn="l" defTabSz="912944"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542" indent="-132733" algn="l" defTabSz="912944"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542" indent="-132733" algn="l" defTabSz="912944" rtl="0" eaLnBrk="1" fontAlgn="base" hangingPunct="1">
        <a:spcBef>
          <a:spcPct val="0"/>
        </a:spcBef>
        <a:spcAft>
          <a:spcPct val="0"/>
        </a:spcAft>
        <a:buClr>
          <a:schemeClr val="tx2"/>
        </a:buClr>
        <a:buSzPct val="89000"/>
        <a:buFont typeface="Arial" charset="0"/>
        <a:buChar char="-"/>
        <a:defRPr sz="1631" baseline="0">
          <a:solidFill>
            <a:schemeClr val="tx1"/>
          </a:solidFill>
          <a:latin typeface="+mn-lt"/>
        </a:defRPr>
      </a:lvl6pPr>
      <a:lvl7pPr marL="764542" indent="-132733" algn="l" defTabSz="912944" rtl="0" eaLnBrk="1" fontAlgn="base" hangingPunct="1">
        <a:spcBef>
          <a:spcPct val="0"/>
        </a:spcBef>
        <a:spcAft>
          <a:spcPct val="0"/>
        </a:spcAft>
        <a:buClr>
          <a:schemeClr val="tx2"/>
        </a:buClr>
        <a:buSzPct val="89000"/>
        <a:buFont typeface="Arial" charset="0"/>
        <a:buChar char="-"/>
        <a:defRPr sz="1631" baseline="0">
          <a:solidFill>
            <a:schemeClr val="tx1"/>
          </a:solidFill>
          <a:latin typeface="+mn-lt"/>
        </a:defRPr>
      </a:lvl7pPr>
      <a:lvl8pPr marL="764542" indent="-132733" algn="l" defTabSz="912944" rtl="0" eaLnBrk="1" fontAlgn="base" hangingPunct="1">
        <a:spcBef>
          <a:spcPct val="0"/>
        </a:spcBef>
        <a:spcAft>
          <a:spcPct val="0"/>
        </a:spcAft>
        <a:buClr>
          <a:schemeClr val="tx2"/>
        </a:buClr>
        <a:buSzPct val="89000"/>
        <a:buFont typeface="Arial" charset="0"/>
        <a:buChar char="-"/>
        <a:defRPr sz="1631" baseline="0">
          <a:solidFill>
            <a:schemeClr val="tx1"/>
          </a:solidFill>
          <a:latin typeface="+mn-lt"/>
        </a:defRPr>
      </a:lvl8pPr>
      <a:lvl9pPr marL="764542" indent="-132733" algn="l" defTabSz="912944" rtl="0" eaLnBrk="1" fontAlgn="base" hangingPunct="1">
        <a:spcBef>
          <a:spcPct val="0"/>
        </a:spcBef>
        <a:spcAft>
          <a:spcPct val="0"/>
        </a:spcAft>
        <a:buClr>
          <a:schemeClr val="tx2"/>
        </a:buClr>
        <a:buSzPct val="89000"/>
        <a:buFont typeface="Arial" charset="0"/>
        <a:buChar char="-"/>
        <a:defRPr sz="1631" baseline="0">
          <a:solidFill>
            <a:schemeClr val="tx1"/>
          </a:solidFill>
          <a:latin typeface="+mn-lt"/>
        </a:defRPr>
      </a:lvl9pPr>
    </p:bodyStyle>
    <p:otherStyle>
      <a:defPPr>
        <a:defRPr lang="en-US"/>
      </a:defPPr>
      <a:lvl1pPr marL="0" algn="l" defTabSz="932369" rtl="0" eaLnBrk="1" latinLnBrk="0" hangingPunct="1">
        <a:defRPr sz="1837" kern="1200">
          <a:solidFill>
            <a:schemeClr val="tx1"/>
          </a:solidFill>
          <a:latin typeface="+mn-lt"/>
          <a:ea typeface="+mn-ea"/>
          <a:cs typeface="+mn-cs"/>
        </a:defRPr>
      </a:lvl1pPr>
      <a:lvl2pPr marL="466181" algn="l" defTabSz="932369" rtl="0" eaLnBrk="1" latinLnBrk="0" hangingPunct="1">
        <a:defRPr sz="1837" kern="1200">
          <a:solidFill>
            <a:schemeClr val="tx1"/>
          </a:solidFill>
          <a:latin typeface="+mn-lt"/>
          <a:ea typeface="+mn-ea"/>
          <a:cs typeface="+mn-cs"/>
        </a:defRPr>
      </a:lvl2pPr>
      <a:lvl3pPr marL="932369" algn="l" defTabSz="932369" rtl="0" eaLnBrk="1" latinLnBrk="0" hangingPunct="1">
        <a:defRPr sz="1837" kern="1200">
          <a:solidFill>
            <a:schemeClr val="tx1"/>
          </a:solidFill>
          <a:latin typeface="+mn-lt"/>
          <a:ea typeface="+mn-ea"/>
          <a:cs typeface="+mn-cs"/>
        </a:defRPr>
      </a:lvl3pPr>
      <a:lvl4pPr marL="1398555" algn="l" defTabSz="932369" rtl="0" eaLnBrk="1" latinLnBrk="0" hangingPunct="1">
        <a:defRPr sz="1837" kern="1200">
          <a:solidFill>
            <a:schemeClr val="tx1"/>
          </a:solidFill>
          <a:latin typeface="+mn-lt"/>
          <a:ea typeface="+mn-ea"/>
          <a:cs typeface="+mn-cs"/>
        </a:defRPr>
      </a:lvl4pPr>
      <a:lvl5pPr marL="1864738" algn="l" defTabSz="932369" rtl="0" eaLnBrk="1" latinLnBrk="0" hangingPunct="1">
        <a:defRPr sz="1837" kern="1200">
          <a:solidFill>
            <a:schemeClr val="tx1"/>
          </a:solidFill>
          <a:latin typeface="+mn-lt"/>
          <a:ea typeface="+mn-ea"/>
          <a:cs typeface="+mn-cs"/>
        </a:defRPr>
      </a:lvl5pPr>
      <a:lvl6pPr marL="2330924" algn="l" defTabSz="932369" rtl="0" eaLnBrk="1" latinLnBrk="0" hangingPunct="1">
        <a:defRPr sz="1837" kern="1200">
          <a:solidFill>
            <a:schemeClr val="tx1"/>
          </a:solidFill>
          <a:latin typeface="+mn-lt"/>
          <a:ea typeface="+mn-ea"/>
          <a:cs typeface="+mn-cs"/>
        </a:defRPr>
      </a:lvl6pPr>
      <a:lvl7pPr marL="2797106" algn="l" defTabSz="932369" rtl="0" eaLnBrk="1" latinLnBrk="0" hangingPunct="1">
        <a:defRPr sz="1837" kern="1200">
          <a:solidFill>
            <a:schemeClr val="tx1"/>
          </a:solidFill>
          <a:latin typeface="+mn-lt"/>
          <a:ea typeface="+mn-ea"/>
          <a:cs typeface="+mn-cs"/>
        </a:defRPr>
      </a:lvl7pPr>
      <a:lvl8pPr marL="3263291" algn="l" defTabSz="932369" rtl="0" eaLnBrk="1" latinLnBrk="0" hangingPunct="1">
        <a:defRPr sz="1837" kern="1200">
          <a:solidFill>
            <a:schemeClr val="tx1"/>
          </a:solidFill>
          <a:latin typeface="+mn-lt"/>
          <a:ea typeface="+mn-ea"/>
          <a:cs typeface="+mn-cs"/>
        </a:defRPr>
      </a:lvl8pPr>
      <a:lvl9pPr marL="3729478" algn="l" defTabSz="932369" rtl="0" eaLnBrk="1" latinLnBrk="0" hangingPunct="1">
        <a:defRPr sz="1837"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2" Type="http://schemas.openxmlformats.org/officeDocument/2006/relationships/hyperlink" Target="https://baike.baidu.com/item/%E7%94%A8%E6%88%B7%E5%90%8D/7241132?fromModule=lemma_inlink"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baike.baidu.com/item/&#26381;&#21153;&#25552;&#20379;&#26041;/54847169?fromModule=lemma_inlink" TargetMode="External"/><Relationship Id="rId7" Type="http://schemas.openxmlformats.org/officeDocument/2006/relationships/hyperlink" Target="https://baike.baidu.com/item/&#35775;&#38382;&#20196;&#29260;/16846911?fromModule=lemma_inlink"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hyperlink" Target="https://baike.baidu.com/item/&#29992;&#25143;&#21517;/7241132?fromModule=lemma_inlink" TargetMode="External"/><Relationship Id="rId5" Type="http://schemas.openxmlformats.org/officeDocument/2006/relationships/hyperlink" Target="https://baike.baidu.com/item/&#29992;&#25143;&#30331;&#24405;/7604998?fromModule=lemma_inlink" TargetMode="External"/><Relationship Id="rId4" Type="http://schemas.openxmlformats.org/officeDocument/2006/relationships/hyperlink" Target="https://baike.baidu.com/item/&#31532;&#19977;&#26041;&#24212;&#29992;/0?fromModule=lemma_inlink"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E5E24AED-356D-4EB5-89E9-22B4DEEF40A8}"/>
              </a:ext>
            </a:extLst>
          </p:cNvPr>
          <p:cNvSpPr txBox="1"/>
          <p:nvPr/>
        </p:nvSpPr>
        <p:spPr>
          <a:xfrm>
            <a:off x="28242" y="1669836"/>
            <a:ext cx="9144000" cy="901914"/>
          </a:xfrm>
          <a:prstGeom prst="rect">
            <a:avLst/>
          </a:prstGeom>
          <a:noFill/>
        </p:spPr>
        <p:txBody>
          <a:bodyPr wrap="square">
            <a:spAutoFit/>
          </a:bodyPr>
          <a:lstStyle/>
          <a:p>
            <a:pPr algn="ctr">
              <a:lnSpc>
                <a:spcPct val="115000"/>
              </a:lnSpc>
            </a:pPr>
            <a:r>
              <a:rPr lang="en-US" altLang="en-US" sz="5000" b="1" dirty="0">
                <a:solidFill>
                  <a:schemeClr val="bg1">
                    <a:lumMod val="95000"/>
                  </a:schemeClr>
                </a:solidFill>
                <a:latin typeface="Arial" panose="020B0604020202020204" pitchFamily="34" charset="0"/>
                <a:ea typeface="文鼎粗黑" pitchFamily="49" charset="-120"/>
                <a:cs typeface="Arial" panose="020B0604020202020204" pitchFamily="34" charset="0"/>
              </a:rPr>
              <a:t>API </a:t>
            </a:r>
          </a:p>
        </p:txBody>
      </p:sp>
    </p:spTree>
  </p:cSld>
  <p:clrMapOvr>
    <a:masterClrMapping/>
  </p:clrMapOvr>
  <p:transition spd="slow">
    <p:zoom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标题 2">
            <a:extLst>
              <a:ext uri="{FF2B5EF4-FFF2-40B4-BE49-F238E27FC236}">
                <a16:creationId xmlns:a16="http://schemas.microsoft.com/office/drawing/2014/main" id="{0A279423-B405-4B57-99EE-F831F833D071}"/>
              </a:ext>
            </a:extLst>
          </p:cNvPr>
          <p:cNvSpPr txBox="1">
            <a:spLocks/>
          </p:cNvSpPr>
          <p:nvPr/>
        </p:nvSpPr>
        <p:spPr>
          <a:xfrm>
            <a:off x="685800" y="318044"/>
            <a:ext cx="8229600" cy="461665"/>
          </a:xfrm>
          <a:prstGeom prst="rect">
            <a:avLst/>
          </a:prstGeom>
        </p:spPr>
        <p:txBody>
          <a:bodyPr/>
          <a:lstStyle>
            <a:lvl1pPr algn="l" rtl="0" eaLnBrk="0" fontAlgn="base" hangingPunct="0">
              <a:spcBef>
                <a:spcPct val="0"/>
              </a:spcBef>
              <a:spcAft>
                <a:spcPct val="0"/>
              </a:spcAft>
              <a:defRPr kumimoji="1" sz="3200" b="1">
                <a:solidFill>
                  <a:srgbClr val="333333"/>
                </a:solidFill>
                <a:latin typeface="+mj-lt"/>
                <a:ea typeface="+mj-ea"/>
                <a:cs typeface="+mj-cs"/>
              </a:defRPr>
            </a:lvl1pPr>
            <a:lvl2pPr algn="l" rtl="0" eaLnBrk="0" fontAlgn="base" hangingPunct="0">
              <a:spcBef>
                <a:spcPct val="0"/>
              </a:spcBef>
              <a:spcAft>
                <a:spcPct val="0"/>
              </a:spcAft>
              <a:defRPr kumimoji="1" sz="3200" b="1">
                <a:solidFill>
                  <a:srgbClr val="333333"/>
                </a:solidFill>
                <a:latin typeface="Arial" charset="0"/>
                <a:ea typeface="新細明體" charset="-120"/>
              </a:defRPr>
            </a:lvl2pPr>
            <a:lvl3pPr algn="l" rtl="0" eaLnBrk="0" fontAlgn="base" hangingPunct="0">
              <a:spcBef>
                <a:spcPct val="0"/>
              </a:spcBef>
              <a:spcAft>
                <a:spcPct val="0"/>
              </a:spcAft>
              <a:defRPr kumimoji="1" sz="3200" b="1">
                <a:solidFill>
                  <a:srgbClr val="333333"/>
                </a:solidFill>
                <a:latin typeface="Arial" charset="0"/>
                <a:ea typeface="新細明體" charset="-120"/>
              </a:defRPr>
            </a:lvl3pPr>
            <a:lvl4pPr algn="l" rtl="0" eaLnBrk="0" fontAlgn="base" hangingPunct="0">
              <a:spcBef>
                <a:spcPct val="0"/>
              </a:spcBef>
              <a:spcAft>
                <a:spcPct val="0"/>
              </a:spcAft>
              <a:defRPr kumimoji="1" sz="3200" b="1">
                <a:solidFill>
                  <a:srgbClr val="333333"/>
                </a:solidFill>
                <a:latin typeface="Arial" charset="0"/>
                <a:ea typeface="新細明體" charset="-120"/>
              </a:defRPr>
            </a:lvl4pPr>
            <a:lvl5pPr algn="l" rtl="0" eaLnBrk="0" fontAlgn="base" hangingPunct="0">
              <a:spcBef>
                <a:spcPct val="0"/>
              </a:spcBef>
              <a:spcAft>
                <a:spcPct val="0"/>
              </a:spcAft>
              <a:defRPr kumimoji="1" sz="3200" b="1">
                <a:solidFill>
                  <a:srgbClr val="333333"/>
                </a:solidFill>
                <a:latin typeface="Arial" charset="0"/>
                <a:ea typeface="新細明體" charset="-120"/>
              </a:defRPr>
            </a:lvl5pPr>
            <a:lvl6pPr marL="457200" algn="l" rtl="0" fontAlgn="base">
              <a:spcBef>
                <a:spcPct val="0"/>
              </a:spcBef>
              <a:spcAft>
                <a:spcPct val="0"/>
              </a:spcAft>
              <a:defRPr kumimoji="1" sz="3200">
                <a:solidFill>
                  <a:srgbClr val="333333"/>
                </a:solidFill>
                <a:latin typeface="Arial" charset="0"/>
                <a:ea typeface="新細明體" charset="-120"/>
              </a:defRPr>
            </a:lvl6pPr>
            <a:lvl7pPr marL="914400" algn="l" rtl="0" fontAlgn="base">
              <a:spcBef>
                <a:spcPct val="0"/>
              </a:spcBef>
              <a:spcAft>
                <a:spcPct val="0"/>
              </a:spcAft>
              <a:defRPr kumimoji="1" sz="3200">
                <a:solidFill>
                  <a:srgbClr val="333333"/>
                </a:solidFill>
                <a:latin typeface="Arial" charset="0"/>
                <a:ea typeface="新細明體" charset="-120"/>
              </a:defRPr>
            </a:lvl7pPr>
            <a:lvl8pPr marL="1371600" algn="l" rtl="0" fontAlgn="base">
              <a:spcBef>
                <a:spcPct val="0"/>
              </a:spcBef>
              <a:spcAft>
                <a:spcPct val="0"/>
              </a:spcAft>
              <a:defRPr kumimoji="1" sz="3200">
                <a:solidFill>
                  <a:srgbClr val="333333"/>
                </a:solidFill>
                <a:latin typeface="Arial" charset="0"/>
                <a:ea typeface="新細明體" charset="-120"/>
              </a:defRPr>
            </a:lvl8pPr>
            <a:lvl9pPr marL="1828800" algn="l" rtl="0" fontAlgn="base">
              <a:spcBef>
                <a:spcPct val="0"/>
              </a:spcBef>
              <a:spcAft>
                <a:spcPct val="0"/>
              </a:spcAft>
              <a:defRPr kumimoji="1" sz="3200">
                <a:solidFill>
                  <a:srgbClr val="333333"/>
                </a:solidFill>
                <a:latin typeface="Arial" charset="0"/>
                <a:ea typeface="新細明體" charset="-120"/>
              </a:defRPr>
            </a:lvl9pPr>
          </a:lstStyle>
          <a:p>
            <a:r>
              <a:rPr lang="en-US" altLang="zh-TW"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A</a:t>
            </a:r>
            <a:r>
              <a:rPr lang="en-US" altLang="zh-CN"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zure APIM</a:t>
            </a:r>
            <a:endParaRPr lang="zh-CN" altLang="en-US"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endParaRPr>
          </a:p>
        </p:txBody>
      </p:sp>
      <p:sp>
        <p:nvSpPr>
          <p:cNvPr id="104" name="灯片编号占位符 3">
            <a:extLst>
              <a:ext uri="{FF2B5EF4-FFF2-40B4-BE49-F238E27FC236}">
                <a16:creationId xmlns:a16="http://schemas.microsoft.com/office/drawing/2014/main" id="{19A8A445-47E4-4E0A-B66B-3987697524AD}"/>
              </a:ext>
            </a:extLst>
          </p:cNvPr>
          <p:cNvSpPr txBox="1">
            <a:spLocks/>
          </p:cNvSpPr>
          <p:nvPr/>
        </p:nvSpPr>
        <p:spPr>
          <a:xfrm>
            <a:off x="8781020" y="4880902"/>
            <a:ext cx="533400" cy="285750"/>
          </a:xfr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pPr algn="ctr">
              <a:defRPr/>
            </a:pPr>
            <a:fld id="{7A6790E0-BEF4-4832-A75A-9EE1100ED3A6}" type="slidenum">
              <a:rPr lang="en-US" altLang="zh-TW" sz="1100" smtClean="0">
                <a:solidFill>
                  <a:schemeClr val="bg1"/>
                </a:solidFill>
              </a:rPr>
              <a:pPr algn="ctr">
                <a:defRPr/>
              </a:pPr>
              <a:t>10</a:t>
            </a:fld>
            <a:endParaRPr lang="en-US" altLang="zh-TW" sz="1100" dirty="0">
              <a:solidFill>
                <a:schemeClr val="bg1"/>
              </a:solidFill>
            </a:endParaRPr>
          </a:p>
        </p:txBody>
      </p:sp>
      <p:pic>
        <p:nvPicPr>
          <p:cNvPr id="13" name="图形 12" descr="硬币 轮廓">
            <a:extLst>
              <a:ext uri="{FF2B5EF4-FFF2-40B4-BE49-F238E27FC236}">
                <a16:creationId xmlns:a16="http://schemas.microsoft.com/office/drawing/2014/main" id="{D757EB81-B1C9-4ADA-8080-57441C4B09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15200" y="4400550"/>
            <a:ext cx="533400" cy="533400"/>
          </a:xfrm>
          <a:prstGeom prst="rect">
            <a:avLst/>
          </a:prstGeom>
        </p:spPr>
      </p:pic>
    </p:spTree>
    <p:extLst>
      <p:ext uri="{BB962C8B-B14F-4D97-AF65-F5344CB8AC3E}">
        <p14:creationId xmlns:p14="http://schemas.microsoft.com/office/powerpoint/2010/main" val="1218132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E603752-4211-3177-A5F6-0B77DAE2D362}"/>
              </a:ext>
            </a:extLst>
          </p:cNvPr>
          <p:cNvSpPr>
            <a:spLocks noGrp="1"/>
          </p:cNvSpPr>
          <p:nvPr>
            <p:ph type="sldNum" sz="quarter" idx="12"/>
          </p:nvPr>
        </p:nvSpPr>
        <p:spPr/>
        <p:txBody>
          <a:bodyPr/>
          <a:lstStyle/>
          <a:p>
            <a:fld id="{70135ADC-AC43-46BD-99E1-BACE954CBE34}" type="slidenum">
              <a:rPr lang="en-US" smtClean="0"/>
              <a:t>11</a:t>
            </a:fld>
            <a:endParaRPr lang="en-US"/>
          </a:p>
        </p:txBody>
      </p:sp>
      <p:sp>
        <p:nvSpPr>
          <p:cNvPr id="3" name="标题 2">
            <a:extLst>
              <a:ext uri="{FF2B5EF4-FFF2-40B4-BE49-F238E27FC236}">
                <a16:creationId xmlns:a16="http://schemas.microsoft.com/office/drawing/2014/main" id="{98EFEF21-52A1-DB89-DB84-80647C44DB96}"/>
              </a:ext>
            </a:extLst>
          </p:cNvPr>
          <p:cNvSpPr txBox="1">
            <a:spLocks/>
          </p:cNvSpPr>
          <p:nvPr/>
        </p:nvSpPr>
        <p:spPr>
          <a:xfrm>
            <a:off x="685800" y="318044"/>
            <a:ext cx="8229600" cy="461665"/>
          </a:xfrm>
          <a:prstGeom prst="rect">
            <a:avLst/>
          </a:prstGeom>
        </p:spPr>
        <p:txBody>
          <a:bodyPr/>
          <a:lstStyle>
            <a:lvl1pPr algn="l" rtl="0" eaLnBrk="0" fontAlgn="base" hangingPunct="0">
              <a:spcBef>
                <a:spcPct val="0"/>
              </a:spcBef>
              <a:spcAft>
                <a:spcPct val="0"/>
              </a:spcAft>
              <a:defRPr kumimoji="1" sz="3200" b="1">
                <a:solidFill>
                  <a:srgbClr val="333333"/>
                </a:solidFill>
                <a:latin typeface="+mj-lt"/>
                <a:ea typeface="+mj-ea"/>
                <a:cs typeface="+mj-cs"/>
              </a:defRPr>
            </a:lvl1pPr>
            <a:lvl2pPr algn="l" rtl="0" eaLnBrk="0" fontAlgn="base" hangingPunct="0">
              <a:spcBef>
                <a:spcPct val="0"/>
              </a:spcBef>
              <a:spcAft>
                <a:spcPct val="0"/>
              </a:spcAft>
              <a:defRPr kumimoji="1" sz="3200" b="1">
                <a:solidFill>
                  <a:srgbClr val="333333"/>
                </a:solidFill>
                <a:latin typeface="Arial" charset="0"/>
                <a:ea typeface="新細明體" charset="-120"/>
              </a:defRPr>
            </a:lvl2pPr>
            <a:lvl3pPr algn="l" rtl="0" eaLnBrk="0" fontAlgn="base" hangingPunct="0">
              <a:spcBef>
                <a:spcPct val="0"/>
              </a:spcBef>
              <a:spcAft>
                <a:spcPct val="0"/>
              </a:spcAft>
              <a:defRPr kumimoji="1" sz="3200" b="1">
                <a:solidFill>
                  <a:srgbClr val="333333"/>
                </a:solidFill>
                <a:latin typeface="Arial" charset="0"/>
                <a:ea typeface="新細明體" charset="-120"/>
              </a:defRPr>
            </a:lvl3pPr>
            <a:lvl4pPr algn="l" rtl="0" eaLnBrk="0" fontAlgn="base" hangingPunct="0">
              <a:spcBef>
                <a:spcPct val="0"/>
              </a:spcBef>
              <a:spcAft>
                <a:spcPct val="0"/>
              </a:spcAft>
              <a:defRPr kumimoji="1" sz="3200" b="1">
                <a:solidFill>
                  <a:srgbClr val="333333"/>
                </a:solidFill>
                <a:latin typeface="Arial" charset="0"/>
                <a:ea typeface="新細明體" charset="-120"/>
              </a:defRPr>
            </a:lvl4pPr>
            <a:lvl5pPr algn="l" rtl="0" eaLnBrk="0" fontAlgn="base" hangingPunct="0">
              <a:spcBef>
                <a:spcPct val="0"/>
              </a:spcBef>
              <a:spcAft>
                <a:spcPct val="0"/>
              </a:spcAft>
              <a:defRPr kumimoji="1" sz="3200" b="1">
                <a:solidFill>
                  <a:srgbClr val="333333"/>
                </a:solidFill>
                <a:latin typeface="Arial" charset="0"/>
                <a:ea typeface="新細明體" charset="-120"/>
              </a:defRPr>
            </a:lvl5pPr>
            <a:lvl6pPr marL="457200" algn="l" rtl="0" fontAlgn="base">
              <a:spcBef>
                <a:spcPct val="0"/>
              </a:spcBef>
              <a:spcAft>
                <a:spcPct val="0"/>
              </a:spcAft>
              <a:defRPr kumimoji="1" sz="3200">
                <a:solidFill>
                  <a:srgbClr val="333333"/>
                </a:solidFill>
                <a:latin typeface="Arial" charset="0"/>
                <a:ea typeface="新細明體" charset="-120"/>
              </a:defRPr>
            </a:lvl6pPr>
            <a:lvl7pPr marL="914400" algn="l" rtl="0" fontAlgn="base">
              <a:spcBef>
                <a:spcPct val="0"/>
              </a:spcBef>
              <a:spcAft>
                <a:spcPct val="0"/>
              </a:spcAft>
              <a:defRPr kumimoji="1" sz="3200">
                <a:solidFill>
                  <a:srgbClr val="333333"/>
                </a:solidFill>
                <a:latin typeface="Arial" charset="0"/>
                <a:ea typeface="新細明體" charset="-120"/>
              </a:defRPr>
            </a:lvl7pPr>
            <a:lvl8pPr marL="1371600" algn="l" rtl="0" fontAlgn="base">
              <a:spcBef>
                <a:spcPct val="0"/>
              </a:spcBef>
              <a:spcAft>
                <a:spcPct val="0"/>
              </a:spcAft>
              <a:defRPr kumimoji="1" sz="3200">
                <a:solidFill>
                  <a:srgbClr val="333333"/>
                </a:solidFill>
                <a:latin typeface="Arial" charset="0"/>
                <a:ea typeface="新細明體" charset="-120"/>
              </a:defRPr>
            </a:lvl8pPr>
            <a:lvl9pPr marL="1828800" algn="l" rtl="0" fontAlgn="base">
              <a:spcBef>
                <a:spcPct val="0"/>
              </a:spcBef>
              <a:spcAft>
                <a:spcPct val="0"/>
              </a:spcAft>
              <a:defRPr kumimoji="1" sz="3200">
                <a:solidFill>
                  <a:srgbClr val="333333"/>
                </a:solidFill>
                <a:latin typeface="Arial" charset="0"/>
                <a:ea typeface="新細明體" charset="-120"/>
              </a:defRPr>
            </a:lvl9pPr>
          </a:lstStyle>
          <a:p>
            <a:r>
              <a:rPr lang="en-US" altLang="zh-TW"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Oauth2 </a:t>
            </a:r>
            <a:r>
              <a:rPr lang="zh-CN" altLang="en-US"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验证</a:t>
            </a:r>
          </a:p>
        </p:txBody>
      </p:sp>
      <p:sp>
        <p:nvSpPr>
          <p:cNvPr id="6" name="文本框 5">
            <a:extLst>
              <a:ext uri="{FF2B5EF4-FFF2-40B4-BE49-F238E27FC236}">
                <a16:creationId xmlns:a16="http://schemas.microsoft.com/office/drawing/2014/main" id="{FD0D8731-2EBC-3FEF-B159-81195CE72905}"/>
              </a:ext>
            </a:extLst>
          </p:cNvPr>
          <p:cNvSpPr txBox="1"/>
          <p:nvPr/>
        </p:nvSpPr>
        <p:spPr>
          <a:xfrm>
            <a:off x="533400" y="1123950"/>
            <a:ext cx="7467600" cy="3200400"/>
          </a:xfrm>
          <a:custGeom>
            <a:avLst/>
            <a:gdLst>
              <a:gd name="connsiteX0" fmla="*/ 0 w 7467600"/>
              <a:gd name="connsiteY0" fmla="*/ 0 h 3200400"/>
              <a:gd name="connsiteX1" fmla="*/ 7467600 w 7467600"/>
              <a:gd name="connsiteY1" fmla="*/ 0 h 3200400"/>
              <a:gd name="connsiteX2" fmla="*/ 7467600 w 7467600"/>
              <a:gd name="connsiteY2" fmla="*/ 3200400 h 3200400"/>
              <a:gd name="connsiteX3" fmla="*/ 0 w 7467600"/>
              <a:gd name="connsiteY3" fmla="*/ 3200400 h 3200400"/>
              <a:gd name="connsiteX4" fmla="*/ 0 w 74676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0" h="3200400" fill="none" extrusionOk="0">
                <a:moveTo>
                  <a:pt x="0" y="0"/>
                </a:moveTo>
                <a:cubicBezTo>
                  <a:pt x="2771878" y="-115514"/>
                  <a:pt x="5119068" y="-120824"/>
                  <a:pt x="7467600" y="0"/>
                </a:cubicBezTo>
                <a:cubicBezTo>
                  <a:pt x="7540814" y="414825"/>
                  <a:pt x="7413023" y="2368434"/>
                  <a:pt x="7467600" y="3200400"/>
                </a:cubicBezTo>
                <a:cubicBezTo>
                  <a:pt x="3861170" y="3288678"/>
                  <a:pt x="2915334" y="3237590"/>
                  <a:pt x="0" y="3200400"/>
                </a:cubicBezTo>
                <a:cubicBezTo>
                  <a:pt x="-149531" y="2781707"/>
                  <a:pt x="115743" y="981525"/>
                  <a:pt x="0" y="0"/>
                </a:cubicBezTo>
                <a:close/>
              </a:path>
              <a:path w="7467600" h="3200400" stroke="0" extrusionOk="0">
                <a:moveTo>
                  <a:pt x="0" y="0"/>
                </a:moveTo>
                <a:cubicBezTo>
                  <a:pt x="1530264" y="28747"/>
                  <a:pt x="6024353" y="125300"/>
                  <a:pt x="7467600" y="0"/>
                </a:cubicBezTo>
                <a:cubicBezTo>
                  <a:pt x="7527641" y="1335501"/>
                  <a:pt x="7606294" y="1785975"/>
                  <a:pt x="7467600" y="3200400"/>
                </a:cubicBezTo>
                <a:cubicBezTo>
                  <a:pt x="4312563" y="3358768"/>
                  <a:pt x="3250571" y="3187545"/>
                  <a:pt x="0" y="3200400"/>
                </a:cubicBezTo>
                <a:cubicBezTo>
                  <a:pt x="-144364" y="2794825"/>
                  <a:pt x="-47283" y="1199431"/>
                  <a:pt x="0" y="0"/>
                </a:cubicBezTo>
                <a:close/>
              </a:path>
            </a:pathLst>
          </a:custGeom>
          <a:ln w="19050">
            <a:solidFill>
              <a:srgbClr val="619DA6"/>
            </a:solidFill>
            <a:extLst>
              <a:ext uri="{C807C97D-BFC1-408E-A445-0C87EB9F89A2}">
                <ask:lineSketchStyleProps xmlns:ask="http://schemas.microsoft.com/office/drawing/2018/sketchyshapes" sd="3907190333">
                  <a:prstGeom prst="rect">
                    <a:avLst/>
                  </a:prstGeom>
                  <ask:type>
                    <ask:lineSketchCurved/>
                  </ask:type>
                </ask:lineSketchStyleProps>
              </a:ext>
            </a:extLst>
          </a:ln>
        </p:spPr>
        <p:txBody>
          <a:bodyPr wrap="square" rtlCol="0" anchor="ctr" anchorCtr="0">
            <a:normAutofit fontScale="97500"/>
          </a:bodyPr>
          <a:lstStyle/>
          <a:p>
            <a:r>
              <a:rPr lang="en-US" altLang="zh-CN" sz="1400" dirty="0">
                <a:highlight>
                  <a:srgbClr val="FFFF00"/>
                </a:highlight>
              </a:rPr>
              <a:t> </a:t>
            </a:r>
            <a:r>
              <a:rPr lang="zh-CN" altLang="en-US" sz="1400" dirty="0">
                <a:highlight>
                  <a:srgbClr val="FFFF00"/>
                </a:highlight>
              </a:rPr>
              <a:t>简介</a:t>
            </a:r>
            <a:r>
              <a:rPr lang="zh-CN" altLang="en-US" sz="1400" dirty="0"/>
              <a:t>：</a:t>
            </a:r>
            <a:r>
              <a:rPr lang="en-US" altLang="zh-CN" sz="1400" dirty="0"/>
              <a:t>OAUTH</a:t>
            </a:r>
            <a:r>
              <a:rPr lang="zh-CN" altLang="en-US" sz="1400" dirty="0"/>
              <a:t>协议为用户资源的授权提供了一个安全的、开放而又简易的标准。与以往的授权方式不同之处是</a:t>
            </a:r>
            <a:r>
              <a:rPr lang="en-US" altLang="zh-CN" sz="1400" dirty="0"/>
              <a:t>OAUTH</a:t>
            </a:r>
            <a:r>
              <a:rPr lang="zh-CN" altLang="en-US" sz="1400" dirty="0"/>
              <a:t>的授权不会使第三方触及到用户的账号信息（如</a:t>
            </a:r>
            <a:r>
              <a:rPr lang="zh-CN" altLang="en-US" sz="1400" dirty="0">
                <a:hlinkClick r:id="rId2"/>
              </a:rPr>
              <a:t>用户名</a:t>
            </a:r>
            <a:r>
              <a:rPr lang="zh-CN" altLang="en-US" sz="1400" dirty="0"/>
              <a:t>与密码），即第三方无需使用用户的用户名与密码就可以申请获得该用户资源的授权，因此</a:t>
            </a:r>
            <a:r>
              <a:rPr lang="en-US" altLang="zh-CN" sz="1400" dirty="0"/>
              <a:t>OAUTH</a:t>
            </a:r>
            <a:r>
              <a:rPr lang="zh-CN" altLang="en-US" sz="1400" dirty="0"/>
              <a:t>是安全的。</a:t>
            </a:r>
            <a:r>
              <a:rPr lang="en-US" altLang="zh-CN" sz="1400" dirty="0" err="1"/>
              <a:t>oAuth</a:t>
            </a:r>
            <a:r>
              <a:rPr lang="zh-CN" altLang="en-US" sz="1400" dirty="0"/>
              <a:t>是</a:t>
            </a:r>
            <a:r>
              <a:rPr lang="en-US" altLang="zh-CN" sz="1400" dirty="0"/>
              <a:t>Open Authorization</a:t>
            </a:r>
            <a:r>
              <a:rPr lang="zh-CN" altLang="en-US" sz="1400" dirty="0"/>
              <a:t>的简写。</a:t>
            </a:r>
            <a:endParaRPr lang="en-US" altLang="zh-CN" sz="1400" dirty="0"/>
          </a:p>
          <a:p>
            <a:endParaRPr lang="en-US" altLang="zh-CN" sz="1400" dirty="0"/>
          </a:p>
          <a:p>
            <a:endParaRPr lang="en-US" altLang="zh-CN"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a:p>
            <a:r>
              <a:rPr lang="zh-CN" altLang="en-US" sz="1400" kern="0" dirty="0">
                <a:solidFill>
                  <a:srgbClr val="000000"/>
                </a:solidFill>
                <a:highlight>
                  <a:srgbClr val="FFFF00"/>
                </a:highlight>
                <a:latin typeface="Calibri" panose="020F0502020204030204" pitchFamily="34" charset="0"/>
                <a:ea typeface="微軟正黑體" panose="020B0604030504040204" pitchFamily="34" charset="-120"/>
                <a:cs typeface="Calibri" panose="020F0502020204030204" pitchFamily="34" charset="0"/>
              </a:rPr>
              <a:t>应用场景</a:t>
            </a:r>
            <a:r>
              <a:rPr lang="zh-CN" altLang="en-US"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rPr>
              <a:t>：微信授权登录 </a:t>
            </a:r>
            <a:r>
              <a:rPr lang="en-US" altLang="zh-CN"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rPr>
              <a:t>/ BTP IAS  call</a:t>
            </a:r>
            <a:r>
              <a:rPr lang="zh-CN" altLang="en-US"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rPr>
              <a:t>接口 传递信息 </a:t>
            </a:r>
            <a:r>
              <a:rPr lang="en-US" altLang="zh-CN"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rPr>
              <a:t>/ </a:t>
            </a:r>
            <a:r>
              <a:rPr lang="zh-CN" altLang="en-US"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rPr>
              <a:t>各种社交账号授权登录其他系统</a:t>
            </a:r>
            <a:endParaRPr lang="en-US" altLang="zh-CN"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a:p>
            <a:endParaRPr lang="en-US" altLang="zh-CN"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a:p>
            <a:r>
              <a:rPr lang="zh-CN" altLang="en-US" sz="1400" kern="0" dirty="0">
                <a:solidFill>
                  <a:srgbClr val="000000"/>
                </a:solidFill>
                <a:highlight>
                  <a:srgbClr val="FFFF00"/>
                </a:highlight>
                <a:latin typeface="Calibri" panose="020F0502020204030204" pitchFamily="34" charset="0"/>
                <a:ea typeface="微軟正黑體" panose="020B0604030504040204" pitchFamily="34" charset="-120"/>
                <a:cs typeface="Calibri" panose="020F0502020204030204" pitchFamily="34" charset="0"/>
              </a:rPr>
              <a:t>好处</a:t>
            </a:r>
            <a:r>
              <a:rPr lang="zh-CN" altLang="en-US"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rPr>
              <a:t>：</a:t>
            </a:r>
            <a:r>
              <a:rPr lang="zh-CN" altLang="en-US" sz="1400" dirty="0"/>
              <a:t>无需提供直接的用户名和密码。它提供了一种安全的授权机制，允许用户授权第三方应用程序代表他们访问受保护的资源。</a:t>
            </a:r>
            <a:endParaRPr lang="en-US" altLang="zh-CN"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a:p>
            <a:endParaRPr lang="en-US" altLang="zh-CN"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a:p>
            <a:endParaRPr lang="zh-CN" altLang="en-US"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432365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标题 2">
            <a:extLst>
              <a:ext uri="{FF2B5EF4-FFF2-40B4-BE49-F238E27FC236}">
                <a16:creationId xmlns:a16="http://schemas.microsoft.com/office/drawing/2014/main" id="{0A279423-B405-4B57-99EE-F831F833D071}"/>
              </a:ext>
            </a:extLst>
          </p:cNvPr>
          <p:cNvSpPr txBox="1">
            <a:spLocks/>
          </p:cNvSpPr>
          <p:nvPr/>
        </p:nvSpPr>
        <p:spPr>
          <a:xfrm>
            <a:off x="685800" y="318044"/>
            <a:ext cx="8229600" cy="461665"/>
          </a:xfrm>
          <a:prstGeom prst="rect">
            <a:avLst/>
          </a:prstGeom>
        </p:spPr>
        <p:txBody>
          <a:bodyPr/>
          <a:lstStyle>
            <a:lvl1pPr algn="l" rtl="0" eaLnBrk="0" fontAlgn="base" hangingPunct="0">
              <a:spcBef>
                <a:spcPct val="0"/>
              </a:spcBef>
              <a:spcAft>
                <a:spcPct val="0"/>
              </a:spcAft>
              <a:defRPr kumimoji="1" sz="3200" b="1">
                <a:solidFill>
                  <a:srgbClr val="333333"/>
                </a:solidFill>
                <a:latin typeface="+mj-lt"/>
                <a:ea typeface="+mj-ea"/>
                <a:cs typeface="+mj-cs"/>
              </a:defRPr>
            </a:lvl1pPr>
            <a:lvl2pPr algn="l" rtl="0" eaLnBrk="0" fontAlgn="base" hangingPunct="0">
              <a:spcBef>
                <a:spcPct val="0"/>
              </a:spcBef>
              <a:spcAft>
                <a:spcPct val="0"/>
              </a:spcAft>
              <a:defRPr kumimoji="1" sz="3200" b="1">
                <a:solidFill>
                  <a:srgbClr val="333333"/>
                </a:solidFill>
                <a:latin typeface="Arial" charset="0"/>
                <a:ea typeface="新細明體" charset="-120"/>
              </a:defRPr>
            </a:lvl2pPr>
            <a:lvl3pPr algn="l" rtl="0" eaLnBrk="0" fontAlgn="base" hangingPunct="0">
              <a:spcBef>
                <a:spcPct val="0"/>
              </a:spcBef>
              <a:spcAft>
                <a:spcPct val="0"/>
              </a:spcAft>
              <a:defRPr kumimoji="1" sz="3200" b="1">
                <a:solidFill>
                  <a:srgbClr val="333333"/>
                </a:solidFill>
                <a:latin typeface="Arial" charset="0"/>
                <a:ea typeface="新細明體" charset="-120"/>
              </a:defRPr>
            </a:lvl3pPr>
            <a:lvl4pPr algn="l" rtl="0" eaLnBrk="0" fontAlgn="base" hangingPunct="0">
              <a:spcBef>
                <a:spcPct val="0"/>
              </a:spcBef>
              <a:spcAft>
                <a:spcPct val="0"/>
              </a:spcAft>
              <a:defRPr kumimoji="1" sz="3200" b="1">
                <a:solidFill>
                  <a:srgbClr val="333333"/>
                </a:solidFill>
                <a:latin typeface="Arial" charset="0"/>
                <a:ea typeface="新細明體" charset="-120"/>
              </a:defRPr>
            </a:lvl4pPr>
            <a:lvl5pPr algn="l" rtl="0" eaLnBrk="0" fontAlgn="base" hangingPunct="0">
              <a:spcBef>
                <a:spcPct val="0"/>
              </a:spcBef>
              <a:spcAft>
                <a:spcPct val="0"/>
              </a:spcAft>
              <a:defRPr kumimoji="1" sz="3200" b="1">
                <a:solidFill>
                  <a:srgbClr val="333333"/>
                </a:solidFill>
                <a:latin typeface="Arial" charset="0"/>
                <a:ea typeface="新細明體" charset="-120"/>
              </a:defRPr>
            </a:lvl5pPr>
            <a:lvl6pPr marL="457200" algn="l" rtl="0" fontAlgn="base">
              <a:spcBef>
                <a:spcPct val="0"/>
              </a:spcBef>
              <a:spcAft>
                <a:spcPct val="0"/>
              </a:spcAft>
              <a:defRPr kumimoji="1" sz="3200">
                <a:solidFill>
                  <a:srgbClr val="333333"/>
                </a:solidFill>
                <a:latin typeface="Arial" charset="0"/>
                <a:ea typeface="新細明體" charset="-120"/>
              </a:defRPr>
            </a:lvl6pPr>
            <a:lvl7pPr marL="914400" algn="l" rtl="0" fontAlgn="base">
              <a:spcBef>
                <a:spcPct val="0"/>
              </a:spcBef>
              <a:spcAft>
                <a:spcPct val="0"/>
              </a:spcAft>
              <a:defRPr kumimoji="1" sz="3200">
                <a:solidFill>
                  <a:srgbClr val="333333"/>
                </a:solidFill>
                <a:latin typeface="Arial" charset="0"/>
                <a:ea typeface="新細明體" charset="-120"/>
              </a:defRPr>
            </a:lvl7pPr>
            <a:lvl8pPr marL="1371600" algn="l" rtl="0" fontAlgn="base">
              <a:spcBef>
                <a:spcPct val="0"/>
              </a:spcBef>
              <a:spcAft>
                <a:spcPct val="0"/>
              </a:spcAft>
              <a:defRPr kumimoji="1" sz="3200">
                <a:solidFill>
                  <a:srgbClr val="333333"/>
                </a:solidFill>
                <a:latin typeface="Arial" charset="0"/>
                <a:ea typeface="新細明體" charset="-120"/>
              </a:defRPr>
            </a:lvl8pPr>
            <a:lvl9pPr marL="1828800" algn="l" rtl="0" fontAlgn="base">
              <a:spcBef>
                <a:spcPct val="0"/>
              </a:spcBef>
              <a:spcAft>
                <a:spcPct val="0"/>
              </a:spcAft>
              <a:defRPr kumimoji="1" sz="3200">
                <a:solidFill>
                  <a:srgbClr val="333333"/>
                </a:solidFill>
                <a:latin typeface="Arial" charset="0"/>
                <a:ea typeface="新細明體" charset="-120"/>
              </a:defRPr>
            </a:lvl9pPr>
          </a:lstStyle>
          <a:p>
            <a:r>
              <a:rPr lang="en-US" altLang="zh-TW"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Oauth2 </a:t>
            </a:r>
            <a:r>
              <a:rPr lang="zh-CN" altLang="en-US"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验证</a:t>
            </a:r>
          </a:p>
        </p:txBody>
      </p:sp>
      <p:sp>
        <p:nvSpPr>
          <p:cNvPr id="104" name="灯片编号占位符 3">
            <a:extLst>
              <a:ext uri="{FF2B5EF4-FFF2-40B4-BE49-F238E27FC236}">
                <a16:creationId xmlns:a16="http://schemas.microsoft.com/office/drawing/2014/main" id="{19A8A445-47E4-4E0A-B66B-3987697524AD}"/>
              </a:ext>
            </a:extLst>
          </p:cNvPr>
          <p:cNvSpPr txBox="1">
            <a:spLocks/>
          </p:cNvSpPr>
          <p:nvPr/>
        </p:nvSpPr>
        <p:spPr>
          <a:xfrm>
            <a:off x="8781020" y="4880902"/>
            <a:ext cx="533400" cy="285750"/>
          </a:xfr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pPr algn="ctr">
              <a:defRPr/>
            </a:pPr>
            <a:fld id="{7A6790E0-BEF4-4832-A75A-9EE1100ED3A6}" type="slidenum">
              <a:rPr lang="en-US" altLang="zh-TW" sz="1100" smtClean="0">
                <a:solidFill>
                  <a:schemeClr val="bg1"/>
                </a:solidFill>
              </a:rPr>
              <a:pPr algn="ctr">
                <a:defRPr/>
              </a:pPr>
              <a:t>12</a:t>
            </a:fld>
            <a:endParaRPr lang="en-US" altLang="zh-TW" sz="1100" dirty="0">
              <a:solidFill>
                <a:schemeClr val="bg1"/>
              </a:solidFill>
            </a:endParaRPr>
          </a:p>
        </p:txBody>
      </p:sp>
      <p:sp>
        <p:nvSpPr>
          <p:cNvPr id="2" name="文本框 1">
            <a:extLst>
              <a:ext uri="{FF2B5EF4-FFF2-40B4-BE49-F238E27FC236}">
                <a16:creationId xmlns:a16="http://schemas.microsoft.com/office/drawing/2014/main" id="{B8F67FFF-9040-BF47-DFCB-33C17F551FB4}"/>
              </a:ext>
            </a:extLst>
          </p:cNvPr>
          <p:cNvSpPr txBox="1"/>
          <p:nvPr/>
        </p:nvSpPr>
        <p:spPr>
          <a:xfrm>
            <a:off x="533400" y="590550"/>
            <a:ext cx="7620000" cy="4283549"/>
          </a:xfrm>
          <a:custGeom>
            <a:avLst/>
            <a:gdLst>
              <a:gd name="connsiteX0" fmla="*/ 0 w 7620000"/>
              <a:gd name="connsiteY0" fmla="*/ 0 h 4283549"/>
              <a:gd name="connsiteX1" fmla="*/ 7620000 w 7620000"/>
              <a:gd name="connsiteY1" fmla="*/ 0 h 4283549"/>
              <a:gd name="connsiteX2" fmla="*/ 7620000 w 7620000"/>
              <a:gd name="connsiteY2" fmla="*/ 4283549 h 4283549"/>
              <a:gd name="connsiteX3" fmla="*/ 0 w 7620000"/>
              <a:gd name="connsiteY3" fmla="*/ 4283549 h 4283549"/>
              <a:gd name="connsiteX4" fmla="*/ 0 w 7620000"/>
              <a:gd name="connsiteY4" fmla="*/ 0 h 4283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0" h="4283549" fill="none" extrusionOk="0">
                <a:moveTo>
                  <a:pt x="0" y="0"/>
                </a:moveTo>
                <a:cubicBezTo>
                  <a:pt x="1933699" y="-115514"/>
                  <a:pt x="6597356" y="-120824"/>
                  <a:pt x="7620000" y="0"/>
                </a:cubicBezTo>
                <a:cubicBezTo>
                  <a:pt x="7693214" y="997303"/>
                  <a:pt x="7565423" y="2807314"/>
                  <a:pt x="7620000" y="4283549"/>
                </a:cubicBezTo>
                <a:cubicBezTo>
                  <a:pt x="3998324" y="4371827"/>
                  <a:pt x="1894227" y="4320739"/>
                  <a:pt x="0" y="4283549"/>
                </a:cubicBezTo>
                <a:cubicBezTo>
                  <a:pt x="-149531" y="3546223"/>
                  <a:pt x="115743" y="568973"/>
                  <a:pt x="0" y="0"/>
                </a:cubicBezTo>
                <a:close/>
              </a:path>
              <a:path w="7620000" h="4283549" stroke="0" extrusionOk="0">
                <a:moveTo>
                  <a:pt x="0" y="0"/>
                </a:moveTo>
                <a:cubicBezTo>
                  <a:pt x="1972236" y="28747"/>
                  <a:pt x="4942337" y="125300"/>
                  <a:pt x="7620000" y="0"/>
                </a:cubicBezTo>
                <a:cubicBezTo>
                  <a:pt x="7680041" y="1445882"/>
                  <a:pt x="7758694" y="3616847"/>
                  <a:pt x="7620000" y="4283549"/>
                </a:cubicBezTo>
                <a:cubicBezTo>
                  <a:pt x="6461397" y="4441917"/>
                  <a:pt x="1193144" y="4270694"/>
                  <a:pt x="0" y="4283549"/>
                </a:cubicBezTo>
                <a:cubicBezTo>
                  <a:pt x="-144364" y="3588967"/>
                  <a:pt x="-47283" y="2083720"/>
                  <a:pt x="0" y="0"/>
                </a:cubicBezTo>
                <a:close/>
              </a:path>
            </a:pathLst>
          </a:custGeom>
          <a:ln w="19050">
            <a:solidFill>
              <a:srgbClr val="619DA6"/>
            </a:solidFill>
            <a:extLst>
              <a:ext uri="{C807C97D-BFC1-408E-A445-0C87EB9F89A2}">
                <ask:lineSketchStyleProps xmlns:ask="http://schemas.microsoft.com/office/drawing/2018/sketchyshapes" sd="3907190333">
                  <a:prstGeom prst="rect">
                    <a:avLst/>
                  </a:prstGeom>
                  <ask:type>
                    <ask:lineSketchCurved/>
                  </ask:type>
                </ask:lineSketchStyleProps>
              </a:ext>
            </a:extLst>
          </a:ln>
        </p:spPr>
        <p:txBody>
          <a:bodyPr wrap="square" rtlCol="0" anchor="ctr" anchorCtr="0">
            <a:normAutofit fontScale="97500"/>
          </a:bodyPr>
          <a:lstStyle/>
          <a:p>
            <a:r>
              <a:rPr lang="en-US" altLang="zh-CN" sz="1400" dirty="0">
                <a:highlight>
                  <a:srgbClr val="FFFF00"/>
                </a:highlight>
              </a:rPr>
              <a:t> </a:t>
            </a:r>
            <a:r>
              <a:rPr lang="zh-CN" altLang="en-US" sz="1400" dirty="0">
                <a:highlight>
                  <a:srgbClr val="FFFF00"/>
                </a:highlight>
              </a:rPr>
              <a:t>角色</a:t>
            </a:r>
            <a:r>
              <a:rPr lang="zh-CN" altLang="en-US" sz="1400" dirty="0"/>
              <a:t>：</a:t>
            </a:r>
            <a:endParaRPr lang="en-US" altLang="zh-CN" sz="1400" dirty="0"/>
          </a:p>
          <a:p>
            <a:pPr marL="342900" indent="-342900">
              <a:buAutoNum type="arabicPeriod"/>
            </a:pPr>
            <a:r>
              <a:rPr lang="zh-CN" altLang="en-US" sz="1400" dirty="0">
                <a:hlinkClick r:id="rId3">
                  <a:extLst>
                    <a:ext uri="{A12FA001-AC4F-418D-AE19-62706E023703}">
                      <ahyp:hlinkClr xmlns:ahyp="http://schemas.microsoft.com/office/drawing/2018/hyperlinkcolor" val="tx"/>
                    </a:ext>
                  </a:extLst>
                </a:hlinkClick>
              </a:rPr>
              <a:t>服务提供方</a:t>
            </a:r>
            <a:r>
              <a:rPr lang="zh-CN" altLang="en-US" sz="1400" dirty="0"/>
              <a:t>：用户使用服务提供方来存储受保护的资源，  </a:t>
            </a:r>
            <a:r>
              <a:rPr lang="en-US" altLang="zh-CN" sz="1400" dirty="0"/>
              <a:t>IAS server</a:t>
            </a:r>
          </a:p>
          <a:p>
            <a:pPr marL="342900" indent="-342900">
              <a:buAutoNum type="arabicPeriod"/>
            </a:pPr>
            <a:r>
              <a:rPr lang="zh-CN" altLang="en-US" sz="1400" dirty="0"/>
              <a:t>用户：存放在服务提供方的受保护的资源的拥有者。</a:t>
            </a:r>
            <a:r>
              <a:rPr lang="en-US" altLang="zh-CN" sz="1400" dirty="0"/>
              <a:t>         Wistron user</a:t>
            </a:r>
            <a:endParaRPr lang="zh-CN" altLang="en-US" sz="1400" dirty="0"/>
          </a:p>
          <a:p>
            <a:pPr marL="342900" indent="-342900">
              <a:buAutoNum type="arabicPeriod" startAt="3"/>
            </a:pPr>
            <a:r>
              <a:rPr lang="zh-CN" altLang="en-US" sz="1400" dirty="0"/>
              <a:t>客户端：要访问服务提供方资源的</a:t>
            </a:r>
            <a:r>
              <a:rPr lang="zh-CN" altLang="en-US" sz="1400" dirty="0">
                <a:hlinkClick r:id="rId4">
                  <a:extLst>
                    <a:ext uri="{A12FA001-AC4F-418D-AE19-62706E023703}">
                      <ahyp:hlinkClr xmlns:ahyp="http://schemas.microsoft.com/office/drawing/2018/hyperlinkcolor" val="tx"/>
                    </a:ext>
                  </a:extLst>
                </a:hlinkClick>
              </a:rPr>
              <a:t>第三方应用</a:t>
            </a:r>
            <a:r>
              <a:rPr lang="zh-CN" altLang="en-US" sz="1400" dirty="0"/>
              <a:t>，通常是网站     </a:t>
            </a:r>
            <a:r>
              <a:rPr lang="en-US" altLang="zh-CN" sz="1400" dirty="0"/>
              <a:t>VCF 2.0 </a:t>
            </a:r>
            <a:r>
              <a:rPr lang="zh-CN" altLang="en-US" sz="1400" dirty="0"/>
              <a:t>系统</a:t>
            </a:r>
            <a:endParaRPr lang="en-US" altLang="zh-CN" sz="1400" dirty="0"/>
          </a:p>
          <a:p>
            <a:r>
              <a:rPr lang="zh-CN" altLang="en-US" sz="1400" dirty="0">
                <a:highlight>
                  <a:srgbClr val="FFFF00"/>
                </a:highlight>
              </a:rPr>
              <a:t>流程</a:t>
            </a:r>
            <a:r>
              <a:rPr lang="zh-CN" altLang="en-US" sz="1400" dirty="0"/>
              <a:t>：</a:t>
            </a:r>
            <a:endParaRPr lang="en-US" altLang="zh-CN" sz="1400" dirty="0"/>
          </a:p>
          <a:p>
            <a:pPr marL="342900" indent="-342900">
              <a:buAutoNum type="arabicPeriod"/>
            </a:pPr>
            <a:r>
              <a:rPr lang="zh-CN" altLang="en-US" sz="1400" dirty="0"/>
              <a:t>通过</a:t>
            </a:r>
            <a:r>
              <a:rPr lang="en-US" altLang="zh-CN" sz="1400" dirty="0"/>
              <a:t>IAS </a:t>
            </a:r>
            <a:r>
              <a:rPr lang="zh-CN" altLang="en-US" sz="1400" dirty="0"/>
              <a:t>登录</a:t>
            </a:r>
            <a:endParaRPr lang="en-US" altLang="zh-CN" sz="1400" dirty="0"/>
          </a:p>
          <a:p>
            <a:r>
              <a:rPr lang="zh-CN" altLang="en-US" sz="1000" dirty="0"/>
              <a:t>用户想操作存放在服务提供方的资源。</a:t>
            </a:r>
          </a:p>
          <a:p>
            <a:r>
              <a:rPr lang="zh-CN" altLang="en-US" sz="1000" dirty="0">
                <a:hlinkClick r:id="rId5"/>
              </a:rPr>
              <a:t>用户登录</a:t>
            </a:r>
            <a:r>
              <a:rPr lang="zh-CN" altLang="en-US" sz="1000" dirty="0"/>
              <a:t>客户端向服务提供方请求一个临时令牌。</a:t>
            </a:r>
          </a:p>
          <a:p>
            <a:r>
              <a:rPr lang="zh-CN" altLang="en-US" sz="1000" dirty="0"/>
              <a:t>服务提供方验证客户端的身份后，授予一个临时令牌。</a:t>
            </a:r>
          </a:p>
          <a:p>
            <a:r>
              <a:rPr lang="zh-CN" altLang="en-US" sz="1000" dirty="0"/>
              <a:t>客户端获得临时令牌后，将用户引导至服务提供方的授权页面请求用户授权。在这个过程中将临时令牌和客户端的回调连接发送给服务提供方。</a:t>
            </a:r>
          </a:p>
          <a:p>
            <a:r>
              <a:rPr lang="zh-CN" altLang="en-US" sz="1000" dirty="0"/>
              <a:t>用户在服务提供方的网页上输入</a:t>
            </a:r>
            <a:r>
              <a:rPr lang="zh-CN" altLang="en-US" sz="1000" dirty="0">
                <a:hlinkClick r:id="rId6"/>
              </a:rPr>
              <a:t>用户名</a:t>
            </a:r>
            <a:r>
              <a:rPr lang="zh-CN" altLang="en-US" sz="1000" dirty="0"/>
              <a:t>和密码，然后授权该客户端访问所请求的资源。</a:t>
            </a:r>
          </a:p>
          <a:p>
            <a:r>
              <a:rPr lang="zh-CN" altLang="en-US" sz="1000" dirty="0"/>
              <a:t>授权成功后，服务提供方引导用户返回客户端的网页。</a:t>
            </a:r>
          </a:p>
          <a:p>
            <a:r>
              <a:rPr lang="zh-CN" altLang="en-US" sz="1000" dirty="0"/>
              <a:t>客户端根据临时令牌从服务提供方那里获取</a:t>
            </a:r>
            <a:r>
              <a:rPr lang="zh-CN" altLang="en-US" sz="1000" dirty="0">
                <a:hlinkClick r:id="rId7"/>
              </a:rPr>
              <a:t>访问令牌</a:t>
            </a:r>
            <a:r>
              <a:rPr lang="zh-CN" altLang="en-US" sz="1000" dirty="0"/>
              <a:t>。</a:t>
            </a:r>
          </a:p>
          <a:p>
            <a:r>
              <a:rPr lang="zh-CN" altLang="en-US" sz="1000" dirty="0"/>
              <a:t>服务提供方根据临时令牌和用户的授权情况授予客户端访问令牌。</a:t>
            </a:r>
          </a:p>
          <a:p>
            <a:r>
              <a:rPr lang="zh-CN" altLang="en-US" sz="1000" dirty="0"/>
              <a:t>客户端使用获取的访问令牌访问存放在服务提供方上的受保护的资源</a:t>
            </a:r>
          </a:p>
          <a:p>
            <a:pPr marL="342900" indent="-342900">
              <a:buAutoNum type="arabicPeriod"/>
            </a:pPr>
            <a:endParaRPr lang="zh-CN" altLang="en-US" sz="1400" dirty="0"/>
          </a:p>
          <a:p>
            <a:endParaRPr lang="en-US" altLang="zh-CN" sz="1400" dirty="0"/>
          </a:p>
          <a:p>
            <a:endParaRPr lang="zh-CN" altLang="en-US" sz="1400" dirty="0"/>
          </a:p>
          <a:p>
            <a:endParaRPr lang="en-US" altLang="zh-CN"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a:p>
            <a:endParaRPr lang="zh-CN" altLang="en-US"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2323795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标题 2">
            <a:extLst>
              <a:ext uri="{FF2B5EF4-FFF2-40B4-BE49-F238E27FC236}">
                <a16:creationId xmlns:a16="http://schemas.microsoft.com/office/drawing/2014/main" id="{0A279423-B405-4B57-99EE-F831F833D071}"/>
              </a:ext>
            </a:extLst>
          </p:cNvPr>
          <p:cNvSpPr txBox="1">
            <a:spLocks/>
          </p:cNvSpPr>
          <p:nvPr/>
        </p:nvSpPr>
        <p:spPr>
          <a:xfrm>
            <a:off x="685800" y="318044"/>
            <a:ext cx="8229600" cy="461665"/>
          </a:xfrm>
          <a:prstGeom prst="rect">
            <a:avLst/>
          </a:prstGeom>
        </p:spPr>
        <p:txBody>
          <a:bodyPr/>
          <a:lstStyle>
            <a:lvl1pPr algn="l" rtl="0" eaLnBrk="0" fontAlgn="base" hangingPunct="0">
              <a:spcBef>
                <a:spcPct val="0"/>
              </a:spcBef>
              <a:spcAft>
                <a:spcPct val="0"/>
              </a:spcAft>
              <a:defRPr kumimoji="1" sz="3200" b="1">
                <a:solidFill>
                  <a:srgbClr val="333333"/>
                </a:solidFill>
                <a:latin typeface="+mj-lt"/>
                <a:ea typeface="+mj-ea"/>
                <a:cs typeface="+mj-cs"/>
              </a:defRPr>
            </a:lvl1pPr>
            <a:lvl2pPr algn="l" rtl="0" eaLnBrk="0" fontAlgn="base" hangingPunct="0">
              <a:spcBef>
                <a:spcPct val="0"/>
              </a:spcBef>
              <a:spcAft>
                <a:spcPct val="0"/>
              </a:spcAft>
              <a:defRPr kumimoji="1" sz="3200" b="1">
                <a:solidFill>
                  <a:srgbClr val="333333"/>
                </a:solidFill>
                <a:latin typeface="Arial" charset="0"/>
                <a:ea typeface="新細明體" charset="-120"/>
              </a:defRPr>
            </a:lvl2pPr>
            <a:lvl3pPr algn="l" rtl="0" eaLnBrk="0" fontAlgn="base" hangingPunct="0">
              <a:spcBef>
                <a:spcPct val="0"/>
              </a:spcBef>
              <a:spcAft>
                <a:spcPct val="0"/>
              </a:spcAft>
              <a:defRPr kumimoji="1" sz="3200" b="1">
                <a:solidFill>
                  <a:srgbClr val="333333"/>
                </a:solidFill>
                <a:latin typeface="Arial" charset="0"/>
                <a:ea typeface="新細明體" charset="-120"/>
              </a:defRPr>
            </a:lvl3pPr>
            <a:lvl4pPr algn="l" rtl="0" eaLnBrk="0" fontAlgn="base" hangingPunct="0">
              <a:spcBef>
                <a:spcPct val="0"/>
              </a:spcBef>
              <a:spcAft>
                <a:spcPct val="0"/>
              </a:spcAft>
              <a:defRPr kumimoji="1" sz="3200" b="1">
                <a:solidFill>
                  <a:srgbClr val="333333"/>
                </a:solidFill>
                <a:latin typeface="Arial" charset="0"/>
                <a:ea typeface="新細明體" charset="-120"/>
              </a:defRPr>
            </a:lvl4pPr>
            <a:lvl5pPr algn="l" rtl="0" eaLnBrk="0" fontAlgn="base" hangingPunct="0">
              <a:spcBef>
                <a:spcPct val="0"/>
              </a:spcBef>
              <a:spcAft>
                <a:spcPct val="0"/>
              </a:spcAft>
              <a:defRPr kumimoji="1" sz="3200" b="1">
                <a:solidFill>
                  <a:srgbClr val="333333"/>
                </a:solidFill>
                <a:latin typeface="Arial" charset="0"/>
                <a:ea typeface="新細明體" charset="-120"/>
              </a:defRPr>
            </a:lvl5pPr>
            <a:lvl6pPr marL="457200" algn="l" rtl="0" fontAlgn="base">
              <a:spcBef>
                <a:spcPct val="0"/>
              </a:spcBef>
              <a:spcAft>
                <a:spcPct val="0"/>
              </a:spcAft>
              <a:defRPr kumimoji="1" sz="3200">
                <a:solidFill>
                  <a:srgbClr val="333333"/>
                </a:solidFill>
                <a:latin typeface="Arial" charset="0"/>
                <a:ea typeface="新細明體" charset="-120"/>
              </a:defRPr>
            </a:lvl6pPr>
            <a:lvl7pPr marL="914400" algn="l" rtl="0" fontAlgn="base">
              <a:spcBef>
                <a:spcPct val="0"/>
              </a:spcBef>
              <a:spcAft>
                <a:spcPct val="0"/>
              </a:spcAft>
              <a:defRPr kumimoji="1" sz="3200">
                <a:solidFill>
                  <a:srgbClr val="333333"/>
                </a:solidFill>
                <a:latin typeface="Arial" charset="0"/>
                <a:ea typeface="新細明體" charset="-120"/>
              </a:defRPr>
            </a:lvl7pPr>
            <a:lvl8pPr marL="1371600" algn="l" rtl="0" fontAlgn="base">
              <a:spcBef>
                <a:spcPct val="0"/>
              </a:spcBef>
              <a:spcAft>
                <a:spcPct val="0"/>
              </a:spcAft>
              <a:defRPr kumimoji="1" sz="3200">
                <a:solidFill>
                  <a:srgbClr val="333333"/>
                </a:solidFill>
                <a:latin typeface="Arial" charset="0"/>
                <a:ea typeface="新細明體" charset="-120"/>
              </a:defRPr>
            </a:lvl8pPr>
            <a:lvl9pPr marL="1828800" algn="l" rtl="0" fontAlgn="base">
              <a:spcBef>
                <a:spcPct val="0"/>
              </a:spcBef>
              <a:spcAft>
                <a:spcPct val="0"/>
              </a:spcAft>
              <a:defRPr kumimoji="1" sz="3200">
                <a:solidFill>
                  <a:srgbClr val="333333"/>
                </a:solidFill>
                <a:latin typeface="Arial" charset="0"/>
                <a:ea typeface="新細明體" charset="-120"/>
              </a:defRPr>
            </a:lvl9pPr>
          </a:lstStyle>
          <a:p>
            <a:r>
              <a:rPr lang="en-US" altLang="zh-TW"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Oauth2 </a:t>
            </a:r>
            <a:r>
              <a:rPr lang="zh-CN" altLang="en-US"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验证</a:t>
            </a:r>
          </a:p>
        </p:txBody>
      </p:sp>
      <p:sp>
        <p:nvSpPr>
          <p:cNvPr id="104" name="灯片编号占位符 3">
            <a:extLst>
              <a:ext uri="{FF2B5EF4-FFF2-40B4-BE49-F238E27FC236}">
                <a16:creationId xmlns:a16="http://schemas.microsoft.com/office/drawing/2014/main" id="{19A8A445-47E4-4E0A-B66B-3987697524AD}"/>
              </a:ext>
            </a:extLst>
          </p:cNvPr>
          <p:cNvSpPr txBox="1">
            <a:spLocks/>
          </p:cNvSpPr>
          <p:nvPr/>
        </p:nvSpPr>
        <p:spPr>
          <a:xfrm>
            <a:off x="8781020" y="4880902"/>
            <a:ext cx="533400" cy="285750"/>
          </a:xfr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pPr algn="ctr">
              <a:defRPr/>
            </a:pPr>
            <a:fld id="{7A6790E0-BEF4-4832-A75A-9EE1100ED3A6}" type="slidenum">
              <a:rPr lang="en-US" altLang="zh-TW" sz="1100" smtClean="0">
                <a:solidFill>
                  <a:schemeClr val="bg1"/>
                </a:solidFill>
              </a:rPr>
              <a:pPr algn="ctr">
                <a:defRPr/>
              </a:pPr>
              <a:t>13</a:t>
            </a:fld>
            <a:endParaRPr lang="en-US" altLang="zh-TW" sz="1100" dirty="0">
              <a:solidFill>
                <a:schemeClr val="bg1"/>
              </a:solidFill>
            </a:endParaRPr>
          </a:p>
        </p:txBody>
      </p:sp>
      <p:sp>
        <p:nvSpPr>
          <p:cNvPr id="2" name="文本框 1">
            <a:extLst>
              <a:ext uri="{FF2B5EF4-FFF2-40B4-BE49-F238E27FC236}">
                <a16:creationId xmlns:a16="http://schemas.microsoft.com/office/drawing/2014/main" id="{B8F67FFF-9040-BF47-DFCB-33C17F551FB4}"/>
              </a:ext>
            </a:extLst>
          </p:cNvPr>
          <p:cNvSpPr txBox="1"/>
          <p:nvPr/>
        </p:nvSpPr>
        <p:spPr>
          <a:xfrm>
            <a:off x="533400" y="1123950"/>
            <a:ext cx="7467600" cy="3200400"/>
          </a:xfrm>
          <a:custGeom>
            <a:avLst/>
            <a:gdLst>
              <a:gd name="connsiteX0" fmla="*/ 0 w 7467600"/>
              <a:gd name="connsiteY0" fmla="*/ 0 h 3200400"/>
              <a:gd name="connsiteX1" fmla="*/ 7467600 w 7467600"/>
              <a:gd name="connsiteY1" fmla="*/ 0 h 3200400"/>
              <a:gd name="connsiteX2" fmla="*/ 7467600 w 7467600"/>
              <a:gd name="connsiteY2" fmla="*/ 3200400 h 3200400"/>
              <a:gd name="connsiteX3" fmla="*/ 0 w 7467600"/>
              <a:gd name="connsiteY3" fmla="*/ 3200400 h 3200400"/>
              <a:gd name="connsiteX4" fmla="*/ 0 w 74676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7600" h="3200400" fill="none" extrusionOk="0">
                <a:moveTo>
                  <a:pt x="0" y="0"/>
                </a:moveTo>
                <a:cubicBezTo>
                  <a:pt x="2771878" y="-115514"/>
                  <a:pt x="5119068" y="-120824"/>
                  <a:pt x="7467600" y="0"/>
                </a:cubicBezTo>
                <a:cubicBezTo>
                  <a:pt x="7540814" y="414825"/>
                  <a:pt x="7413023" y="2368434"/>
                  <a:pt x="7467600" y="3200400"/>
                </a:cubicBezTo>
                <a:cubicBezTo>
                  <a:pt x="3861170" y="3288678"/>
                  <a:pt x="2915334" y="3237590"/>
                  <a:pt x="0" y="3200400"/>
                </a:cubicBezTo>
                <a:cubicBezTo>
                  <a:pt x="-149531" y="2781707"/>
                  <a:pt x="115743" y="981525"/>
                  <a:pt x="0" y="0"/>
                </a:cubicBezTo>
                <a:close/>
              </a:path>
              <a:path w="7467600" h="3200400" stroke="0" extrusionOk="0">
                <a:moveTo>
                  <a:pt x="0" y="0"/>
                </a:moveTo>
                <a:cubicBezTo>
                  <a:pt x="1530264" y="28747"/>
                  <a:pt x="6024353" y="125300"/>
                  <a:pt x="7467600" y="0"/>
                </a:cubicBezTo>
                <a:cubicBezTo>
                  <a:pt x="7527641" y="1335501"/>
                  <a:pt x="7606294" y="1785975"/>
                  <a:pt x="7467600" y="3200400"/>
                </a:cubicBezTo>
                <a:cubicBezTo>
                  <a:pt x="4312563" y="3358768"/>
                  <a:pt x="3250571" y="3187545"/>
                  <a:pt x="0" y="3200400"/>
                </a:cubicBezTo>
                <a:cubicBezTo>
                  <a:pt x="-144364" y="2794825"/>
                  <a:pt x="-47283" y="1199431"/>
                  <a:pt x="0" y="0"/>
                </a:cubicBezTo>
                <a:close/>
              </a:path>
            </a:pathLst>
          </a:custGeom>
          <a:ln w="19050">
            <a:solidFill>
              <a:srgbClr val="619DA6"/>
            </a:solidFill>
            <a:extLst>
              <a:ext uri="{C807C97D-BFC1-408E-A445-0C87EB9F89A2}">
                <ask:lineSketchStyleProps xmlns:ask="http://schemas.microsoft.com/office/drawing/2018/sketchyshapes" sd="3907190333">
                  <a:prstGeom prst="rect">
                    <a:avLst/>
                  </a:prstGeom>
                  <ask:type>
                    <ask:lineSketchCurved/>
                  </ask:type>
                </ask:lineSketchStyleProps>
              </a:ext>
            </a:extLst>
          </a:ln>
        </p:spPr>
        <p:txBody>
          <a:bodyPr wrap="square" rtlCol="0" anchor="ctr" anchorCtr="0">
            <a:normAutofit fontScale="97500"/>
          </a:bodyPr>
          <a:lstStyle/>
          <a:p>
            <a:pPr marL="342900" indent="-342900">
              <a:buAutoNum type="arabicPeriod"/>
            </a:pPr>
            <a:endParaRPr lang="zh-CN" altLang="en-US" sz="1400" dirty="0"/>
          </a:p>
          <a:p>
            <a:endParaRPr lang="en-US" altLang="zh-CN" sz="1400" dirty="0"/>
          </a:p>
          <a:p>
            <a:endParaRPr lang="zh-CN" altLang="en-US" sz="1400" dirty="0"/>
          </a:p>
          <a:p>
            <a:endParaRPr lang="en-US" altLang="zh-CN"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a:p>
            <a:endParaRPr lang="zh-CN" altLang="en-US" sz="14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endParaRPr>
          </a:p>
        </p:txBody>
      </p:sp>
      <p:pic>
        <p:nvPicPr>
          <p:cNvPr id="4" name="图片 3">
            <a:extLst>
              <a:ext uri="{FF2B5EF4-FFF2-40B4-BE49-F238E27FC236}">
                <a16:creationId xmlns:a16="http://schemas.microsoft.com/office/drawing/2014/main" id="{D22F0332-BE8E-9EAD-16DA-5778E6AD86C9}"/>
              </a:ext>
            </a:extLst>
          </p:cNvPr>
          <p:cNvPicPr>
            <a:picLocks noChangeAspect="1"/>
          </p:cNvPicPr>
          <p:nvPr/>
        </p:nvPicPr>
        <p:blipFill>
          <a:blip r:embed="rId3"/>
          <a:stretch>
            <a:fillRect/>
          </a:stretch>
        </p:blipFill>
        <p:spPr>
          <a:xfrm>
            <a:off x="1219200" y="1352550"/>
            <a:ext cx="4038600" cy="2827481"/>
          </a:xfrm>
          <a:prstGeom prst="rect">
            <a:avLst/>
          </a:prstGeom>
        </p:spPr>
      </p:pic>
    </p:spTree>
    <p:extLst>
      <p:ext uri="{BB962C8B-B14F-4D97-AF65-F5344CB8AC3E}">
        <p14:creationId xmlns:p14="http://schemas.microsoft.com/office/powerpoint/2010/main" val="628763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80BDBEA-9FFC-4CCC-2614-EA070DED47CC}"/>
              </a:ext>
            </a:extLst>
          </p:cNvPr>
          <p:cNvSpPr>
            <a:spLocks noGrp="1"/>
          </p:cNvSpPr>
          <p:nvPr>
            <p:ph type="sldNum" sz="quarter" idx="12"/>
          </p:nvPr>
        </p:nvSpPr>
        <p:spPr/>
        <p:txBody>
          <a:bodyPr/>
          <a:lstStyle/>
          <a:p>
            <a:fld id="{70135ADC-AC43-46BD-99E1-BACE954CBE34}" type="slidenum">
              <a:rPr lang="en-US" smtClean="0"/>
              <a:t>14</a:t>
            </a:fld>
            <a:endParaRPr lang="en-US"/>
          </a:p>
        </p:txBody>
      </p:sp>
      <p:sp>
        <p:nvSpPr>
          <p:cNvPr id="3" name="标题 2">
            <a:extLst>
              <a:ext uri="{FF2B5EF4-FFF2-40B4-BE49-F238E27FC236}">
                <a16:creationId xmlns:a16="http://schemas.microsoft.com/office/drawing/2014/main" id="{B2ADD665-E2F3-51AF-CD63-69D2C0D2750B}"/>
              </a:ext>
            </a:extLst>
          </p:cNvPr>
          <p:cNvSpPr txBox="1">
            <a:spLocks/>
          </p:cNvSpPr>
          <p:nvPr/>
        </p:nvSpPr>
        <p:spPr>
          <a:xfrm>
            <a:off x="685800" y="318044"/>
            <a:ext cx="8229600" cy="461665"/>
          </a:xfrm>
          <a:prstGeom prst="rect">
            <a:avLst/>
          </a:prstGeom>
        </p:spPr>
        <p:txBody>
          <a:bodyPr/>
          <a:lstStyle>
            <a:lvl1pPr algn="l" rtl="0" eaLnBrk="0" fontAlgn="base" hangingPunct="0">
              <a:spcBef>
                <a:spcPct val="0"/>
              </a:spcBef>
              <a:spcAft>
                <a:spcPct val="0"/>
              </a:spcAft>
              <a:defRPr kumimoji="1" sz="3200" b="1">
                <a:solidFill>
                  <a:srgbClr val="333333"/>
                </a:solidFill>
                <a:latin typeface="+mj-lt"/>
                <a:ea typeface="+mj-ea"/>
                <a:cs typeface="+mj-cs"/>
              </a:defRPr>
            </a:lvl1pPr>
            <a:lvl2pPr algn="l" rtl="0" eaLnBrk="0" fontAlgn="base" hangingPunct="0">
              <a:spcBef>
                <a:spcPct val="0"/>
              </a:spcBef>
              <a:spcAft>
                <a:spcPct val="0"/>
              </a:spcAft>
              <a:defRPr kumimoji="1" sz="3200" b="1">
                <a:solidFill>
                  <a:srgbClr val="333333"/>
                </a:solidFill>
                <a:latin typeface="Arial" charset="0"/>
                <a:ea typeface="新細明體" charset="-120"/>
              </a:defRPr>
            </a:lvl2pPr>
            <a:lvl3pPr algn="l" rtl="0" eaLnBrk="0" fontAlgn="base" hangingPunct="0">
              <a:spcBef>
                <a:spcPct val="0"/>
              </a:spcBef>
              <a:spcAft>
                <a:spcPct val="0"/>
              </a:spcAft>
              <a:defRPr kumimoji="1" sz="3200" b="1">
                <a:solidFill>
                  <a:srgbClr val="333333"/>
                </a:solidFill>
                <a:latin typeface="Arial" charset="0"/>
                <a:ea typeface="新細明體" charset="-120"/>
              </a:defRPr>
            </a:lvl3pPr>
            <a:lvl4pPr algn="l" rtl="0" eaLnBrk="0" fontAlgn="base" hangingPunct="0">
              <a:spcBef>
                <a:spcPct val="0"/>
              </a:spcBef>
              <a:spcAft>
                <a:spcPct val="0"/>
              </a:spcAft>
              <a:defRPr kumimoji="1" sz="3200" b="1">
                <a:solidFill>
                  <a:srgbClr val="333333"/>
                </a:solidFill>
                <a:latin typeface="Arial" charset="0"/>
                <a:ea typeface="新細明體" charset="-120"/>
              </a:defRPr>
            </a:lvl4pPr>
            <a:lvl5pPr algn="l" rtl="0" eaLnBrk="0" fontAlgn="base" hangingPunct="0">
              <a:spcBef>
                <a:spcPct val="0"/>
              </a:spcBef>
              <a:spcAft>
                <a:spcPct val="0"/>
              </a:spcAft>
              <a:defRPr kumimoji="1" sz="3200" b="1">
                <a:solidFill>
                  <a:srgbClr val="333333"/>
                </a:solidFill>
                <a:latin typeface="Arial" charset="0"/>
                <a:ea typeface="新細明體" charset="-120"/>
              </a:defRPr>
            </a:lvl5pPr>
            <a:lvl6pPr marL="457200" algn="l" rtl="0" fontAlgn="base">
              <a:spcBef>
                <a:spcPct val="0"/>
              </a:spcBef>
              <a:spcAft>
                <a:spcPct val="0"/>
              </a:spcAft>
              <a:defRPr kumimoji="1" sz="3200">
                <a:solidFill>
                  <a:srgbClr val="333333"/>
                </a:solidFill>
                <a:latin typeface="Arial" charset="0"/>
                <a:ea typeface="新細明體" charset="-120"/>
              </a:defRPr>
            </a:lvl6pPr>
            <a:lvl7pPr marL="914400" algn="l" rtl="0" fontAlgn="base">
              <a:spcBef>
                <a:spcPct val="0"/>
              </a:spcBef>
              <a:spcAft>
                <a:spcPct val="0"/>
              </a:spcAft>
              <a:defRPr kumimoji="1" sz="3200">
                <a:solidFill>
                  <a:srgbClr val="333333"/>
                </a:solidFill>
                <a:latin typeface="Arial" charset="0"/>
                <a:ea typeface="新細明體" charset="-120"/>
              </a:defRPr>
            </a:lvl7pPr>
            <a:lvl8pPr marL="1371600" algn="l" rtl="0" fontAlgn="base">
              <a:spcBef>
                <a:spcPct val="0"/>
              </a:spcBef>
              <a:spcAft>
                <a:spcPct val="0"/>
              </a:spcAft>
              <a:defRPr kumimoji="1" sz="3200">
                <a:solidFill>
                  <a:srgbClr val="333333"/>
                </a:solidFill>
                <a:latin typeface="Arial" charset="0"/>
                <a:ea typeface="新細明體" charset="-120"/>
              </a:defRPr>
            </a:lvl8pPr>
            <a:lvl9pPr marL="1828800" algn="l" rtl="0" fontAlgn="base">
              <a:spcBef>
                <a:spcPct val="0"/>
              </a:spcBef>
              <a:spcAft>
                <a:spcPct val="0"/>
              </a:spcAft>
              <a:defRPr kumimoji="1" sz="3200">
                <a:solidFill>
                  <a:srgbClr val="333333"/>
                </a:solidFill>
                <a:latin typeface="Arial" charset="0"/>
                <a:ea typeface="新細明體" charset="-120"/>
              </a:defRPr>
            </a:lvl9pPr>
          </a:lstStyle>
          <a:p>
            <a:r>
              <a:rPr lang="en-US" altLang="zh-TW"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Oauth2 </a:t>
            </a:r>
            <a:r>
              <a:rPr lang="zh-CN" altLang="en-US"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验证</a:t>
            </a:r>
          </a:p>
        </p:txBody>
      </p:sp>
      <p:sp>
        <p:nvSpPr>
          <p:cNvPr id="4" name="标题 2">
            <a:extLst>
              <a:ext uri="{FF2B5EF4-FFF2-40B4-BE49-F238E27FC236}">
                <a16:creationId xmlns:a16="http://schemas.microsoft.com/office/drawing/2014/main" id="{947D07B5-1390-264C-384B-3ABD5B8320D2}"/>
              </a:ext>
            </a:extLst>
          </p:cNvPr>
          <p:cNvSpPr txBox="1">
            <a:spLocks/>
          </p:cNvSpPr>
          <p:nvPr/>
        </p:nvSpPr>
        <p:spPr>
          <a:xfrm>
            <a:off x="457200" y="971550"/>
            <a:ext cx="8229600" cy="3352800"/>
          </a:xfrm>
          <a:prstGeom prst="rect">
            <a:avLst/>
          </a:prstGeom>
        </p:spPr>
        <p:txBody>
          <a:bodyPr/>
          <a:lstStyle>
            <a:lvl1pPr algn="l" rtl="0" eaLnBrk="0" fontAlgn="base" hangingPunct="0">
              <a:spcBef>
                <a:spcPct val="0"/>
              </a:spcBef>
              <a:spcAft>
                <a:spcPct val="0"/>
              </a:spcAft>
              <a:defRPr kumimoji="1" sz="3200" b="1">
                <a:solidFill>
                  <a:srgbClr val="333333"/>
                </a:solidFill>
                <a:latin typeface="+mj-lt"/>
                <a:ea typeface="+mj-ea"/>
                <a:cs typeface="+mj-cs"/>
              </a:defRPr>
            </a:lvl1pPr>
            <a:lvl2pPr algn="l" rtl="0" eaLnBrk="0" fontAlgn="base" hangingPunct="0">
              <a:spcBef>
                <a:spcPct val="0"/>
              </a:spcBef>
              <a:spcAft>
                <a:spcPct val="0"/>
              </a:spcAft>
              <a:defRPr kumimoji="1" sz="3200" b="1">
                <a:solidFill>
                  <a:srgbClr val="333333"/>
                </a:solidFill>
                <a:latin typeface="Arial" charset="0"/>
                <a:ea typeface="新細明體" charset="-120"/>
              </a:defRPr>
            </a:lvl2pPr>
            <a:lvl3pPr algn="l" rtl="0" eaLnBrk="0" fontAlgn="base" hangingPunct="0">
              <a:spcBef>
                <a:spcPct val="0"/>
              </a:spcBef>
              <a:spcAft>
                <a:spcPct val="0"/>
              </a:spcAft>
              <a:defRPr kumimoji="1" sz="3200" b="1">
                <a:solidFill>
                  <a:srgbClr val="333333"/>
                </a:solidFill>
                <a:latin typeface="Arial" charset="0"/>
                <a:ea typeface="新細明體" charset="-120"/>
              </a:defRPr>
            </a:lvl3pPr>
            <a:lvl4pPr algn="l" rtl="0" eaLnBrk="0" fontAlgn="base" hangingPunct="0">
              <a:spcBef>
                <a:spcPct val="0"/>
              </a:spcBef>
              <a:spcAft>
                <a:spcPct val="0"/>
              </a:spcAft>
              <a:defRPr kumimoji="1" sz="3200" b="1">
                <a:solidFill>
                  <a:srgbClr val="333333"/>
                </a:solidFill>
                <a:latin typeface="Arial" charset="0"/>
                <a:ea typeface="新細明體" charset="-120"/>
              </a:defRPr>
            </a:lvl4pPr>
            <a:lvl5pPr algn="l" rtl="0" eaLnBrk="0" fontAlgn="base" hangingPunct="0">
              <a:spcBef>
                <a:spcPct val="0"/>
              </a:spcBef>
              <a:spcAft>
                <a:spcPct val="0"/>
              </a:spcAft>
              <a:defRPr kumimoji="1" sz="3200" b="1">
                <a:solidFill>
                  <a:srgbClr val="333333"/>
                </a:solidFill>
                <a:latin typeface="Arial" charset="0"/>
                <a:ea typeface="新細明體" charset="-120"/>
              </a:defRPr>
            </a:lvl5pPr>
            <a:lvl6pPr marL="457200" algn="l" rtl="0" fontAlgn="base">
              <a:spcBef>
                <a:spcPct val="0"/>
              </a:spcBef>
              <a:spcAft>
                <a:spcPct val="0"/>
              </a:spcAft>
              <a:defRPr kumimoji="1" sz="3200">
                <a:solidFill>
                  <a:srgbClr val="333333"/>
                </a:solidFill>
                <a:latin typeface="Arial" charset="0"/>
                <a:ea typeface="新細明體" charset="-120"/>
              </a:defRPr>
            </a:lvl6pPr>
            <a:lvl7pPr marL="914400" algn="l" rtl="0" fontAlgn="base">
              <a:spcBef>
                <a:spcPct val="0"/>
              </a:spcBef>
              <a:spcAft>
                <a:spcPct val="0"/>
              </a:spcAft>
              <a:defRPr kumimoji="1" sz="3200">
                <a:solidFill>
                  <a:srgbClr val="333333"/>
                </a:solidFill>
                <a:latin typeface="Arial" charset="0"/>
                <a:ea typeface="新細明體" charset="-120"/>
              </a:defRPr>
            </a:lvl7pPr>
            <a:lvl8pPr marL="1371600" algn="l" rtl="0" fontAlgn="base">
              <a:spcBef>
                <a:spcPct val="0"/>
              </a:spcBef>
              <a:spcAft>
                <a:spcPct val="0"/>
              </a:spcAft>
              <a:defRPr kumimoji="1" sz="3200">
                <a:solidFill>
                  <a:srgbClr val="333333"/>
                </a:solidFill>
                <a:latin typeface="Arial" charset="0"/>
                <a:ea typeface="新細明體" charset="-120"/>
              </a:defRPr>
            </a:lvl8pPr>
            <a:lvl9pPr marL="1828800" algn="l" rtl="0" fontAlgn="base">
              <a:spcBef>
                <a:spcPct val="0"/>
              </a:spcBef>
              <a:spcAft>
                <a:spcPct val="0"/>
              </a:spcAft>
              <a:defRPr kumimoji="1" sz="3200">
                <a:solidFill>
                  <a:srgbClr val="333333"/>
                </a:solidFill>
                <a:latin typeface="Arial" charset="0"/>
                <a:ea typeface="新細明體" charset="-120"/>
              </a:defRPr>
            </a:lvl9pPr>
          </a:lstStyle>
          <a:p>
            <a:r>
              <a:rPr lang="en-US" altLang="zh-CN"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Sap</a:t>
            </a:r>
            <a:r>
              <a:rPr lang="zh-CN" altLang="en-US"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中的应用：</a:t>
            </a:r>
            <a:endParaRPr lang="en-US" altLang="zh-CN"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endParaRPr>
          </a:p>
          <a:p>
            <a:endParaRPr lang="zh-CN" altLang="en-US"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endParaRPr>
          </a:p>
        </p:txBody>
      </p:sp>
    </p:spTree>
    <p:extLst>
      <p:ext uri="{BB962C8B-B14F-4D97-AF65-F5344CB8AC3E}">
        <p14:creationId xmlns:p14="http://schemas.microsoft.com/office/powerpoint/2010/main" val="242350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E5E24AED-356D-4EB5-89E9-22B4DEEF40A8}"/>
              </a:ext>
            </a:extLst>
          </p:cNvPr>
          <p:cNvSpPr txBox="1"/>
          <p:nvPr/>
        </p:nvSpPr>
        <p:spPr>
          <a:xfrm>
            <a:off x="0" y="1809750"/>
            <a:ext cx="9144000" cy="1160959"/>
          </a:xfrm>
          <a:prstGeom prst="rect">
            <a:avLst/>
          </a:prstGeom>
          <a:noFill/>
        </p:spPr>
        <p:txBody>
          <a:bodyPr wrap="square">
            <a:spAutoFit/>
          </a:bodyPr>
          <a:lstStyle/>
          <a:p>
            <a:pPr algn="ctr">
              <a:lnSpc>
                <a:spcPct val="115000"/>
              </a:lnSpc>
            </a:pPr>
            <a:r>
              <a:rPr lang="en-US" altLang="en-US" sz="6600" i="1" dirty="0">
                <a:solidFill>
                  <a:schemeClr val="bg1">
                    <a:lumMod val="95000"/>
                  </a:schemeClr>
                </a:solidFill>
                <a:latin typeface="Arial" panose="020B0604020202020204" pitchFamily="34" charset="0"/>
                <a:ea typeface="文鼎粗黑" pitchFamily="49" charset="-120"/>
                <a:cs typeface="Arial" panose="020B0604020202020204" pitchFamily="34" charset="0"/>
              </a:rPr>
              <a:t>Thank You</a:t>
            </a:r>
          </a:p>
        </p:txBody>
      </p:sp>
    </p:spTree>
    <p:extLst>
      <p:ext uri="{BB962C8B-B14F-4D97-AF65-F5344CB8AC3E}">
        <p14:creationId xmlns:p14="http://schemas.microsoft.com/office/powerpoint/2010/main" val="2116272994"/>
      </p:ext>
    </p:extLst>
  </p:cSld>
  <p:clrMapOvr>
    <a:masterClrMapping/>
  </p:clrMapOvr>
  <p:transition spd="slow">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lang="en-US" altLang="zh-TW" sz="2400" dirty="0">
                <a:solidFill>
                  <a:srgbClr val="00506E"/>
                </a:solidFill>
                <a:cs typeface="Calibri" panose="020F0502020204030204" pitchFamily="34" charset="0"/>
              </a:rPr>
              <a:t>Agenda</a:t>
            </a:r>
            <a:endParaRPr lang="zh-CN" altLang="en-US" sz="2400" dirty="0">
              <a:solidFill>
                <a:srgbClr val="00506E"/>
              </a:solidFill>
              <a:cs typeface="Calibri" panose="020F0502020204030204" pitchFamily="34" charset="0"/>
            </a:endParaRP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2</a:t>
            </a:fld>
            <a:endParaRPr lang="en-US" altLang="zh-TW" dirty="0"/>
          </a:p>
        </p:txBody>
      </p:sp>
      <p:sp>
        <p:nvSpPr>
          <p:cNvPr id="28" name="TextBox 24">
            <a:extLst>
              <a:ext uri="{FF2B5EF4-FFF2-40B4-BE49-F238E27FC236}">
                <a16:creationId xmlns:a16="http://schemas.microsoft.com/office/drawing/2014/main" id="{466C4807-A819-4D03-B02E-916F3EF1C479}"/>
              </a:ext>
            </a:extLst>
          </p:cNvPr>
          <p:cNvSpPr txBox="1"/>
          <p:nvPr/>
        </p:nvSpPr>
        <p:spPr>
          <a:xfrm>
            <a:off x="609600" y="971550"/>
            <a:ext cx="2296270" cy="2267159"/>
          </a:xfrm>
          <a:prstGeom prst="rect">
            <a:avLst/>
          </a:prstGeom>
          <a:noFill/>
        </p:spPr>
        <p:txBody>
          <a:bodyPr wrap="none" rtlCol="0" anchor="ctr" anchorCtr="0">
            <a:spAutoFit/>
          </a:bodyPr>
          <a:lstStyle/>
          <a:p>
            <a:pPr marL="342900" marR="0" lvl="0" indent="-342900" algn="l" defTabSz="685663" rtl="0" eaLnBrk="1" fontAlgn="auto" latinLnBrk="0" hangingPunct="1">
              <a:lnSpc>
                <a:spcPct val="250000"/>
              </a:lnSpc>
              <a:spcBef>
                <a:spcPts val="0"/>
              </a:spcBef>
              <a:spcAft>
                <a:spcPts val="0"/>
              </a:spcAft>
              <a:buClrTx/>
              <a:buSzTx/>
              <a:buFont typeface="Wingdings" panose="05000000000000000000" pitchFamily="2" charset="2"/>
              <a:buChar char="Ø"/>
              <a:tabLst/>
              <a:defRPr/>
            </a:pPr>
            <a:r>
              <a:rPr kumimoji="0" lang="en-US" altLang="zh-TW" sz="20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APIM</a:t>
            </a:r>
            <a:endParaRPr kumimoji="0" lang="en-US" altLang="zh-TW" sz="2000" b="1" i="0" u="none" strike="noStrike" kern="1200" cap="none" spc="0" normalizeH="0" baseline="0" noProof="0" dirty="0">
              <a:ln>
                <a:noFill/>
              </a:ln>
              <a:solidFill>
                <a:srgbClr val="0067BB"/>
              </a:solidFill>
              <a:effectLst/>
              <a:uLnTx/>
              <a:uFillTx/>
              <a:latin typeface="微軟正黑體" panose="020B0604030504040204" pitchFamily="34" charset="-120"/>
              <a:ea typeface="微軟正黑體" panose="020B0604030504040204" pitchFamily="34" charset="-120"/>
              <a:cs typeface="Arial" panose="020B0604020202020204" pitchFamily="34" charset="0"/>
            </a:endParaRPr>
          </a:p>
          <a:p>
            <a:pPr marL="342900" indent="-342900" defTabSz="685663" fontAlgn="auto">
              <a:lnSpc>
                <a:spcPct val="250000"/>
              </a:lnSpc>
              <a:spcBef>
                <a:spcPts val="0"/>
              </a:spcBef>
              <a:spcAft>
                <a:spcPts val="0"/>
              </a:spcAft>
              <a:buFont typeface="Wingdings" panose="05000000000000000000" pitchFamily="2" charset="2"/>
              <a:buChar char="Ø"/>
              <a:defRPr/>
            </a:pPr>
            <a:r>
              <a:rPr kumimoji="0" lang="en-US" altLang="zh-TW" sz="2000" b="1" i="0" u="none" strike="noStrike" kern="1200" cap="none" spc="0" normalizeH="0" baseline="0" noProof="0" dirty="0">
                <a:ln>
                  <a:noFill/>
                </a:ln>
                <a:solidFill>
                  <a:srgbClr val="0067BB"/>
                </a:solidFill>
                <a:effectLst/>
                <a:uLnTx/>
                <a:uFillTx/>
                <a:latin typeface="微軟正黑體" panose="020B0604030504040204" pitchFamily="34" charset="-120"/>
                <a:ea typeface="微軟正黑體" panose="020B0604030504040204" pitchFamily="34" charset="-120"/>
                <a:cs typeface="Arial" panose="020B0604020202020204" pitchFamily="34" charset="0"/>
              </a:rPr>
              <a:t>AZURE APIM</a:t>
            </a:r>
          </a:p>
          <a:p>
            <a:pPr marL="342900" indent="-342900" defTabSz="685663" fontAlgn="auto">
              <a:lnSpc>
                <a:spcPct val="250000"/>
              </a:lnSpc>
              <a:spcBef>
                <a:spcPts val="0"/>
              </a:spcBef>
              <a:spcAft>
                <a:spcPts val="0"/>
              </a:spcAft>
              <a:buFont typeface="Wingdings" panose="05000000000000000000" pitchFamily="2" charset="2"/>
              <a:buChar char="Ø"/>
              <a:defRPr/>
            </a:pPr>
            <a:r>
              <a:rPr kumimoji="0" lang="en-US" altLang="zh-TW" sz="2000" b="1" i="0" u="none" strike="noStrike" kern="1200" cap="none" spc="0" normalizeH="0" baseline="0" noProof="0" dirty="0">
                <a:ln>
                  <a:noFill/>
                </a:ln>
                <a:solidFill>
                  <a:srgbClr val="0067BB"/>
                </a:solidFill>
                <a:effectLst/>
                <a:uLnTx/>
                <a:uFillTx/>
                <a:latin typeface="微軟正黑體" panose="020B0604030504040204" pitchFamily="34" charset="-120"/>
                <a:ea typeface="微軟正黑體" panose="020B0604030504040204" pitchFamily="34" charset="-120"/>
                <a:cs typeface="Arial" panose="020B0604020202020204" pitchFamily="34" charset="0"/>
              </a:rPr>
              <a:t>OAUTH2</a:t>
            </a:r>
          </a:p>
        </p:txBody>
      </p:sp>
    </p:spTree>
    <p:extLst>
      <p:ext uri="{BB962C8B-B14F-4D97-AF65-F5344CB8AC3E}">
        <p14:creationId xmlns:p14="http://schemas.microsoft.com/office/powerpoint/2010/main" val="1462220613"/>
      </p:ext>
    </p:extLst>
  </p:cSld>
  <p:clrMapOvr>
    <a:masterClrMapping/>
  </p:clrMapOvr>
  <p:transition spd="slow">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lang="en-US" altLang="zh-TW" sz="2400" dirty="0">
                <a:solidFill>
                  <a:srgbClr val="00506E"/>
                </a:solidFill>
                <a:cs typeface="Calibri" panose="020F0502020204030204" pitchFamily="34" charset="0"/>
              </a:rPr>
              <a:t>APIM</a:t>
            </a: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3</a:t>
            </a:fld>
            <a:endParaRPr lang="en-US" altLang="zh-TW" dirty="0"/>
          </a:p>
        </p:txBody>
      </p:sp>
      <p:sp>
        <p:nvSpPr>
          <p:cNvPr id="2" name="矩形 1">
            <a:extLst>
              <a:ext uri="{FF2B5EF4-FFF2-40B4-BE49-F238E27FC236}">
                <a16:creationId xmlns:a16="http://schemas.microsoft.com/office/drawing/2014/main" id="{925A76DC-7969-496C-9482-1A4B3C85A158}"/>
              </a:ext>
            </a:extLst>
          </p:cNvPr>
          <p:cNvSpPr/>
          <p:nvPr/>
        </p:nvSpPr>
        <p:spPr bwMode="auto">
          <a:xfrm>
            <a:off x="685800" y="868680"/>
            <a:ext cx="960120" cy="28956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charset="-120"/>
            </a:endParaRPr>
          </a:p>
        </p:txBody>
      </p:sp>
      <p:sp>
        <p:nvSpPr>
          <p:cNvPr id="5" name="文本框 4">
            <a:extLst>
              <a:ext uri="{FF2B5EF4-FFF2-40B4-BE49-F238E27FC236}">
                <a16:creationId xmlns:a16="http://schemas.microsoft.com/office/drawing/2014/main" id="{E63D83D0-F969-E875-ACFB-5BCB11EBFF7B}"/>
              </a:ext>
            </a:extLst>
          </p:cNvPr>
          <p:cNvSpPr txBox="1"/>
          <p:nvPr/>
        </p:nvSpPr>
        <p:spPr>
          <a:xfrm>
            <a:off x="990600" y="1163391"/>
            <a:ext cx="6400800" cy="1754326"/>
          </a:xfrm>
          <a:prstGeom prst="rect">
            <a:avLst/>
          </a:prstGeom>
          <a:noFill/>
        </p:spPr>
        <p:txBody>
          <a:bodyPr wrap="square" rtlCol="0">
            <a:spAutoFit/>
          </a:bodyPr>
          <a:lstStyle/>
          <a:p>
            <a:r>
              <a:rPr lang="zh-CN" altLang="en-US" b="1" dirty="0">
                <a:latin typeface="IBM Plex Sans" panose="020B0604020202020204" pitchFamily="34" charset="0"/>
              </a:rPr>
              <a:t>定义：</a:t>
            </a:r>
            <a:endParaRPr lang="en-US" altLang="zh-CN" b="1" dirty="0">
              <a:latin typeface="IBM Plex Sans" panose="020B0604020202020204" pitchFamily="34" charset="0"/>
            </a:endParaRPr>
          </a:p>
          <a:p>
            <a:r>
              <a:rPr lang="en-US" altLang="zh-CN" dirty="0">
                <a:latin typeface="IBM Plex Sans" panose="020B0604020202020204" pitchFamily="34" charset="0"/>
              </a:rPr>
              <a:t>         </a:t>
            </a:r>
            <a:r>
              <a:rPr lang="en-US" altLang="zh-CN" b="0" i="0" dirty="0">
                <a:effectLst/>
                <a:latin typeface="IBM Plex Sans" panose="020B0604020202020204" pitchFamily="34" charset="0"/>
              </a:rPr>
              <a:t>API M</a:t>
            </a:r>
            <a:r>
              <a:rPr lang="zh-CN" altLang="en-US" b="0" i="0" dirty="0">
                <a:effectLst/>
                <a:latin typeface="IBM Plex Sans" panose="020B0604020202020204" pitchFamily="34" charset="0"/>
              </a:rPr>
              <a:t>是指在企业和</a:t>
            </a:r>
            <a:r>
              <a:rPr lang="zh-CN" altLang="en-US" dirty="0">
                <a:latin typeface="IBM Plex Sans" panose="020B0604020202020204" pitchFamily="34" charset="0"/>
              </a:rPr>
              <a:t>多云</a:t>
            </a:r>
            <a:r>
              <a:rPr lang="zh-CN" altLang="en-US" b="0" i="0" dirty="0">
                <a:effectLst/>
                <a:latin typeface="IBM Plex Sans" panose="020B0604020202020204" pitchFamily="34" charset="0"/>
              </a:rPr>
              <a:t>环境中创建、发布和管理 </a:t>
            </a:r>
            <a:r>
              <a:rPr lang="en-US" altLang="zh-CN" b="0" i="0" dirty="0">
                <a:effectLst/>
                <a:latin typeface="IBM Plex Sans" panose="020B0604020202020204" pitchFamily="34" charset="0"/>
              </a:rPr>
              <a:t>API </a:t>
            </a:r>
            <a:r>
              <a:rPr lang="zh-CN" altLang="en-US" b="0" i="0" dirty="0">
                <a:effectLst/>
                <a:latin typeface="IBM Plex Sans" panose="020B0604020202020204" pitchFamily="34" charset="0"/>
              </a:rPr>
              <a:t>连接的过程。</a:t>
            </a:r>
            <a:r>
              <a:rPr lang="en-US" altLang="zh-CN" b="0" i="0" u="none" strike="noStrike" dirty="0">
                <a:effectLst/>
                <a:latin typeface="IBM Plex Sans" panose="020B0604020202020204" pitchFamily="34" charset="0"/>
              </a:rPr>
              <a:t>APIM</a:t>
            </a:r>
            <a:r>
              <a:rPr lang="zh-CN" altLang="en-US" b="0" i="0" dirty="0">
                <a:effectLst/>
                <a:latin typeface="IBM Plex Sans" panose="020B0604020202020204" pitchFamily="34" charset="0"/>
              </a:rPr>
              <a:t>不仅仅是</a:t>
            </a:r>
            <a:r>
              <a:rPr lang="zh-CN" altLang="en-US" b="0" i="0" dirty="0">
                <a:effectLst/>
                <a:highlight>
                  <a:srgbClr val="FFFF00"/>
                </a:highlight>
                <a:latin typeface="IBM Plex Sans" panose="020B0604020202020204" pitchFamily="34" charset="0"/>
              </a:rPr>
              <a:t>存放这些 </a:t>
            </a:r>
            <a:r>
              <a:rPr lang="en-US" altLang="zh-CN" b="0" i="0" dirty="0">
                <a:effectLst/>
                <a:highlight>
                  <a:srgbClr val="FFFF00"/>
                </a:highlight>
                <a:latin typeface="IBM Plex Sans" panose="020B0604020202020204" pitchFamily="34" charset="0"/>
              </a:rPr>
              <a:t>API </a:t>
            </a:r>
            <a:r>
              <a:rPr lang="zh-CN" altLang="en-US" b="0" i="0" dirty="0">
                <a:effectLst/>
                <a:highlight>
                  <a:srgbClr val="FFFF00"/>
                </a:highlight>
                <a:latin typeface="IBM Plex Sans" panose="020B0604020202020204" pitchFamily="34" charset="0"/>
              </a:rPr>
              <a:t>连接</a:t>
            </a:r>
            <a:r>
              <a:rPr lang="zh-CN" altLang="en-US" b="0" i="0" dirty="0">
                <a:effectLst/>
                <a:latin typeface="IBM Plex Sans" panose="020B0604020202020204" pitchFamily="34" charset="0"/>
              </a:rPr>
              <a:t>，它还提供了一个</a:t>
            </a:r>
            <a:r>
              <a:rPr lang="zh-CN" altLang="en-US" b="0" i="0" dirty="0">
                <a:effectLst/>
                <a:highlight>
                  <a:srgbClr val="FFFF00"/>
                </a:highlight>
                <a:latin typeface="IBM Plex Sans" panose="020B0604020202020204" pitchFamily="34" charset="0"/>
              </a:rPr>
              <a:t>可扩展的统一平台</a:t>
            </a:r>
            <a:r>
              <a:rPr lang="zh-CN" altLang="en-US" b="0" i="0" dirty="0">
                <a:effectLst/>
                <a:latin typeface="IBM Plex Sans" panose="020B0604020202020204" pitchFamily="34" charset="0"/>
              </a:rPr>
              <a:t>，允许</a:t>
            </a:r>
            <a:r>
              <a:rPr lang="zh-CN" altLang="en-US" b="0" i="0" dirty="0">
                <a:effectLst/>
                <a:highlight>
                  <a:srgbClr val="FFFF00"/>
                </a:highlight>
                <a:latin typeface="IBM Plex Sans" panose="020B0604020202020204" pitchFamily="34" charset="0"/>
              </a:rPr>
              <a:t>企业共享和社交化其 </a:t>
            </a:r>
            <a:r>
              <a:rPr lang="en-US" altLang="zh-CN" b="0" i="0" dirty="0">
                <a:effectLst/>
                <a:highlight>
                  <a:srgbClr val="FFFF00"/>
                </a:highlight>
                <a:latin typeface="IBM Plex Sans" panose="020B0604020202020204" pitchFamily="34" charset="0"/>
              </a:rPr>
              <a:t>API </a:t>
            </a:r>
            <a:r>
              <a:rPr lang="zh-CN" altLang="en-US" b="0" i="0" dirty="0">
                <a:effectLst/>
                <a:highlight>
                  <a:srgbClr val="FFFF00"/>
                </a:highlight>
                <a:latin typeface="IBM Plex Sans" panose="020B0604020202020204" pitchFamily="34" charset="0"/>
              </a:rPr>
              <a:t>配置</a:t>
            </a:r>
            <a:r>
              <a:rPr lang="zh-CN" altLang="en-US" b="0" i="0" dirty="0">
                <a:effectLst/>
                <a:latin typeface="IBM Plex Sans" panose="020B0604020202020204" pitchFamily="34" charset="0"/>
              </a:rPr>
              <a:t>，同时</a:t>
            </a:r>
            <a:r>
              <a:rPr lang="zh-CN" altLang="en-US" b="0" i="0" dirty="0">
                <a:effectLst/>
                <a:highlight>
                  <a:srgbClr val="FFFF00"/>
                </a:highlight>
                <a:latin typeface="IBM Plex Sans" panose="020B0604020202020204" pitchFamily="34" charset="0"/>
              </a:rPr>
              <a:t>控制访问、收集和分析使用统计数据</a:t>
            </a:r>
            <a:r>
              <a:rPr lang="zh-CN" altLang="en-US" b="0" i="0" dirty="0">
                <a:effectLst/>
                <a:latin typeface="IBM Plex Sans" panose="020B0604020202020204" pitchFamily="34" charset="0"/>
              </a:rPr>
              <a:t>以及执行相关的</a:t>
            </a:r>
            <a:r>
              <a:rPr lang="zh-CN" altLang="en-US" b="0" i="0" dirty="0">
                <a:effectLst/>
                <a:highlight>
                  <a:srgbClr val="FFFF00"/>
                </a:highlight>
                <a:latin typeface="IBM Plex Sans" panose="020B0604020202020204" pitchFamily="34" charset="0"/>
              </a:rPr>
              <a:t>安全策略</a:t>
            </a:r>
            <a:r>
              <a:rPr lang="zh-CN" altLang="en-US" b="0" i="0" dirty="0">
                <a:effectLst/>
                <a:latin typeface="IBM Plex Sans" panose="020B0604020202020204" pitchFamily="34" charset="0"/>
              </a:rPr>
              <a:t>。</a:t>
            </a:r>
            <a:endParaRPr lang="zh-CN" altLang="en-US" dirty="0"/>
          </a:p>
        </p:txBody>
      </p:sp>
    </p:spTree>
    <p:extLst>
      <p:ext uri="{BB962C8B-B14F-4D97-AF65-F5344CB8AC3E}">
        <p14:creationId xmlns:p14="http://schemas.microsoft.com/office/powerpoint/2010/main" val="2428047353"/>
      </p:ext>
    </p:extLst>
  </p:cSld>
  <p:clrMapOvr>
    <a:masterClrMapping/>
  </p:clrMapOvr>
  <p:transition spd="slow">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kumimoji="0" lang="en-US" altLang="zh-TW" sz="24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2400" dirty="0">
                <a:solidFill>
                  <a:srgbClr val="00506E"/>
                </a:solidFill>
                <a:cs typeface="Calibri" panose="020F0502020204030204" pitchFamily="34" charset="0"/>
              </a:rPr>
              <a:t>APIM</a:t>
            </a: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4</a:t>
            </a:fld>
            <a:endParaRPr lang="en-US" altLang="zh-TW" dirty="0"/>
          </a:p>
        </p:txBody>
      </p:sp>
      <p:sp>
        <p:nvSpPr>
          <p:cNvPr id="2" name="矩形 1">
            <a:extLst>
              <a:ext uri="{FF2B5EF4-FFF2-40B4-BE49-F238E27FC236}">
                <a16:creationId xmlns:a16="http://schemas.microsoft.com/office/drawing/2014/main" id="{925A76DC-7969-496C-9482-1A4B3C85A158}"/>
              </a:ext>
            </a:extLst>
          </p:cNvPr>
          <p:cNvSpPr/>
          <p:nvPr/>
        </p:nvSpPr>
        <p:spPr bwMode="auto">
          <a:xfrm>
            <a:off x="685800" y="868680"/>
            <a:ext cx="960120" cy="28956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charset="-120"/>
            </a:endParaRPr>
          </a:p>
        </p:txBody>
      </p:sp>
      <p:sp>
        <p:nvSpPr>
          <p:cNvPr id="5" name="文本框 4">
            <a:extLst>
              <a:ext uri="{FF2B5EF4-FFF2-40B4-BE49-F238E27FC236}">
                <a16:creationId xmlns:a16="http://schemas.microsoft.com/office/drawing/2014/main" id="{E63D83D0-F969-E875-ACFB-5BCB11EBFF7B}"/>
              </a:ext>
            </a:extLst>
          </p:cNvPr>
          <p:cNvSpPr txBox="1"/>
          <p:nvPr/>
        </p:nvSpPr>
        <p:spPr>
          <a:xfrm>
            <a:off x="990600" y="1163391"/>
            <a:ext cx="6400800" cy="1200329"/>
          </a:xfrm>
          <a:prstGeom prst="rect">
            <a:avLst/>
          </a:prstGeom>
          <a:noFill/>
        </p:spPr>
        <p:txBody>
          <a:bodyPr wrap="square" rtlCol="0">
            <a:spAutoFit/>
          </a:bodyPr>
          <a:lstStyle/>
          <a:p>
            <a:r>
              <a:rPr lang="zh-CN" altLang="en-US" b="1" dirty="0">
                <a:latin typeface="IBM Plex Sans" panose="020B0604020202020204" pitchFamily="34" charset="0"/>
              </a:rPr>
              <a:t>组成和各部分之间的关系：</a:t>
            </a:r>
            <a:endParaRPr lang="en-US" altLang="zh-CN" b="1" dirty="0">
              <a:latin typeface="IBM Plex Sans" panose="020B0604020202020204" pitchFamily="34" charset="0"/>
            </a:endParaRPr>
          </a:p>
          <a:p>
            <a:endParaRPr lang="en-US" altLang="zh-CN" b="1" dirty="0">
              <a:latin typeface="IBM Plex Sans" panose="020B0604020202020204" pitchFamily="34" charset="0"/>
            </a:endParaRPr>
          </a:p>
          <a:p>
            <a:r>
              <a:rPr lang="en-US" altLang="zh-CN" b="1" dirty="0">
                <a:latin typeface="IBM Plex Sans" panose="020B0604020202020204" pitchFamily="34" charset="0"/>
              </a:rPr>
              <a:t>	</a:t>
            </a:r>
          </a:p>
          <a:p>
            <a:r>
              <a:rPr lang="en-US" altLang="zh-CN" dirty="0">
                <a:latin typeface="IBM Plex Sans" panose="020B0604020202020204" pitchFamily="34" charset="0"/>
              </a:rPr>
              <a:t>       </a:t>
            </a:r>
            <a:endParaRPr lang="zh-CN" altLang="en-US" dirty="0"/>
          </a:p>
        </p:txBody>
      </p:sp>
      <p:pic>
        <p:nvPicPr>
          <p:cNvPr id="7" name="图片 6">
            <a:extLst>
              <a:ext uri="{FF2B5EF4-FFF2-40B4-BE49-F238E27FC236}">
                <a16:creationId xmlns:a16="http://schemas.microsoft.com/office/drawing/2014/main" id="{AD23BD96-62FC-6A27-E89D-4C5FAB08C13B}"/>
              </a:ext>
            </a:extLst>
          </p:cNvPr>
          <p:cNvPicPr>
            <a:picLocks noChangeAspect="1"/>
          </p:cNvPicPr>
          <p:nvPr/>
        </p:nvPicPr>
        <p:blipFill>
          <a:blip r:embed="rId3"/>
          <a:stretch>
            <a:fillRect/>
          </a:stretch>
        </p:blipFill>
        <p:spPr>
          <a:xfrm>
            <a:off x="1786171" y="1657350"/>
            <a:ext cx="5011083" cy="2909661"/>
          </a:xfrm>
          <a:prstGeom prst="rect">
            <a:avLst/>
          </a:prstGeom>
        </p:spPr>
      </p:pic>
    </p:spTree>
    <p:extLst>
      <p:ext uri="{BB962C8B-B14F-4D97-AF65-F5344CB8AC3E}">
        <p14:creationId xmlns:p14="http://schemas.microsoft.com/office/powerpoint/2010/main" val="1569918924"/>
      </p:ext>
    </p:extLst>
  </p:cSld>
  <p:clrMapOvr>
    <a:masterClrMapping/>
  </p:clrMapOvr>
  <p:transition spd="slow">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kumimoji="0" lang="en-US" altLang="zh-TW" sz="24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2400" dirty="0">
                <a:solidFill>
                  <a:srgbClr val="00506E"/>
                </a:solidFill>
                <a:cs typeface="Calibri" panose="020F0502020204030204" pitchFamily="34" charset="0"/>
              </a:rPr>
              <a:t>APIM</a:t>
            </a: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5</a:t>
            </a:fld>
            <a:endParaRPr lang="en-US" altLang="zh-TW" dirty="0"/>
          </a:p>
        </p:txBody>
      </p:sp>
      <p:sp>
        <p:nvSpPr>
          <p:cNvPr id="2" name="矩形 1">
            <a:extLst>
              <a:ext uri="{FF2B5EF4-FFF2-40B4-BE49-F238E27FC236}">
                <a16:creationId xmlns:a16="http://schemas.microsoft.com/office/drawing/2014/main" id="{925A76DC-7969-496C-9482-1A4B3C85A158}"/>
              </a:ext>
            </a:extLst>
          </p:cNvPr>
          <p:cNvSpPr/>
          <p:nvPr/>
        </p:nvSpPr>
        <p:spPr bwMode="auto">
          <a:xfrm>
            <a:off x="685800" y="868680"/>
            <a:ext cx="960120" cy="28956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charset="-120"/>
            </a:endParaRPr>
          </a:p>
        </p:txBody>
      </p:sp>
      <p:sp>
        <p:nvSpPr>
          <p:cNvPr id="5" name="文本框 4">
            <a:extLst>
              <a:ext uri="{FF2B5EF4-FFF2-40B4-BE49-F238E27FC236}">
                <a16:creationId xmlns:a16="http://schemas.microsoft.com/office/drawing/2014/main" id="{72CDAF9C-CBAF-DEA3-334D-240C43BF33D2}"/>
              </a:ext>
            </a:extLst>
          </p:cNvPr>
          <p:cNvSpPr txBox="1"/>
          <p:nvPr/>
        </p:nvSpPr>
        <p:spPr>
          <a:xfrm>
            <a:off x="1219200" y="1158240"/>
            <a:ext cx="6324600" cy="2662267"/>
          </a:xfrm>
          <a:prstGeom prst="rect">
            <a:avLst/>
          </a:prstGeom>
          <a:noFill/>
        </p:spPr>
        <p:txBody>
          <a:bodyPr wrap="square" rtlCol="0">
            <a:spAutoFit/>
          </a:bodyPr>
          <a:lstStyle/>
          <a:p>
            <a:r>
              <a:rPr lang="en-US" altLang="zh-CN" dirty="0"/>
              <a:t>1.API Runtime</a:t>
            </a:r>
          </a:p>
          <a:p>
            <a:r>
              <a:rPr lang="zh-CN" altLang="en-US" sz="1100" b="0" i="0" dirty="0">
                <a:solidFill>
                  <a:srgbClr val="333333"/>
                </a:solidFill>
                <a:effectLst/>
                <a:latin typeface="72" panose="020B0503030000000003" pitchFamily="34" charset="0"/>
              </a:rPr>
              <a:t>允许您部署并有效使用 </a:t>
            </a:r>
            <a:r>
              <a:rPr lang="en-US" altLang="zh-CN" sz="1100" b="0" i="0" dirty="0">
                <a:solidFill>
                  <a:srgbClr val="333333"/>
                </a:solidFill>
                <a:effectLst/>
                <a:latin typeface="72" panose="020B0503030000000003" pitchFamily="34" charset="0"/>
              </a:rPr>
              <a:t>API</a:t>
            </a:r>
            <a:r>
              <a:rPr lang="zh-CN" altLang="en-US" sz="1100" b="0" i="0" dirty="0">
                <a:solidFill>
                  <a:srgbClr val="333333"/>
                </a:solidFill>
                <a:effectLst/>
                <a:latin typeface="72" panose="020B0503030000000003" pitchFamily="34" charset="0"/>
              </a:rPr>
              <a:t>。应用程序使用 </a:t>
            </a:r>
            <a:r>
              <a:rPr lang="en-US" altLang="zh-CN" sz="1100" b="0" i="0" dirty="0">
                <a:solidFill>
                  <a:srgbClr val="333333"/>
                </a:solidFill>
                <a:effectLst/>
                <a:latin typeface="72" panose="020B0503030000000003" pitchFamily="34" charset="0"/>
              </a:rPr>
              <a:t>API </a:t>
            </a:r>
            <a:r>
              <a:rPr lang="zh-CN" altLang="en-US" sz="1100" b="0" i="0" dirty="0">
                <a:solidFill>
                  <a:srgbClr val="333333"/>
                </a:solidFill>
                <a:effectLst/>
                <a:latin typeface="72" panose="020B0503030000000003" pitchFamily="34" charset="0"/>
              </a:rPr>
              <a:t>运行时、请求 </a:t>
            </a:r>
            <a:r>
              <a:rPr lang="en-US" altLang="zh-CN" sz="1100" b="0" i="0" dirty="0">
                <a:solidFill>
                  <a:srgbClr val="333333"/>
                </a:solidFill>
                <a:effectLst/>
                <a:latin typeface="72" panose="020B0503030000000003" pitchFamily="34" charset="0"/>
              </a:rPr>
              <a:t>API </a:t>
            </a:r>
            <a:r>
              <a:rPr lang="zh-CN" altLang="en-US" sz="1100" b="0" i="0" dirty="0">
                <a:solidFill>
                  <a:srgbClr val="333333"/>
                </a:solidFill>
                <a:effectLst/>
                <a:latin typeface="72" panose="020B0503030000000003" pitchFamily="34" charset="0"/>
              </a:rPr>
              <a:t>验证并访问。</a:t>
            </a:r>
            <a:endParaRPr lang="en-US" altLang="zh-CN" sz="1100" dirty="0"/>
          </a:p>
          <a:p>
            <a:r>
              <a:rPr lang="en-US" altLang="zh-CN" dirty="0"/>
              <a:t>2.API Portal</a:t>
            </a:r>
          </a:p>
          <a:p>
            <a:r>
              <a:rPr lang="zh-CN" altLang="en-US" sz="1100" b="0" i="0" dirty="0">
                <a:solidFill>
                  <a:srgbClr val="333333"/>
                </a:solidFill>
                <a:effectLst/>
                <a:latin typeface="72" panose="020B0503030000000003" pitchFamily="34" charset="0"/>
              </a:rPr>
              <a:t>用于创建、保护和发布 </a:t>
            </a:r>
            <a:r>
              <a:rPr lang="en-US" altLang="zh-CN" sz="1100" b="0" i="0" dirty="0">
                <a:solidFill>
                  <a:srgbClr val="333333"/>
                </a:solidFill>
                <a:effectLst/>
                <a:latin typeface="72" panose="020B0503030000000003" pitchFamily="34" charset="0"/>
              </a:rPr>
              <a:t>API </a:t>
            </a:r>
            <a:r>
              <a:rPr lang="zh-CN" altLang="en-US" sz="1100" b="0" i="0" dirty="0">
                <a:solidFill>
                  <a:srgbClr val="333333"/>
                </a:solidFill>
                <a:effectLst/>
                <a:latin typeface="72" panose="020B0503030000000003" pitchFamily="34" charset="0"/>
              </a:rPr>
              <a:t>代理的一站式服务。在此，您可以轻松找到 </a:t>
            </a:r>
            <a:r>
              <a:rPr lang="en-US" altLang="zh-CN" sz="1100" b="0" i="0" dirty="0">
                <a:solidFill>
                  <a:srgbClr val="333333"/>
                </a:solidFill>
                <a:effectLst/>
                <a:latin typeface="72" panose="020B0503030000000003" pitchFamily="34" charset="0"/>
              </a:rPr>
              <a:t>API</a:t>
            </a:r>
            <a:r>
              <a:rPr lang="zh-CN" altLang="en-US" sz="1100" b="0" i="0" dirty="0">
                <a:solidFill>
                  <a:srgbClr val="333333"/>
                </a:solidFill>
                <a:effectLst/>
                <a:latin typeface="72" panose="020B0503030000000003" pitchFamily="34" charset="0"/>
              </a:rPr>
              <a:t>，并且作为 </a:t>
            </a:r>
            <a:r>
              <a:rPr lang="en-US" altLang="zh-CN" sz="1100" b="0" i="0" dirty="0">
                <a:solidFill>
                  <a:srgbClr val="333333"/>
                </a:solidFill>
                <a:effectLst/>
                <a:latin typeface="72" panose="020B0503030000000003" pitchFamily="34" charset="0"/>
              </a:rPr>
              <a:t>API </a:t>
            </a:r>
            <a:r>
              <a:rPr lang="zh-CN" altLang="en-US" sz="1100" b="0" i="0" dirty="0">
                <a:solidFill>
                  <a:srgbClr val="333333"/>
                </a:solidFill>
                <a:effectLst/>
                <a:latin typeface="72" panose="020B0503030000000003" pitchFamily="34" charset="0"/>
              </a:rPr>
              <a:t>管理员，您可以管理、计量、保护您的 </a:t>
            </a:r>
            <a:r>
              <a:rPr lang="en-US" altLang="zh-CN" sz="1100" b="0" i="0" dirty="0">
                <a:solidFill>
                  <a:srgbClr val="333333"/>
                </a:solidFill>
                <a:effectLst/>
                <a:latin typeface="72" panose="020B0503030000000003" pitchFamily="34" charset="0"/>
              </a:rPr>
              <a:t>API</a:t>
            </a:r>
            <a:r>
              <a:rPr lang="zh-CN" altLang="en-US" sz="1100" b="0" i="0" dirty="0">
                <a:solidFill>
                  <a:srgbClr val="333333"/>
                </a:solidFill>
                <a:effectLst/>
                <a:latin typeface="72" panose="020B0503030000000003" pitchFamily="34" charset="0"/>
              </a:rPr>
              <a:t>，以及定义和发布费率计划</a:t>
            </a:r>
            <a:endParaRPr lang="en-US" altLang="zh-CN" sz="1100" dirty="0"/>
          </a:p>
          <a:p>
            <a:r>
              <a:rPr lang="en-US" altLang="zh-CN" dirty="0"/>
              <a:t>3.Developer Portal</a:t>
            </a:r>
          </a:p>
          <a:p>
            <a:r>
              <a:rPr lang="zh-CN" altLang="en-US" sz="1100" b="0" i="0" dirty="0">
                <a:solidFill>
                  <a:srgbClr val="333333"/>
                </a:solidFill>
                <a:effectLst/>
                <a:latin typeface="72" panose="020B0503030000000003" pitchFamily="34" charset="0"/>
              </a:rPr>
              <a:t>应用程序开发人员用于发现、浏览和探索 </a:t>
            </a:r>
            <a:r>
              <a:rPr lang="en-US" altLang="zh-CN" sz="1100" b="0" i="0" dirty="0">
                <a:solidFill>
                  <a:srgbClr val="333333"/>
                </a:solidFill>
                <a:effectLst/>
                <a:latin typeface="72" panose="020B0503030000000003" pitchFamily="34" charset="0"/>
              </a:rPr>
              <a:t>API</a:t>
            </a:r>
            <a:r>
              <a:rPr lang="zh-CN" altLang="en-US" sz="1100" b="0" i="0" dirty="0">
                <a:solidFill>
                  <a:srgbClr val="333333"/>
                </a:solidFill>
                <a:effectLst/>
                <a:latin typeface="72" panose="020B0503030000000003" pitchFamily="34" charset="0"/>
              </a:rPr>
              <a:t>、租用费率计划以及构建应用的自助服务。</a:t>
            </a:r>
            <a:endParaRPr lang="en-US" altLang="zh-CN" sz="1100" dirty="0"/>
          </a:p>
          <a:p>
            <a:r>
              <a:rPr lang="en-US" altLang="zh-CN" dirty="0"/>
              <a:t>4.API Analytics</a:t>
            </a:r>
          </a:p>
          <a:p>
            <a:r>
              <a:rPr lang="zh-CN" altLang="en-US" sz="1100" b="0" i="0" dirty="0">
                <a:solidFill>
                  <a:srgbClr val="333333"/>
                </a:solidFill>
                <a:effectLst/>
                <a:latin typeface="72" panose="020B0503030000000003" pitchFamily="34" charset="0"/>
              </a:rPr>
              <a:t>提供强大的分析工具，跟踪 </a:t>
            </a:r>
            <a:r>
              <a:rPr lang="en-US" altLang="zh-CN" sz="1100" b="0" i="0" dirty="0">
                <a:solidFill>
                  <a:srgbClr val="333333"/>
                </a:solidFill>
                <a:effectLst/>
                <a:latin typeface="72" panose="020B0503030000000003" pitchFamily="34" charset="0"/>
              </a:rPr>
              <a:t>API </a:t>
            </a:r>
            <a:r>
              <a:rPr lang="zh-CN" altLang="en-US" sz="1100" b="0" i="0" dirty="0">
                <a:solidFill>
                  <a:srgbClr val="333333"/>
                </a:solidFill>
                <a:effectLst/>
                <a:latin typeface="72" panose="020B0503030000000003" pitchFamily="34" charset="0"/>
              </a:rPr>
              <a:t>的使用情况。可将 </a:t>
            </a:r>
            <a:r>
              <a:rPr lang="en-US" altLang="zh-CN" sz="1100" b="0" i="0" dirty="0">
                <a:solidFill>
                  <a:srgbClr val="333333"/>
                </a:solidFill>
                <a:effectLst/>
                <a:latin typeface="72" panose="020B0503030000000003" pitchFamily="34" charset="0"/>
              </a:rPr>
              <a:t>API </a:t>
            </a:r>
            <a:r>
              <a:rPr lang="zh-CN" altLang="en-US" sz="1100" b="0" i="0" dirty="0">
                <a:solidFill>
                  <a:srgbClr val="333333"/>
                </a:solidFill>
                <a:effectLst/>
                <a:latin typeface="72" panose="020B0503030000000003" pitchFamily="34" charset="0"/>
              </a:rPr>
              <a:t>分析用于收集 </a:t>
            </a:r>
            <a:r>
              <a:rPr lang="en-US" altLang="zh-CN" sz="1100" b="0" i="0" dirty="0">
                <a:solidFill>
                  <a:srgbClr val="333333"/>
                </a:solidFill>
                <a:effectLst/>
                <a:latin typeface="72" panose="020B0503030000000003" pitchFamily="34" charset="0"/>
              </a:rPr>
              <a:t>URL</a:t>
            </a:r>
            <a:r>
              <a:rPr lang="zh-CN" altLang="en-US" sz="1100" b="0" i="0" dirty="0">
                <a:solidFill>
                  <a:srgbClr val="333333"/>
                </a:solidFill>
                <a:effectLst/>
                <a:latin typeface="72" panose="020B0503030000000003" pitchFamily="34" charset="0"/>
              </a:rPr>
              <a:t>、</a:t>
            </a:r>
            <a:r>
              <a:rPr lang="en-US" altLang="zh-CN" sz="1100" b="0" i="0" dirty="0">
                <a:solidFill>
                  <a:srgbClr val="333333"/>
                </a:solidFill>
                <a:effectLst/>
                <a:latin typeface="72" panose="020B0503030000000003" pitchFamily="34" charset="0"/>
              </a:rPr>
              <a:t>API </a:t>
            </a:r>
            <a:r>
              <a:rPr lang="zh-CN" altLang="en-US" sz="1100" b="0" i="0" dirty="0">
                <a:solidFill>
                  <a:srgbClr val="333333"/>
                </a:solidFill>
                <a:effectLst/>
                <a:latin typeface="72" panose="020B0503030000000003" pitchFamily="34" charset="0"/>
              </a:rPr>
              <a:t>调用信息的用户标识、延迟数据等相关信息。</a:t>
            </a:r>
            <a:endParaRPr lang="en-US" altLang="zh-CN" sz="1100" dirty="0"/>
          </a:p>
          <a:p>
            <a:r>
              <a:rPr lang="en-US" altLang="zh-CN" dirty="0"/>
              <a:t>5.API Designer</a:t>
            </a:r>
          </a:p>
          <a:p>
            <a:r>
              <a:rPr lang="en-US" altLang="zh-CN" sz="1100" b="0" i="0" dirty="0">
                <a:solidFill>
                  <a:srgbClr val="333333"/>
                </a:solidFill>
                <a:effectLst/>
                <a:latin typeface="72" panose="020B0503030000000003" pitchFamily="34" charset="0"/>
              </a:rPr>
              <a:t>API </a:t>
            </a:r>
            <a:r>
              <a:rPr lang="zh-CN" altLang="en-US" sz="1100" b="0" i="0" dirty="0">
                <a:solidFill>
                  <a:srgbClr val="333333"/>
                </a:solidFill>
                <a:effectLst/>
                <a:latin typeface="72" panose="020B0503030000000003" pitchFamily="34" charset="0"/>
              </a:rPr>
              <a:t>开发人员可以定义、实施和记录 </a:t>
            </a:r>
            <a:r>
              <a:rPr lang="en-US" altLang="zh-CN" sz="1100" b="0" i="0" dirty="0">
                <a:solidFill>
                  <a:srgbClr val="333333"/>
                </a:solidFill>
                <a:effectLst/>
                <a:latin typeface="72" panose="020B0503030000000003" pitchFamily="34" charset="0"/>
              </a:rPr>
              <a:t>API</a:t>
            </a:r>
            <a:r>
              <a:rPr lang="zh-CN" altLang="en-US" sz="1100" b="0" i="0" dirty="0">
                <a:solidFill>
                  <a:srgbClr val="333333"/>
                </a:solidFill>
                <a:effectLst/>
                <a:latin typeface="72" panose="020B0503030000000003" pitchFamily="34" charset="0"/>
              </a:rPr>
              <a:t>。其提供开放式 </a:t>
            </a:r>
            <a:r>
              <a:rPr lang="en-US" altLang="zh-CN" sz="1100" b="0" i="0" dirty="0">
                <a:solidFill>
                  <a:srgbClr val="333333"/>
                </a:solidFill>
                <a:effectLst/>
                <a:latin typeface="72" panose="020B0503030000000003" pitchFamily="34" charset="0"/>
              </a:rPr>
              <a:t>API </a:t>
            </a:r>
            <a:r>
              <a:rPr lang="zh-CN" altLang="en-US" sz="1100" b="0" i="0" dirty="0">
                <a:solidFill>
                  <a:srgbClr val="333333"/>
                </a:solidFill>
                <a:effectLst/>
                <a:latin typeface="72" panose="020B0503030000000003" pitchFamily="34" charset="0"/>
              </a:rPr>
              <a:t>支持，且可以生成各种输出。</a:t>
            </a:r>
            <a:endParaRPr lang="zh-CN" altLang="en-US" sz="1100" dirty="0"/>
          </a:p>
        </p:txBody>
      </p:sp>
    </p:spTree>
    <p:extLst>
      <p:ext uri="{BB962C8B-B14F-4D97-AF65-F5344CB8AC3E}">
        <p14:creationId xmlns:p14="http://schemas.microsoft.com/office/powerpoint/2010/main" val="2741074999"/>
      </p:ext>
    </p:extLst>
  </p:cSld>
  <p:clrMapOvr>
    <a:masterClrMapping/>
  </p:clrMapOvr>
  <p:transition spd="slow">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kumimoji="0" lang="en-US" altLang="zh-TW" sz="24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2400" dirty="0">
                <a:solidFill>
                  <a:srgbClr val="00506E"/>
                </a:solidFill>
                <a:cs typeface="Calibri" panose="020F0502020204030204" pitchFamily="34" charset="0"/>
              </a:rPr>
              <a:t>APIM</a:t>
            </a: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6</a:t>
            </a:fld>
            <a:endParaRPr lang="en-US" altLang="zh-TW" dirty="0"/>
          </a:p>
        </p:txBody>
      </p:sp>
      <p:sp>
        <p:nvSpPr>
          <p:cNvPr id="2" name="矩形 1">
            <a:extLst>
              <a:ext uri="{FF2B5EF4-FFF2-40B4-BE49-F238E27FC236}">
                <a16:creationId xmlns:a16="http://schemas.microsoft.com/office/drawing/2014/main" id="{925A76DC-7969-496C-9482-1A4B3C85A158}"/>
              </a:ext>
            </a:extLst>
          </p:cNvPr>
          <p:cNvSpPr/>
          <p:nvPr/>
        </p:nvSpPr>
        <p:spPr bwMode="auto">
          <a:xfrm>
            <a:off x="685800" y="868680"/>
            <a:ext cx="960120" cy="28956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charset="-120"/>
            </a:endParaRPr>
          </a:p>
        </p:txBody>
      </p:sp>
      <p:sp>
        <p:nvSpPr>
          <p:cNvPr id="5" name="文本框 4">
            <a:extLst>
              <a:ext uri="{FF2B5EF4-FFF2-40B4-BE49-F238E27FC236}">
                <a16:creationId xmlns:a16="http://schemas.microsoft.com/office/drawing/2014/main" id="{72CDAF9C-CBAF-DEA3-334D-240C43BF33D2}"/>
              </a:ext>
            </a:extLst>
          </p:cNvPr>
          <p:cNvSpPr txBox="1"/>
          <p:nvPr/>
        </p:nvSpPr>
        <p:spPr>
          <a:xfrm>
            <a:off x="1219200" y="1138657"/>
            <a:ext cx="6324600" cy="1815882"/>
          </a:xfrm>
          <a:prstGeom prst="rect">
            <a:avLst/>
          </a:prstGeom>
          <a:noFill/>
        </p:spPr>
        <p:txBody>
          <a:bodyPr wrap="square" rtlCol="0">
            <a:spAutoFit/>
          </a:bodyPr>
          <a:lstStyle/>
          <a:p>
            <a:r>
              <a:rPr lang="en-US" altLang="zh-CN" dirty="0"/>
              <a:t>BTP APIM</a:t>
            </a:r>
            <a:r>
              <a:rPr lang="zh-CN" altLang="en-US" dirty="0"/>
              <a:t>使用前配置</a:t>
            </a:r>
            <a:endParaRPr lang="en-US" altLang="zh-CN" dirty="0"/>
          </a:p>
          <a:p>
            <a:pPr marL="285750" indent="-285750">
              <a:buFont typeface="Arial" panose="020B0604020202020204" pitchFamily="34" charset="0"/>
              <a:buChar char="•"/>
            </a:pPr>
            <a:r>
              <a:rPr lang="zh-CN" altLang="en-US" dirty="0"/>
              <a:t>添加</a:t>
            </a:r>
            <a:r>
              <a:rPr lang="en-US" altLang="zh-CN" dirty="0"/>
              <a:t>APIM service</a:t>
            </a:r>
          </a:p>
          <a:p>
            <a:pPr marL="285750" indent="-285750">
              <a:buFont typeface="Arial" panose="020B0604020202020204" pitchFamily="34" charset="0"/>
              <a:buChar char="•"/>
            </a:pPr>
            <a:r>
              <a:rPr lang="zh-CN" altLang="en-US" dirty="0"/>
              <a:t>在</a:t>
            </a:r>
            <a:r>
              <a:rPr lang="en-US" altLang="zh-CN" b="1" dirty="0"/>
              <a:t>SAP BTP Cockpit</a:t>
            </a:r>
            <a:r>
              <a:rPr lang="zh-CN" altLang="en-US" dirty="0"/>
              <a:t>进行添加相应服务</a:t>
            </a:r>
            <a:endParaRPr lang="en-US" altLang="zh-CN" dirty="0"/>
          </a:p>
          <a:p>
            <a:pPr marL="285750" indent="-285750">
              <a:buFont typeface="Arial" panose="020B0604020202020204" pitchFamily="34" charset="0"/>
              <a:buChar char="•"/>
            </a:pPr>
            <a:r>
              <a:rPr lang="zh-CN" altLang="en-US" dirty="0"/>
              <a:t>在对应的</a:t>
            </a:r>
            <a:r>
              <a:rPr lang="en-US" altLang="zh-CN" dirty="0"/>
              <a:t>service </a:t>
            </a:r>
            <a:r>
              <a:rPr lang="zh-CN" altLang="en-US" dirty="0"/>
              <a:t>添加用户和分配相应权限</a:t>
            </a:r>
            <a:endParaRPr lang="en-US" altLang="zh-CN" dirty="0"/>
          </a:p>
          <a:p>
            <a:pPr marL="285750" indent="-285750">
              <a:buFont typeface="Arial" panose="020B0604020202020204" pitchFamily="34" charset="0"/>
              <a:buChar char="•"/>
            </a:pPr>
            <a:endParaRPr lang="en-US" altLang="zh-CN" dirty="0"/>
          </a:p>
          <a:p>
            <a:endParaRPr lang="en-US" altLang="zh-CN" sz="1100" dirty="0"/>
          </a:p>
          <a:p>
            <a:endParaRPr lang="zh-CN" altLang="en-US" sz="1100" dirty="0"/>
          </a:p>
        </p:txBody>
      </p:sp>
    </p:spTree>
    <p:extLst>
      <p:ext uri="{BB962C8B-B14F-4D97-AF65-F5344CB8AC3E}">
        <p14:creationId xmlns:p14="http://schemas.microsoft.com/office/powerpoint/2010/main" val="4215058119"/>
      </p:ext>
    </p:extLst>
  </p:cSld>
  <p:clrMapOvr>
    <a:masterClrMapping/>
  </p:clrMapOvr>
  <p:transition spd="slow">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A390A65-441E-9E23-D842-A68F9A8180A7}"/>
              </a:ext>
            </a:extLst>
          </p:cNvPr>
          <p:cNvSpPr>
            <a:spLocks noGrp="1"/>
          </p:cNvSpPr>
          <p:nvPr>
            <p:ph idx="1"/>
          </p:nvPr>
        </p:nvSpPr>
        <p:spPr/>
        <p:txBody>
          <a:bodyPr/>
          <a:lstStyle/>
          <a:p>
            <a:pPr marL="0" indent="0">
              <a:spcBef>
                <a:spcPct val="0"/>
              </a:spcBef>
              <a:buNone/>
            </a:pPr>
            <a:r>
              <a:rPr lang="en-US" altLang="zh-CN" kern="1200" dirty="0">
                <a:solidFill>
                  <a:schemeClr val="tx1"/>
                </a:solidFill>
                <a:latin typeface="Arial" charset="0"/>
                <a:ea typeface="新細明體" charset="-120"/>
              </a:rPr>
              <a:t>BTP APIM</a:t>
            </a:r>
            <a:r>
              <a:rPr lang="zh-CN" altLang="en-US" kern="1200" dirty="0">
                <a:solidFill>
                  <a:schemeClr val="tx1"/>
                </a:solidFill>
                <a:latin typeface="Arial" charset="0"/>
                <a:ea typeface="新細明體" charset="-120"/>
              </a:rPr>
              <a:t>使用</a:t>
            </a:r>
            <a:endParaRPr lang="en-US" altLang="zh-CN" kern="1200" dirty="0">
              <a:solidFill>
                <a:schemeClr val="tx1"/>
              </a:solidFill>
              <a:latin typeface="Arial" charset="0"/>
              <a:ea typeface="新細明體" charset="-120"/>
            </a:endParaRPr>
          </a:p>
          <a:p>
            <a:pPr>
              <a:spcBef>
                <a:spcPct val="0"/>
              </a:spcBef>
            </a:pPr>
            <a:r>
              <a:rPr lang="en-US" altLang="zh-CN" sz="1600" kern="1200" dirty="0">
                <a:solidFill>
                  <a:schemeClr val="tx1"/>
                </a:solidFill>
                <a:latin typeface="Arial" charset="0"/>
                <a:ea typeface="新細明體" charset="-120"/>
              </a:rPr>
              <a:t>API </a:t>
            </a:r>
            <a:r>
              <a:rPr lang="zh-CN" altLang="en-US" sz="1600" kern="1200" dirty="0">
                <a:solidFill>
                  <a:schemeClr val="tx1"/>
                </a:solidFill>
                <a:latin typeface="Arial" charset="0"/>
                <a:ea typeface="新細明體" charset="-120"/>
              </a:rPr>
              <a:t>构建</a:t>
            </a:r>
            <a:endParaRPr lang="en-US" altLang="zh-CN" sz="1600" kern="1200" dirty="0">
              <a:solidFill>
                <a:schemeClr val="tx1"/>
              </a:solidFill>
              <a:latin typeface="Arial" charset="0"/>
              <a:ea typeface="新細明體" charset="-120"/>
            </a:endParaRPr>
          </a:p>
          <a:p>
            <a:pPr>
              <a:spcBef>
                <a:spcPct val="0"/>
              </a:spcBef>
            </a:pPr>
            <a:r>
              <a:rPr lang="en-US" altLang="zh-CN" sz="1600" kern="1200" dirty="0">
                <a:solidFill>
                  <a:schemeClr val="tx1"/>
                </a:solidFill>
                <a:latin typeface="Arial" charset="0"/>
                <a:ea typeface="新細明體" charset="-120"/>
              </a:rPr>
              <a:t>API </a:t>
            </a:r>
            <a:r>
              <a:rPr lang="zh-CN" altLang="en-US" sz="1600" kern="1200" dirty="0">
                <a:solidFill>
                  <a:schemeClr val="tx1"/>
                </a:solidFill>
                <a:latin typeface="Arial" charset="0"/>
                <a:ea typeface="新細明體" charset="-120"/>
              </a:rPr>
              <a:t>发布</a:t>
            </a:r>
            <a:endParaRPr lang="en-US" altLang="zh-CN" sz="1600" kern="1200" dirty="0">
              <a:solidFill>
                <a:schemeClr val="tx1"/>
              </a:solidFill>
              <a:latin typeface="Arial" charset="0"/>
              <a:ea typeface="新細明體" charset="-120"/>
            </a:endParaRPr>
          </a:p>
          <a:p>
            <a:pPr>
              <a:spcBef>
                <a:spcPct val="0"/>
              </a:spcBef>
            </a:pPr>
            <a:r>
              <a:rPr lang="en-US" altLang="zh-CN" sz="1600" kern="1200" dirty="0">
                <a:solidFill>
                  <a:schemeClr val="tx1"/>
                </a:solidFill>
                <a:latin typeface="Arial" charset="0"/>
                <a:ea typeface="新細明體" charset="-120"/>
              </a:rPr>
              <a:t>API </a:t>
            </a:r>
            <a:r>
              <a:rPr lang="zh-CN" altLang="en-US" sz="1600" kern="1200" dirty="0">
                <a:solidFill>
                  <a:schemeClr val="tx1"/>
                </a:solidFill>
                <a:latin typeface="Arial" charset="0"/>
                <a:ea typeface="新細明體" charset="-120"/>
              </a:rPr>
              <a:t>分析</a:t>
            </a:r>
            <a:endParaRPr lang="en-US" altLang="zh-CN" sz="1600" kern="1200" dirty="0">
              <a:solidFill>
                <a:schemeClr val="tx1"/>
              </a:solidFill>
              <a:latin typeface="Arial" charset="0"/>
              <a:ea typeface="新細明體" charset="-120"/>
            </a:endParaRPr>
          </a:p>
          <a:p>
            <a:pPr>
              <a:spcBef>
                <a:spcPct val="0"/>
              </a:spcBef>
            </a:pPr>
            <a:r>
              <a:rPr lang="en-US" altLang="zh-CN" sz="1600" kern="1200" dirty="0">
                <a:solidFill>
                  <a:schemeClr val="tx1"/>
                </a:solidFill>
                <a:latin typeface="Arial" charset="0"/>
                <a:ea typeface="新細明體" charset="-120"/>
              </a:rPr>
              <a:t>API </a:t>
            </a:r>
            <a:r>
              <a:rPr lang="zh-CN" altLang="en-US" sz="1600" kern="1200" dirty="0">
                <a:solidFill>
                  <a:schemeClr val="tx1"/>
                </a:solidFill>
                <a:latin typeface="Arial" charset="0"/>
                <a:ea typeface="新細明體" charset="-120"/>
              </a:rPr>
              <a:t>使用</a:t>
            </a:r>
            <a:endParaRPr lang="en-US" altLang="zh-CN" sz="1600" kern="1200" dirty="0">
              <a:solidFill>
                <a:schemeClr val="tx1"/>
              </a:solidFill>
              <a:latin typeface="Arial" charset="0"/>
              <a:ea typeface="新細明體" charset="-120"/>
            </a:endParaRPr>
          </a:p>
          <a:p>
            <a:pPr>
              <a:spcBef>
                <a:spcPct val="0"/>
              </a:spcBef>
            </a:pPr>
            <a:r>
              <a:rPr lang="en-US" altLang="zh-CN" sz="1600" kern="1200" dirty="0">
                <a:solidFill>
                  <a:schemeClr val="tx1"/>
                </a:solidFill>
                <a:latin typeface="Arial" charset="0"/>
                <a:ea typeface="新細明體" charset="-120"/>
              </a:rPr>
              <a:t>API </a:t>
            </a:r>
            <a:r>
              <a:rPr lang="zh-CN" altLang="en-US" sz="1600" kern="1200" dirty="0">
                <a:solidFill>
                  <a:schemeClr val="tx1"/>
                </a:solidFill>
                <a:latin typeface="Arial" charset="0"/>
                <a:ea typeface="新細明體" charset="-120"/>
              </a:rPr>
              <a:t>监控</a:t>
            </a:r>
            <a:endParaRPr lang="en-US" altLang="zh-CN" sz="1600" kern="1200" dirty="0">
              <a:solidFill>
                <a:schemeClr val="tx1"/>
              </a:solidFill>
              <a:latin typeface="Arial" charset="0"/>
              <a:ea typeface="新細明體" charset="-120"/>
            </a:endParaRPr>
          </a:p>
          <a:p>
            <a:pPr>
              <a:spcBef>
                <a:spcPct val="0"/>
              </a:spcBef>
            </a:pPr>
            <a:endParaRPr lang="en-US" altLang="zh-CN" kern="1200" dirty="0">
              <a:solidFill>
                <a:schemeClr val="tx1"/>
              </a:solidFill>
              <a:latin typeface="Arial" charset="0"/>
              <a:ea typeface="新細明體" charset="-120"/>
            </a:endParaRPr>
          </a:p>
          <a:p>
            <a:pPr marL="0" indent="0">
              <a:spcBef>
                <a:spcPct val="0"/>
              </a:spcBef>
              <a:buNone/>
            </a:pPr>
            <a:endParaRPr lang="zh-CN" altLang="en-US" kern="1200" dirty="0">
              <a:solidFill>
                <a:schemeClr val="tx1"/>
              </a:solidFill>
              <a:latin typeface="Arial" charset="0"/>
              <a:ea typeface="新細明體" charset="-120"/>
            </a:endParaRPr>
          </a:p>
        </p:txBody>
      </p:sp>
      <p:sp>
        <p:nvSpPr>
          <p:cNvPr id="3" name="标题 2">
            <a:extLst>
              <a:ext uri="{FF2B5EF4-FFF2-40B4-BE49-F238E27FC236}">
                <a16:creationId xmlns:a16="http://schemas.microsoft.com/office/drawing/2014/main" id="{E259B8DE-DF07-C2EE-0C28-FE102F09B756}"/>
              </a:ext>
            </a:extLst>
          </p:cNvPr>
          <p:cNvSpPr>
            <a:spLocks noGrp="1"/>
          </p:cNvSpPr>
          <p:nvPr>
            <p:ph type="title"/>
          </p:nvPr>
        </p:nvSpPr>
        <p:spPr/>
        <p:txBody>
          <a:bodyPr/>
          <a:lstStyle/>
          <a:p>
            <a:r>
              <a:rPr kumimoji="0" lang="en-US" altLang="zh-TW" sz="32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3200" dirty="0">
                <a:solidFill>
                  <a:srgbClr val="00506E"/>
                </a:solidFill>
                <a:cs typeface="Calibri" panose="020F0502020204030204" pitchFamily="34" charset="0"/>
              </a:rPr>
              <a:t>APIM</a:t>
            </a:r>
            <a:endParaRPr lang="zh-CN" altLang="en-US" dirty="0"/>
          </a:p>
        </p:txBody>
      </p:sp>
      <p:sp>
        <p:nvSpPr>
          <p:cNvPr id="4" name="灯片编号占位符 3">
            <a:extLst>
              <a:ext uri="{FF2B5EF4-FFF2-40B4-BE49-F238E27FC236}">
                <a16:creationId xmlns:a16="http://schemas.microsoft.com/office/drawing/2014/main" id="{96968CC2-7DC7-6508-A60E-3E6C6429711A}"/>
              </a:ext>
            </a:extLst>
          </p:cNvPr>
          <p:cNvSpPr>
            <a:spLocks noGrp="1"/>
          </p:cNvSpPr>
          <p:nvPr>
            <p:ph type="sldNum" sz="quarter" idx="10"/>
          </p:nvPr>
        </p:nvSpPr>
        <p:spPr/>
        <p:txBody>
          <a:bodyPr/>
          <a:lstStyle/>
          <a:p>
            <a:pPr>
              <a:defRPr/>
            </a:pPr>
            <a:fld id="{7A6790E0-BEF4-4832-A75A-9EE1100ED3A6}" type="slidenum">
              <a:rPr lang="en-US" altLang="zh-TW" smtClean="0"/>
              <a:pPr>
                <a:defRPr/>
              </a:pPr>
              <a:t>7</a:t>
            </a:fld>
            <a:endParaRPr lang="en-US" altLang="zh-TW" dirty="0"/>
          </a:p>
        </p:txBody>
      </p:sp>
    </p:spTree>
    <p:extLst>
      <p:ext uri="{BB962C8B-B14F-4D97-AF65-F5344CB8AC3E}">
        <p14:creationId xmlns:p14="http://schemas.microsoft.com/office/powerpoint/2010/main" val="1446519499"/>
      </p:ext>
    </p:extLst>
  </p:cSld>
  <p:clrMapOvr>
    <a:masterClrMapping/>
  </p:clrMapOvr>
  <p:transition spd="slow">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标题 2">
            <a:extLst>
              <a:ext uri="{FF2B5EF4-FFF2-40B4-BE49-F238E27FC236}">
                <a16:creationId xmlns:a16="http://schemas.microsoft.com/office/drawing/2014/main" id="{0A279423-B405-4B57-99EE-F831F833D071}"/>
              </a:ext>
            </a:extLst>
          </p:cNvPr>
          <p:cNvSpPr txBox="1">
            <a:spLocks/>
          </p:cNvSpPr>
          <p:nvPr/>
        </p:nvSpPr>
        <p:spPr>
          <a:xfrm>
            <a:off x="685800" y="318044"/>
            <a:ext cx="8229600" cy="461665"/>
          </a:xfrm>
          <a:prstGeom prst="rect">
            <a:avLst/>
          </a:prstGeom>
        </p:spPr>
        <p:txBody>
          <a:bodyPr/>
          <a:lstStyle>
            <a:lvl1pPr algn="l" rtl="0" eaLnBrk="0" fontAlgn="base" hangingPunct="0">
              <a:spcBef>
                <a:spcPct val="0"/>
              </a:spcBef>
              <a:spcAft>
                <a:spcPct val="0"/>
              </a:spcAft>
              <a:defRPr kumimoji="1" sz="3200" b="1">
                <a:solidFill>
                  <a:srgbClr val="333333"/>
                </a:solidFill>
                <a:latin typeface="+mj-lt"/>
                <a:ea typeface="+mj-ea"/>
                <a:cs typeface="+mj-cs"/>
              </a:defRPr>
            </a:lvl1pPr>
            <a:lvl2pPr algn="l" rtl="0" eaLnBrk="0" fontAlgn="base" hangingPunct="0">
              <a:spcBef>
                <a:spcPct val="0"/>
              </a:spcBef>
              <a:spcAft>
                <a:spcPct val="0"/>
              </a:spcAft>
              <a:defRPr kumimoji="1" sz="3200" b="1">
                <a:solidFill>
                  <a:srgbClr val="333333"/>
                </a:solidFill>
                <a:latin typeface="Arial" charset="0"/>
                <a:ea typeface="新細明體" charset="-120"/>
              </a:defRPr>
            </a:lvl2pPr>
            <a:lvl3pPr algn="l" rtl="0" eaLnBrk="0" fontAlgn="base" hangingPunct="0">
              <a:spcBef>
                <a:spcPct val="0"/>
              </a:spcBef>
              <a:spcAft>
                <a:spcPct val="0"/>
              </a:spcAft>
              <a:defRPr kumimoji="1" sz="3200" b="1">
                <a:solidFill>
                  <a:srgbClr val="333333"/>
                </a:solidFill>
                <a:latin typeface="Arial" charset="0"/>
                <a:ea typeface="新細明體" charset="-120"/>
              </a:defRPr>
            </a:lvl3pPr>
            <a:lvl4pPr algn="l" rtl="0" eaLnBrk="0" fontAlgn="base" hangingPunct="0">
              <a:spcBef>
                <a:spcPct val="0"/>
              </a:spcBef>
              <a:spcAft>
                <a:spcPct val="0"/>
              </a:spcAft>
              <a:defRPr kumimoji="1" sz="3200" b="1">
                <a:solidFill>
                  <a:srgbClr val="333333"/>
                </a:solidFill>
                <a:latin typeface="Arial" charset="0"/>
                <a:ea typeface="新細明體" charset="-120"/>
              </a:defRPr>
            </a:lvl4pPr>
            <a:lvl5pPr algn="l" rtl="0" eaLnBrk="0" fontAlgn="base" hangingPunct="0">
              <a:spcBef>
                <a:spcPct val="0"/>
              </a:spcBef>
              <a:spcAft>
                <a:spcPct val="0"/>
              </a:spcAft>
              <a:defRPr kumimoji="1" sz="3200" b="1">
                <a:solidFill>
                  <a:srgbClr val="333333"/>
                </a:solidFill>
                <a:latin typeface="Arial" charset="0"/>
                <a:ea typeface="新細明體" charset="-120"/>
              </a:defRPr>
            </a:lvl5pPr>
            <a:lvl6pPr marL="457200" algn="l" rtl="0" fontAlgn="base">
              <a:spcBef>
                <a:spcPct val="0"/>
              </a:spcBef>
              <a:spcAft>
                <a:spcPct val="0"/>
              </a:spcAft>
              <a:defRPr kumimoji="1" sz="3200">
                <a:solidFill>
                  <a:srgbClr val="333333"/>
                </a:solidFill>
                <a:latin typeface="Arial" charset="0"/>
                <a:ea typeface="新細明體" charset="-120"/>
              </a:defRPr>
            </a:lvl6pPr>
            <a:lvl7pPr marL="914400" algn="l" rtl="0" fontAlgn="base">
              <a:spcBef>
                <a:spcPct val="0"/>
              </a:spcBef>
              <a:spcAft>
                <a:spcPct val="0"/>
              </a:spcAft>
              <a:defRPr kumimoji="1" sz="3200">
                <a:solidFill>
                  <a:srgbClr val="333333"/>
                </a:solidFill>
                <a:latin typeface="Arial" charset="0"/>
                <a:ea typeface="新細明體" charset="-120"/>
              </a:defRPr>
            </a:lvl7pPr>
            <a:lvl8pPr marL="1371600" algn="l" rtl="0" fontAlgn="base">
              <a:spcBef>
                <a:spcPct val="0"/>
              </a:spcBef>
              <a:spcAft>
                <a:spcPct val="0"/>
              </a:spcAft>
              <a:defRPr kumimoji="1" sz="3200">
                <a:solidFill>
                  <a:srgbClr val="333333"/>
                </a:solidFill>
                <a:latin typeface="Arial" charset="0"/>
                <a:ea typeface="新細明體" charset="-120"/>
              </a:defRPr>
            </a:lvl8pPr>
            <a:lvl9pPr marL="1828800" algn="l" rtl="0" fontAlgn="base">
              <a:spcBef>
                <a:spcPct val="0"/>
              </a:spcBef>
              <a:spcAft>
                <a:spcPct val="0"/>
              </a:spcAft>
              <a:defRPr kumimoji="1" sz="3200">
                <a:solidFill>
                  <a:srgbClr val="333333"/>
                </a:solidFill>
                <a:latin typeface="Arial" charset="0"/>
                <a:ea typeface="新細明體" charset="-120"/>
              </a:defRPr>
            </a:lvl9pPr>
          </a:lstStyle>
          <a:p>
            <a:r>
              <a:rPr lang="en-US" altLang="zh-TW"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A</a:t>
            </a:r>
            <a:r>
              <a:rPr lang="en-US" altLang="zh-CN"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rPr>
              <a:t>zure APIM</a:t>
            </a:r>
            <a:endParaRPr lang="zh-CN" altLang="en-US" sz="2000" kern="0" dirty="0">
              <a:solidFill>
                <a:srgbClr val="00506E"/>
              </a:solidFill>
              <a:latin typeface="微軟正黑體" panose="020B0604030504040204" pitchFamily="34" charset="-120"/>
              <a:ea typeface="微軟正黑體" panose="020B0604030504040204" pitchFamily="34" charset="-120"/>
              <a:cs typeface="Calibri" panose="020F0502020204030204" pitchFamily="34" charset="0"/>
            </a:endParaRPr>
          </a:p>
        </p:txBody>
      </p:sp>
      <p:sp>
        <p:nvSpPr>
          <p:cNvPr id="104" name="灯片编号占位符 3">
            <a:extLst>
              <a:ext uri="{FF2B5EF4-FFF2-40B4-BE49-F238E27FC236}">
                <a16:creationId xmlns:a16="http://schemas.microsoft.com/office/drawing/2014/main" id="{19A8A445-47E4-4E0A-B66B-3987697524AD}"/>
              </a:ext>
            </a:extLst>
          </p:cNvPr>
          <p:cNvSpPr txBox="1">
            <a:spLocks/>
          </p:cNvSpPr>
          <p:nvPr/>
        </p:nvSpPr>
        <p:spPr>
          <a:xfrm>
            <a:off x="8781020" y="4880902"/>
            <a:ext cx="533400" cy="285750"/>
          </a:xfrm>
        </p:spPr>
        <p:txBody>
          <a:bodyPr/>
          <a:ls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a:lstStyle>
          <a:p>
            <a:pPr algn="ctr">
              <a:defRPr/>
            </a:pPr>
            <a:fld id="{7A6790E0-BEF4-4832-A75A-9EE1100ED3A6}" type="slidenum">
              <a:rPr lang="en-US" altLang="zh-TW" sz="1100" smtClean="0">
                <a:solidFill>
                  <a:schemeClr val="bg1"/>
                </a:solidFill>
              </a:rPr>
              <a:pPr algn="ctr">
                <a:defRPr/>
              </a:pPr>
              <a:t>8</a:t>
            </a:fld>
            <a:endParaRPr lang="en-US" altLang="zh-TW" sz="1100" dirty="0">
              <a:solidFill>
                <a:schemeClr val="bg1"/>
              </a:solidFill>
            </a:endParaRPr>
          </a:p>
        </p:txBody>
      </p:sp>
      <p:sp>
        <p:nvSpPr>
          <p:cNvPr id="3" name="内容占位符 1">
            <a:extLst>
              <a:ext uri="{FF2B5EF4-FFF2-40B4-BE49-F238E27FC236}">
                <a16:creationId xmlns:a16="http://schemas.microsoft.com/office/drawing/2014/main" id="{E84274F8-6062-F80E-FF58-74727381BC67}"/>
              </a:ext>
            </a:extLst>
          </p:cNvPr>
          <p:cNvSpPr txBox="1">
            <a:spLocks/>
          </p:cNvSpPr>
          <p:nvPr/>
        </p:nvSpPr>
        <p:spPr>
          <a:xfrm>
            <a:off x="652762" y="892892"/>
            <a:ext cx="8229600" cy="3583857"/>
          </a:xfrm>
          <a:prstGeom prst="rect">
            <a:avLst/>
          </a:prstGeom>
        </p:spPr>
        <p:txBody>
          <a:bodyPr/>
          <a:lstStyle>
            <a:lvl1pPr marL="342900" indent="-342900" algn="l" rtl="0" eaLnBrk="0" fontAlgn="base" hangingPunct="0">
              <a:spcBef>
                <a:spcPct val="20000"/>
              </a:spcBef>
              <a:spcAft>
                <a:spcPct val="0"/>
              </a:spcAft>
              <a:buChar char="•"/>
              <a:defRPr kumimoji="1" sz="3200">
                <a:solidFill>
                  <a:srgbClr val="4D4D4D"/>
                </a:solidFill>
                <a:latin typeface="+mn-lt"/>
                <a:ea typeface="+mn-ea"/>
                <a:cs typeface="+mn-cs"/>
              </a:defRPr>
            </a:lvl1pPr>
            <a:lvl2pPr marL="742950" indent="-285750" algn="l" rtl="0" eaLnBrk="0" fontAlgn="base" hangingPunct="0">
              <a:spcBef>
                <a:spcPct val="20000"/>
              </a:spcBef>
              <a:spcAft>
                <a:spcPct val="0"/>
              </a:spcAft>
              <a:buChar char="–"/>
              <a:defRPr kumimoji="1" sz="2800">
                <a:solidFill>
                  <a:srgbClr val="4D4D4D"/>
                </a:solidFill>
                <a:latin typeface="+mn-lt"/>
                <a:ea typeface="+mn-ea"/>
              </a:defRPr>
            </a:lvl2pPr>
            <a:lvl3pPr marL="1143000" indent="-228600" algn="l" rtl="0" eaLnBrk="0" fontAlgn="base" hangingPunct="0">
              <a:spcBef>
                <a:spcPct val="20000"/>
              </a:spcBef>
              <a:spcAft>
                <a:spcPct val="0"/>
              </a:spcAft>
              <a:buChar char="•"/>
              <a:defRPr kumimoji="1" sz="2400">
                <a:solidFill>
                  <a:srgbClr val="4D4D4D"/>
                </a:solidFill>
                <a:latin typeface="+mn-lt"/>
                <a:ea typeface="+mn-ea"/>
              </a:defRPr>
            </a:lvl3pPr>
            <a:lvl4pPr marL="1600200" indent="-228600" algn="l" rtl="0" eaLnBrk="0" fontAlgn="base" hangingPunct="0">
              <a:spcBef>
                <a:spcPct val="20000"/>
              </a:spcBef>
              <a:spcAft>
                <a:spcPct val="0"/>
              </a:spcAft>
              <a:buChar char="–"/>
              <a:defRPr kumimoji="1" sz="2000">
                <a:solidFill>
                  <a:srgbClr val="4D4D4D"/>
                </a:solidFill>
                <a:latin typeface="+mn-lt"/>
                <a:ea typeface="+mn-ea"/>
              </a:defRPr>
            </a:lvl4pPr>
            <a:lvl5pPr marL="2057400" indent="-228600" algn="l" rtl="0" eaLnBrk="0" fontAlgn="base" hangingPunct="0">
              <a:spcBef>
                <a:spcPct val="20000"/>
              </a:spcBef>
              <a:spcAft>
                <a:spcPct val="0"/>
              </a:spcAft>
              <a:buChar char="»"/>
              <a:defRPr kumimoji="1" sz="2000">
                <a:solidFill>
                  <a:srgbClr val="4D4D4D"/>
                </a:solidFill>
                <a:latin typeface="+mn-lt"/>
                <a:ea typeface="+mn-ea"/>
              </a:defRPr>
            </a:lvl5pPr>
            <a:lvl6pPr marL="2514600" indent="-228600" algn="l" rtl="0" fontAlgn="base">
              <a:spcBef>
                <a:spcPct val="20000"/>
              </a:spcBef>
              <a:spcAft>
                <a:spcPct val="0"/>
              </a:spcAft>
              <a:buChar char="»"/>
              <a:defRPr kumimoji="1" sz="2000">
                <a:solidFill>
                  <a:srgbClr val="4D4D4D"/>
                </a:solidFill>
                <a:latin typeface="+mn-lt"/>
                <a:ea typeface="+mn-ea"/>
              </a:defRPr>
            </a:lvl6pPr>
            <a:lvl7pPr marL="2971800" indent="-228600" algn="l" rtl="0" fontAlgn="base">
              <a:spcBef>
                <a:spcPct val="20000"/>
              </a:spcBef>
              <a:spcAft>
                <a:spcPct val="0"/>
              </a:spcAft>
              <a:buChar char="»"/>
              <a:defRPr kumimoji="1" sz="2000">
                <a:solidFill>
                  <a:srgbClr val="4D4D4D"/>
                </a:solidFill>
                <a:latin typeface="+mn-lt"/>
                <a:ea typeface="+mn-ea"/>
              </a:defRPr>
            </a:lvl7pPr>
            <a:lvl8pPr marL="3429000" indent="-228600" algn="l" rtl="0" fontAlgn="base">
              <a:spcBef>
                <a:spcPct val="20000"/>
              </a:spcBef>
              <a:spcAft>
                <a:spcPct val="0"/>
              </a:spcAft>
              <a:buChar char="»"/>
              <a:defRPr kumimoji="1" sz="2000">
                <a:solidFill>
                  <a:srgbClr val="4D4D4D"/>
                </a:solidFill>
                <a:latin typeface="+mn-lt"/>
                <a:ea typeface="+mn-ea"/>
              </a:defRPr>
            </a:lvl8pPr>
            <a:lvl9pPr marL="3886200" indent="-228600" algn="l" rtl="0" fontAlgn="base">
              <a:spcBef>
                <a:spcPct val="20000"/>
              </a:spcBef>
              <a:spcAft>
                <a:spcPct val="0"/>
              </a:spcAft>
              <a:buChar char="»"/>
              <a:defRPr kumimoji="1" sz="2000">
                <a:solidFill>
                  <a:srgbClr val="4D4D4D"/>
                </a:solidFill>
                <a:latin typeface="+mn-lt"/>
                <a:ea typeface="+mn-ea"/>
              </a:defRPr>
            </a:lvl9pPr>
          </a:lstStyle>
          <a:p>
            <a:pPr>
              <a:spcBef>
                <a:spcPct val="0"/>
              </a:spcBef>
            </a:pPr>
            <a:r>
              <a:rPr lang="en-US" altLang="zh-CN" sz="3200" kern="1200" dirty="0">
                <a:solidFill>
                  <a:schemeClr val="tx1"/>
                </a:solidFill>
                <a:latin typeface="Arial" charset="0"/>
                <a:ea typeface="新細明體" charset="-120"/>
              </a:rPr>
              <a:t>API </a:t>
            </a:r>
            <a:r>
              <a:rPr lang="zh-CN" altLang="en-US" sz="3200" kern="1200" dirty="0">
                <a:solidFill>
                  <a:schemeClr val="tx1"/>
                </a:solidFill>
                <a:latin typeface="Arial" charset="0"/>
                <a:ea typeface="新細明體" charset="-120"/>
              </a:rPr>
              <a:t>构建</a:t>
            </a:r>
            <a:endParaRPr lang="en-US" altLang="zh-CN" sz="3200" kern="1200" dirty="0">
              <a:solidFill>
                <a:schemeClr val="tx1"/>
              </a:solidFill>
              <a:latin typeface="Arial" charset="0"/>
              <a:ea typeface="新細明體" charset="-120"/>
            </a:endParaRPr>
          </a:p>
          <a:p>
            <a:pPr>
              <a:lnSpc>
                <a:spcPct val="150000"/>
              </a:lnSpc>
              <a:spcBef>
                <a:spcPct val="0"/>
              </a:spcBef>
              <a:buFont typeface="+mj-lt"/>
              <a:buAutoNum type="arabicPeriod"/>
            </a:pPr>
            <a:r>
              <a:rPr lang="en-US" altLang="zh-CN" sz="1050" kern="1200" dirty="0">
                <a:solidFill>
                  <a:schemeClr val="tx1"/>
                </a:solidFill>
                <a:latin typeface="Arial" charset="0"/>
                <a:ea typeface="新細明體" charset="-120"/>
              </a:rPr>
              <a:t>API </a:t>
            </a:r>
            <a:r>
              <a:rPr lang="zh-CN" altLang="en-US" sz="1050" kern="1200" dirty="0">
                <a:solidFill>
                  <a:schemeClr val="tx1"/>
                </a:solidFill>
                <a:latin typeface="Arial" charset="0"/>
                <a:ea typeface="新細明體" charset="-120"/>
              </a:rPr>
              <a:t>版本 可以输入相应参数生成</a:t>
            </a:r>
            <a:r>
              <a:rPr lang="en-US" altLang="zh-CN" sz="1050" kern="1200" dirty="0">
                <a:solidFill>
                  <a:schemeClr val="tx1"/>
                </a:solidFill>
                <a:latin typeface="Arial" charset="0"/>
                <a:ea typeface="新細明體" charset="-120"/>
              </a:rPr>
              <a:t>name </a:t>
            </a:r>
            <a:r>
              <a:rPr lang="zh-CN" altLang="en-US" sz="1050" kern="1200" dirty="0">
                <a:solidFill>
                  <a:schemeClr val="tx1"/>
                </a:solidFill>
                <a:latin typeface="Arial" charset="0"/>
                <a:ea typeface="新細明體" charset="-120"/>
              </a:rPr>
              <a:t>和路径   </a:t>
            </a:r>
            <a:r>
              <a:rPr lang="en-US" altLang="zh-CN" sz="1050" b="0" i="0" dirty="0">
                <a:solidFill>
                  <a:srgbClr val="333333"/>
                </a:solidFill>
                <a:effectLst/>
                <a:latin typeface="72" panose="020B0503030000000003" pitchFamily="34" charset="0"/>
              </a:rPr>
              <a:t>v1     name_v1    /v1/</a:t>
            </a:r>
            <a:r>
              <a:rPr lang="en-US" altLang="zh-CN" sz="1050" b="0" i="0" dirty="0" err="1">
                <a:solidFill>
                  <a:srgbClr val="333333"/>
                </a:solidFill>
                <a:effectLst/>
                <a:latin typeface="72" panose="020B0503030000000003" pitchFamily="34" charset="0"/>
              </a:rPr>
              <a:t>SalesOrder</a:t>
            </a:r>
            <a:r>
              <a:rPr lang="zh-CN" altLang="en-US" sz="1050" kern="1200" dirty="0">
                <a:solidFill>
                  <a:schemeClr val="tx1"/>
                </a:solidFill>
                <a:latin typeface="Arial" charset="0"/>
                <a:ea typeface="新細明體" charset="-120"/>
              </a:rPr>
              <a:t>   </a:t>
            </a:r>
            <a:endParaRPr lang="en-US" altLang="zh-CN" sz="1050" kern="1200" dirty="0">
              <a:solidFill>
                <a:schemeClr val="tx1"/>
              </a:solidFill>
              <a:latin typeface="Arial" charset="0"/>
              <a:ea typeface="新細明體" charset="-120"/>
            </a:endParaRPr>
          </a:p>
          <a:p>
            <a:pPr>
              <a:lnSpc>
                <a:spcPct val="150000"/>
              </a:lnSpc>
              <a:spcBef>
                <a:spcPct val="0"/>
              </a:spcBef>
              <a:buFont typeface="+mj-lt"/>
              <a:buAutoNum type="arabicPeriod"/>
            </a:pPr>
            <a:r>
              <a:rPr lang="en-US" altLang="zh-CN" sz="1050" kern="1200" dirty="0">
                <a:solidFill>
                  <a:schemeClr val="tx1"/>
                </a:solidFill>
                <a:latin typeface="Arial" charset="0"/>
                <a:ea typeface="新細明體" charset="-120"/>
              </a:rPr>
              <a:t>API </a:t>
            </a:r>
            <a:r>
              <a:rPr lang="zh-CN" altLang="en-US" sz="1050" kern="1200" dirty="0">
                <a:solidFill>
                  <a:schemeClr val="tx1"/>
                </a:solidFill>
                <a:latin typeface="Arial" charset="0"/>
                <a:ea typeface="新細明體" charset="-120"/>
              </a:rPr>
              <a:t>状态：</a:t>
            </a:r>
            <a:endParaRPr lang="en-US" altLang="zh-CN" sz="800" kern="1200" dirty="0">
              <a:solidFill>
                <a:srgbClr val="333333"/>
              </a:solidFill>
              <a:latin typeface="Monaco"/>
              <a:ea typeface="新細明體" charset="-120"/>
            </a:endParaRPr>
          </a:p>
          <a:p>
            <a:pPr lvl="1">
              <a:lnSpc>
                <a:spcPct val="150000"/>
              </a:lnSpc>
              <a:spcBef>
                <a:spcPct val="0"/>
              </a:spcBef>
              <a:buFont typeface="+mj-lt"/>
              <a:buAutoNum type="arabicPeriod"/>
            </a:pPr>
            <a:r>
              <a:rPr lang="en-US" altLang="zh-CN" sz="800" b="0" i="0" dirty="0">
                <a:solidFill>
                  <a:srgbClr val="333333"/>
                </a:solidFill>
                <a:effectLst/>
                <a:latin typeface="Monaco"/>
              </a:rPr>
              <a:t>Alpha 	</a:t>
            </a:r>
            <a:r>
              <a:rPr lang="zh-CN" altLang="en-US" sz="800" b="0" i="0" dirty="0">
                <a:solidFill>
                  <a:srgbClr val="333333"/>
                </a:solidFill>
                <a:effectLst/>
                <a:latin typeface="Monaco"/>
              </a:rPr>
              <a:t>探索版本  可能不稳定</a:t>
            </a:r>
            <a:endParaRPr lang="en-US" altLang="zh-CN" sz="800" b="0" i="0" dirty="0">
              <a:solidFill>
                <a:srgbClr val="333333"/>
              </a:solidFill>
              <a:effectLst/>
              <a:latin typeface="Monaco"/>
              <a:ea typeface="新細明體" charset="-120"/>
            </a:endParaRPr>
          </a:p>
          <a:p>
            <a:pPr lvl="1">
              <a:lnSpc>
                <a:spcPct val="150000"/>
              </a:lnSpc>
              <a:spcBef>
                <a:spcPct val="0"/>
              </a:spcBef>
              <a:buFont typeface="+mj-lt"/>
              <a:buAutoNum type="arabicPeriod"/>
            </a:pPr>
            <a:r>
              <a:rPr lang="en-US" altLang="zh-CN" sz="800" b="0" i="0" dirty="0">
                <a:solidFill>
                  <a:srgbClr val="333333"/>
                </a:solidFill>
                <a:effectLst/>
                <a:latin typeface="Monaco"/>
              </a:rPr>
              <a:t>Beta	</a:t>
            </a:r>
            <a:r>
              <a:rPr lang="zh-CN" altLang="en-US" sz="800" b="0" i="0" dirty="0">
                <a:solidFill>
                  <a:srgbClr val="333333"/>
                </a:solidFill>
                <a:effectLst/>
                <a:latin typeface="Monaco"/>
              </a:rPr>
              <a:t>非生产用途的版本</a:t>
            </a:r>
            <a:r>
              <a:rPr lang="en-US" altLang="zh-CN" sz="800" dirty="0">
                <a:solidFill>
                  <a:srgbClr val="333333"/>
                </a:solidFill>
                <a:latin typeface="Monaco"/>
              </a:rPr>
              <a:t>	</a:t>
            </a:r>
            <a:endParaRPr lang="en-US" altLang="zh-CN" sz="800" dirty="0">
              <a:solidFill>
                <a:srgbClr val="333333"/>
              </a:solidFill>
              <a:latin typeface="Monaco"/>
              <a:ea typeface="新細明體" charset="-120"/>
            </a:endParaRPr>
          </a:p>
          <a:p>
            <a:pPr lvl="1">
              <a:lnSpc>
                <a:spcPct val="150000"/>
              </a:lnSpc>
              <a:spcBef>
                <a:spcPct val="0"/>
              </a:spcBef>
              <a:buFont typeface="+mj-lt"/>
              <a:buAutoNum type="arabicPeriod"/>
            </a:pPr>
            <a:r>
              <a:rPr lang="en-US" altLang="zh-CN" sz="800" b="0" i="0" dirty="0">
                <a:solidFill>
                  <a:srgbClr val="333333"/>
                </a:solidFill>
                <a:effectLst/>
                <a:latin typeface="Monaco"/>
              </a:rPr>
              <a:t>Active	</a:t>
            </a:r>
            <a:r>
              <a:rPr lang="zh-CN" altLang="en-US" sz="800" b="0" i="0" dirty="0">
                <a:solidFill>
                  <a:srgbClr val="333333"/>
                </a:solidFill>
                <a:effectLst/>
                <a:latin typeface="Monaco"/>
              </a:rPr>
              <a:t>生产用途的版本</a:t>
            </a:r>
            <a:endParaRPr lang="en-US" altLang="zh-CN" sz="800" b="0" i="0" dirty="0">
              <a:solidFill>
                <a:srgbClr val="333333"/>
              </a:solidFill>
              <a:effectLst/>
              <a:latin typeface="Monaco"/>
              <a:ea typeface="新細明體" charset="-120"/>
            </a:endParaRPr>
          </a:p>
          <a:p>
            <a:pPr lvl="1">
              <a:lnSpc>
                <a:spcPct val="150000"/>
              </a:lnSpc>
              <a:spcBef>
                <a:spcPct val="0"/>
              </a:spcBef>
              <a:buFont typeface="+mj-lt"/>
              <a:buAutoNum type="arabicPeriod"/>
            </a:pPr>
            <a:r>
              <a:rPr lang="en-US" altLang="zh-CN" sz="800" b="0" i="0" dirty="0">
                <a:solidFill>
                  <a:srgbClr val="333333"/>
                </a:solidFill>
                <a:effectLst/>
                <a:latin typeface="Monaco"/>
              </a:rPr>
              <a:t>Deprecated	</a:t>
            </a:r>
            <a:r>
              <a:rPr lang="en-US" altLang="zh-CN" sz="800" b="0" i="0" dirty="0">
                <a:solidFill>
                  <a:srgbClr val="333333"/>
                </a:solidFill>
                <a:effectLst/>
                <a:latin typeface="72" panose="020B0503030000000003" pitchFamily="34" charset="0"/>
              </a:rPr>
              <a:t>API </a:t>
            </a:r>
            <a:r>
              <a:rPr lang="zh-CN" altLang="en-US" sz="800" b="0" i="0" dirty="0">
                <a:solidFill>
                  <a:srgbClr val="333333"/>
                </a:solidFill>
                <a:effectLst/>
                <a:latin typeface="72" panose="020B0503030000000003" pitchFamily="34" charset="0"/>
              </a:rPr>
              <a:t>标记为已弃用时，将鼓励客户使用后继 </a:t>
            </a:r>
            <a:r>
              <a:rPr lang="en-US" altLang="zh-CN" sz="800" b="0" i="0" dirty="0">
                <a:solidFill>
                  <a:srgbClr val="333333"/>
                </a:solidFill>
                <a:effectLst/>
                <a:latin typeface="72" panose="020B0503030000000003" pitchFamily="34" charset="0"/>
              </a:rPr>
              <a:t>API</a:t>
            </a:r>
            <a:r>
              <a:rPr lang="zh-CN" altLang="en-US" sz="800" b="0" i="0" dirty="0">
                <a:solidFill>
                  <a:srgbClr val="333333"/>
                </a:solidFill>
                <a:effectLst/>
                <a:latin typeface="72" panose="020B0503030000000003" pitchFamily="34" charset="0"/>
              </a:rPr>
              <a:t>。但是还可以暂时使用</a:t>
            </a:r>
            <a:endParaRPr lang="en-US" altLang="zh-CN" sz="800" dirty="0">
              <a:solidFill>
                <a:srgbClr val="333333"/>
              </a:solidFill>
              <a:latin typeface="Monaco"/>
              <a:ea typeface="新細明體" charset="-120"/>
            </a:endParaRPr>
          </a:p>
          <a:p>
            <a:pPr lvl="1">
              <a:lnSpc>
                <a:spcPct val="150000"/>
              </a:lnSpc>
              <a:spcBef>
                <a:spcPct val="0"/>
              </a:spcBef>
              <a:buFont typeface="+mj-lt"/>
              <a:buAutoNum type="arabicPeriod"/>
            </a:pPr>
            <a:r>
              <a:rPr lang="en-US" altLang="zh-CN" sz="800" b="0" i="0" dirty="0">
                <a:solidFill>
                  <a:srgbClr val="333333"/>
                </a:solidFill>
                <a:effectLst/>
                <a:latin typeface="Monaco"/>
              </a:rPr>
              <a:t>Decommissioned	</a:t>
            </a:r>
            <a:r>
              <a:rPr lang="zh-CN" altLang="en-US" sz="800" b="0" i="0" dirty="0">
                <a:solidFill>
                  <a:srgbClr val="333333"/>
                </a:solidFill>
                <a:effectLst/>
                <a:latin typeface="72" panose="020B0503030000000003" pitchFamily="34" charset="0"/>
              </a:rPr>
              <a:t>服务不再可用且无法用于生产的 </a:t>
            </a:r>
            <a:r>
              <a:rPr lang="en-US" altLang="zh-CN" sz="800" b="0" i="0" dirty="0">
                <a:solidFill>
                  <a:srgbClr val="333333"/>
                </a:solidFill>
                <a:effectLst/>
                <a:latin typeface="72" panose="020B0503030000000003" pitchFamily="34" charset="0"/>
              </a:rPr>
              <a:t>API </a:t>
            </a:r>
            <a:r>
              <a:rPr lang="zh-CN" altLang="en-US" sz="800" b="0" i="0" dirty="0">
                <a:solidFill>
                  <a:srgbClr val="333333"/>
                </a:solidFill>
                <a:effectLst/>
                <a:latin typeface="72" panose="020B0503030000000003" pitchFamily="34" charset="0"/>
              </a:rPr>
              <a:t>版本。</a:t>
            </a:r>
            <a:endParaRPr lang="en-US" altLang="zh-CN" sz="650" kern="1200" dirty="0">
              <a:solidFill>
                <a:schemeClr val="tx1"/>
              </a:solidFill>
              <a:latin typeface="Arial" charset="0"/>
              <a:ea typeface="新細明體" charset="-120"/>
            </a:endParaRPr>
          </a:p>
          <a:p>
            <a:pPr>
              <a:lnSpc>
                <a:spcPct val="150000"/>
              </a:lnSpc>
              <a:spcBef>
                <a:spcPct val="0"/>
              </a:spcBef>
              <a:buFont typeface="+mj-lt"/>
              <a:buAutoNum type="arabicPeriod"/>
            </a:pPr>
            <a:r>
              <a:rPr lang="en-US" altLang="zh-CN" sz="1050" kern="1200" dirty="0">
                <a:solidFill>
                  <a:schemeClr val="tx1"/>
                </a:solidFill>
                <a:latin typeface="Arial" charset="0"/>
                <a:ea typeface="新細明體" charset="-120"/>
              </a:rPr>
              <a:t>API </a:t>
            </a:r>
            <a:r>
              <a:rPr lang="zh-CN" altLang="en-US" sz="1050" dirty="0">
                <a:solidFill>
                  <a:schemeClr val="tx1"/>
                </a:solidFill>
                <a:latin typeface="Arial" charset="0"/>
                <a:ea typeface="新細明體" charset="-120"/>
              </a:rPr>
              <a:t>部件</a:t>
            </a:r>
            <a:endParaRPr lang="en-US" altLang="zh-CN" sz="1050" kern="1200" dirty="0">
              <a:solidFill>
                <a:schemeClr val="tx1"/>
              </a:solidFill>
              <a:latin typeface="Arial" charset="0"/>
              <a:ea typeface="新細明體" charset="-120"/>
            </a:endParaRPr>
          </a:p>
          <a:p>
            <a:pPr lvl="1">
              <a:lnSpc>
                <a:spcPct val="150000"/>
              </a:lnSpc>
              <a:spcBef>
                <a:spcPct val="0"/>
              </a:spcBef>
              <a:buFont typeface="+mj-lt"/>
              <a:buAutoNum type="arabicPeriod"/>
            </a:pPr>
            <a:r>
              <a:rPr lang="en-US" altLang="zh-CN" sz="650" kern="1200" dirty="0">
                <a:solidFill>
                  <a:schemeClr val="tx1"/>
                </a:solidFill>
                <a:latin typeface="Arial" charset="0"/>
                <a:ea typeface="新細明體" charset="-120"/>
              </a:rPr>
              <a:t>API </a:t>
            </a:r>
            <a:r>
              <a:rPr lang="zh-CN" altLang="en-US" sz="650" kern="1200" dirty="0">
                <a:solidFill>
                  <a:schemeClr val="tx1"/>
                </a:solidFill>
                <a:latin typeface="Arial" charset="0"/>
                <a:ea typeface="新細明體" charset="-120"/>
              </a:rPr>
              <a:t>代理    </a:t>
            </a:r>
            <a:r>
              <a:rPr lang="en-US" altLang="zh-CN" sz="650" kern="1200" dirty="0">
                <a:solidFill>
                  <a:schemeClr val="tx1"/>
                </a:solidFill>
                <a:latin typeface="Arial" charset="0"/>
                <a:ea typeface="新細明體" charset="-120"/>
              </a:rPr>
              <a:t>	</a:t>
            </a:r>
            <a:r>
              <a:rPr lang="zh-CN" altLang="en-US" sz="800" b="0" i="0" dirty="0">
                <a:solidFill>
                  <a:srgbClr val="333333"/>
                </a:solidFill>
                <a:effectLst/>
                <a:latin typeface="72" panose="020B0503030000000003" pitchFamily="34" charset="0"/>
              </a:rPr>
              <a:t>抽象化一端的实际代理端点属性和另一端的实际目标端点</a:t>
            </a:r>
            <a:r>
              <a:rPr lang="en-US" altLang="zh-CN" sz="800" b="0" i="0" dirty="0">
                <a:solidFill>
                  <a:srgbClr val="333333"/>
                </a:solidFill>
                <a:effectLst/>
                <a:latin typeface="72" panose="020B0503030000000003" pitchFamily="34" charset="0"/>
              </a:rPr>
              <a:t>(REST</a:t>
            </a:r>
            <a:r>
              <a:rPr lang="zh-CN" altLang="en-US" sz="800" b="0" i="0" dirty="0">
                <a:solidFill>
                  <a:srgbClr val="333333"/>
                </a:solidFill>
                <a:effectLst/>
                <a:latin typeface="72" panose="020B0503030000000003" pitchFamily="34" charset="0"/>
              </a:rPr>
              <a:t>、</a:t>
            </a:r>
            <a:r>
              <a:rPr lang="en-US" altLang="zh-CN" sz="800" b="0" i="0" dirty="0">
                <a:solidFill>
                  <a:srgbClr val="333333"/>
                </a:solidFill>
                <a:effectLst/>
                <a:latin typeface="72" panose="020B0503030000000003" pitchFamily="34" charset="0"/>
              </a:rPr>
              <a:t>ODATA </a:t>
            </a:r>
            <a:r>
              <a:rPr lang="zh-CN" altLang="en-US" sz="800" b="0" i="0" dirty="0">
                <a:solidFill>
                  <a:srgbClr val="333333"/>
                </a:solidFill>
                <a:effectLst/>
                <a:latin typeface="72" panose="020B0503030000000003" pitchFamily="34" charset="0"/>
              </a:rPr>
              <a:t>和 </a:t>
            </a:r>
            <a:r>
              <a:rPr lang="en-US" altLang="zh-CN" sz="800" b="0" i="0" dirty="0">
                <a:solidFill>
                  <a:srgbClr val="333333"/>
                </a:solidFill>
                <a:effectLst/>
                <a:latin typeface="72" panose="020B0503030000000003" pitchFamily="34" charset="0"/>
              </a:rPr>
              <a:t>SOAP)</a:t>
            </a:r>
          </a:p>
          <a:p>
            <a:pPr lvl="1">
              <a:lnSpc>
                <a:spcPct val="150000"/>
              </a:lnSpc>
              <a:spcBef>
                <a:spcPct val="0"/>
              </a:spcBef>
              <a:buFont typeface="+mj-lt"/>
              <a:buAutoNum type="arabicPeriod"/>
            </a:pPr>
            <a:r>
              <a:rPr lang="zh-CN" altLang="en-US" sz="800" b="0" i="0" dirty="0">
                <a:solidFill>
                  <a:srgbClr val="333333"/>
                </a:solidFill>
                <a:effectLst/>
                <a:latin typeface="72" panose="020B0503030000000003" pitchFamily="34" charset="0"/>
              </a:rPr>
              <a:t>代理端点</a:t>
            </a:r>
            <a:r>
              <a:rPr lang="en-US" altLang="zh-CN" sz="800" dirty="0">
                <a:solidFill>
                  <a:srgbClr val="333333"/>
                </a:solidFill>
                <a:latin typeface="72" panose="020B0503030000000003" pitchFamily="34" charset="0"/>
              </a:rPr>
              <a:t>	</a:t>
            </a:r>
            <a:r>
              <a:rPr lang="zh-CN" altLang="en-US" sz="800" b="0" i="0" dirty="0">
                <a:solidFill>
                  <a:srgbClr val="333333"/>
                </a:solidFill>
                <a:effectLst/>
                <a:latin typeface="72" panose="020B0503030000000003" pitchFamily="34" charset="0"/>
              </a:rPr>
              <a:t>管理与 </a:t>
            </a:r>
            <a:r>
              <a:rPr lang="en-US" altLang="zh-CN" sz="800" b="0" i="0" dirty="0">
                <a:solidFill>
                  <a:srgbClr val="333333"/>
                </a:solidFill>
                <a:effectLst/>
                <a:latin typeface="72" panose="020B0503030000000003" pitchFamily="34" charset="0"/>
              </a:rPr>
              <a:t>API </a:t>
            </a:r>
            <a:r>
              <a:rPr lang="zh-CN" altLang="en-US" sz="800" b="0" i="0" dirty="0">
                <a:solidFill>
                  <a:srgbClr val="333333"/>
                </a:solidFill>
                <a:effectLst/>
                <a:latin typeface="72" panose="020B0503030000000003" pitchFamily="34" charset="0"/>
              </a:rPr>
              <a:t>消费者的交互。</a:t>
            </a:r>
            <a:r>
              <a:rPr lang="en-US" altLang="zh-CN" sz="800" b="0" i="0" dirty="0">
                <a:solidFill>
                  <a:srgbClr val="333333"/>
                </a:solidFill>
                <a:effectLst/>
                <a:latin typeface="72" panose="020B0503030000000003" pitchFamily="34" charset="0"/>
              </a:rPr>
              <a:t>API </a:t>
            </a:r>
            <a:r>
              <a:rPr lang="zh-CN" altLang="en-US" sz="800" b="0" i="0" dirty="0">
                <a:solidFill>
                  <a:srgbClr val="333333"/>
                </a:solidFill>
                <a:effectLst/>
                <a:latin typeface="72" panose="020B0503030000000003" pitchFamily="34" charset="0"/>
              </a:rPr>
              <a:t>消费者通常与 </a:t>
            </a:r>
            <a:r>
              <a:rPr lang="en-US" altLang="zh-CN" sz="800" b="0" i="0" dirty="0">
                <a:solidFill>
                  <a:srgbClr val="333333"/>
                </a:solidFill>
                <a:effectLst/>
                <a:latin typeface="72" panose="020B0503030000000003" pitchFamily="34" charset="0"/>
              </a:rPr>
              <a:t>API </a:t>
            </a:r>
            <a:r>
              <a:rPr lang="zh-CN" altLang="en-US" sz="800" b="0" i="0" dirty="0">
                <a:solidFill>
                  <a:srgbClr val="333333"/>
                </a:solidFill>
                <a:effectLst/>
                <a:latin typeface="72" panose="020B0503030000000003" pitchFamily="34" charset="0"/>
              </a:rPr>
              <a:t>的基础路径交互，附加在用于定义配额、访问限制符等的策略实体。</a:t>
            </a:r>
            <a:endParaRPr lang="en-US" altLang="zh-CN" sz="800" dirty="0">
              <a:solidFill>
                <a:srgbClr val="333333"/>
              </a:solidFill>
              <a:latin typeface="72" panose="020B0503030000000003" pitchFamily="34" charset="0"/>
            </a:endParaRPr>
          </a:p>
          <a:p>
            <a:pPr lvl="1">
              <a:lnSpc>
                <a:spcPct val="150000"/>
              </a:lnSpc>
              <a:spcBef>
                <a:spcPct val="0"/>
              </a:spcBef>
              <a:buFont typeface="+mj-lt"/>
              <a:buAutoNum type="arabicPeriod"/>
            </a:pPr>
            <a:r>
              <a:rPr lang="zh-CN" altLang="en-US" sz="800" b="0" i="0" dirty="0">
                <a:solidFill>
                  <a:srgbClr val="333333"/>
                </a:solidFill>
                <a:effectLst/>
                <a:latin typeface="72" panose="020B0503030000000003" pitchFamily="34" charset="0"/>
              </a:rPr>
              <a:t>目标端点</a:t>
            </a:r>
            <a:r>
              <a:rPr lang="en-US" altLang="zh-CN" sz="800" b="0" i="0" dirty="0">
                <a:solidFill>
                  <a:srgbClr val="333333"/>
                </a:solidFill>
                <a:effectLst/>
                <a:latin typeface="72" panose="020B0503030000000003" pitchFamily="34" charset="0"/>
              </a:rPr>
              <a:t>	</a:t>
            </a:r>
            <a:r>
              <a:rPr lang="zh-CN" altLang="en-US" sz="800" b="0" i="0" dirty="0">
                <a:solidFill>
                  <a:srgbClr val="333333"/>
                </a:solidFill>
                <a:effectLst/>
                <a:latin typeface="72" panose="020B0503030000000003" pitchFamily="34" charset="0"/>
              </a:rPr>
              <a:t>代表消费者应用程序，管理与后端服务端点所进行的交互。后端端点负责将请求消息转发到正确的后端服务。</a:t>
            </a:r>
            <a:endParaRPr lang="en-US" altLang="zh-CN" sz="800" b="0" i="0" dirty="0">
              <a:solidFill>
                <a:srgbClr val="333333"/>
              </a:solidFill>
              <a:effectLst/>
              <a:latin typeface="72" panose="020B0503030000000003" pitchFamily="34" charset="0"/>
            </a:endParaRPr>
          </a:p>
          <a:p>
            <a:pPr lvl="1">
              <a:lnSpc>
                <a:spcPct val="150000"/>
              </a:lnSpc>
              <a:spcBef>
                <a:spcPct val="0"/>
              </a:spcBef>
              <a:buFont typeface="+mj-lt"/>
              <a:buAutoNum type="arabicPeriod"/>
            </a:pPr>
            <a:r>
              <a:rPr lang="en-US" altLang="zh-CN" sz="800" b="0" i="0" dirty="0">
                <a:solidFill>
                  <a:srgbClr val="333333"/>
                </a:solidFill>
                <a:effectLst/>
                <a:latin typeface="72" panose="020B0503030000000003" pitchFamily="34" charset="0"/>
              </a:rPr>
              <a:t>API </a:t>
            </a:r>
            <a:r>
              <a:rPr lang="zh-CN" altLang="en-US" sz="800" b="0" i="0" dirty="0">
                <a:solidFill>
                  <a:srgbClr val="333333"/>
                </a:solidFill>
                <a:effectLst/>
                <a:latin typeface="72" panose="020B0503030000000003" pitchFamily="34" charset="0"/>
              </a:rPr>
              <a:t>资源</a:t>
            </a:r>
            <a:r>
              <a:rPr lang="en-US" altLang="zh-CN" sz="800" b="0" i="0" dirty="0">
                <a:solidFill>
                  <a:srgbClr val="333333"/>
                </a:solidFill>
                <a:effectLst/>
                <a:latin typeface="72" panose="020B0503030000000003" pitchFamily="34" charset="0"/>
              </a:rPr>
              <a:t>	API </a:t>
            </a:r>
            <a:r>
              <a:rPr lang="zh-CN" altLang="en-US" sz="800" b="0" i="0" dirty="0">
                <a:solidFill>
                  <a:srgbClr val="333333"/>
                </a:solidFill>
                <a:effectLst/>
                <a:latin typeface="72" panose="020B0503030000000003" pitchFamily="34" charset="0"/>
              </a:rPr>
              <a:t>代理所包含的单个业务实体。例如：</a:t>
            </a:r>
            <a:r>
              <a:rPr lang="en-US" altLang="zh-CN" sz="800" b="0" i="0" dirty="0" err="1">
                <a:solidFill>
                  <a:srgbClr val="333333"/>
                </a:solidFill>
                <a:effectLst/>
                <a:latin typeface="72" panose="020B0503030000000003" pitchFamily="34" charset="0"/>
              </a:rPr>
              <a:t>BusinessPartnerCollection</a:t>
            </a:r>
            <a:r>
              <a:rPr lang="en-US" altLang="zh-CN" sz="800" b="0" i="0" dirty="0">
                <a:solidFill>
                  <a:srgbClr val="333333"/>
                </a:solidFill>
                <a:effectLst/>
                <a:latin typeface="72" panose="020B0503030000000003" pitchFamily="34" charset="0"/>
              </a:rPr>
              <a:t> </a:t>
            </a:r>
            <a:r>
              <a:rPr lang="zh-CN" altLang="en-US" sz="800" b="0" i="0" dirty="0">
                <a:solidFill>
                  <a:srgbClr val="333333"/>
                </a:solidFill>
                <a:effectLst/>
                <a:latin typeface="72" panose="020B0503030000000003" pitchFamily="34" charset="0"/>
              </a:rPr>
              <a:t>是一种 </a:t>
            </a:r>
            <a:r>
              <a:rPr lang="en-US" altLang="zh-CN" sz="800" b="0" i="0" dirty="0">
                <a:solidFill>
                  <a:srgbClr val="333333"/>
                </a:solidFill>
                <a:effectLst/>
                <a:latin typeface="72" panose="020B0503030000000003" pitchFamily="34" charset="0"/>
              </a:rPr>
              <a:t>API </a:t>
            </a:r>
            <a:r>
              <a:rPr lang="zh-CN" altLang="en-US" sz="800" b="0" i="0" dirty="0">
                <a:solidFill>
                  <a:srgbClr val="333333"/>
                </a:solidFill>
                <a:effectLst/>
                <a:latin typeface="72" panose="020B0503030000000003" pitchFamily="34" charset="0"/>
              </a:rPr>
              <a:t>管理员希望通过 </a:t>
            </a:r>
            <a:r>
              <a:rPr lang="en-US" altLang="zh-CN" sz="800" b="0" i="0" dirty="0">
                <a:solidFill>
                  <a:srgbClr val="333333"/>
                </a:solidFill>
                <a:effectLst/>
                <a:latin typeface="72" panose="020B0503030000000003" pitchFamily="34" charset="0"/>
              </a:rPr>
              <a:t>API </a:t>
            </a:r>
            <a:r>
              <a:rPr lang="zh-CN" altLang="en-US" sz="800" b="0" i="0" dirty="0">
                <a:solidFill>
                  <a:srgbClr val="333333"/>
                </a:solidFill>
                <a:effectLst/>
                <a:latin typeface="72" panose="020B0503030000000003" pitchFamily="34" charset="0"/>
              </a:rPr>
              <a:t>代理实体来呈现的资源。</a:t>
            </a:r>
            <a:endParaRPr lang="en-US" altLang="zh-CN" sz="800" b="0" i="0" dirty="0">
              <a:solidFill>
                <a:srgbClr val="333333"/>
              </a:solidFill>
              <a:effectLst/>
              <a:latin typeface="72" panose="020B0503030000000003" pitchFamily="34" charset="0"/>
            </a:endParaRPr>
          </a:p>
          <a:p>
            <a:pPr lvl="1">
              <a:lnSpc>
                <a:spcPct val="150000"/>
              </a:lnSpc>
              <a:spcBef>
                <a:spcPct val="0"/>
              </a:spcBef>
              <a:buFont typeface="+mj-lt"/>
              <a:buAutoNum type="arabicPeriod"/>
            </a:pPr>
            <a:r>
              <a:rPr lang="zh-CN" altLang="en-US" sz="800" b="0" i="0" dirty="0">
                <a:solidFill>
                  <a:srgbClr val="333333"/>
                </a:solidFill>
                <a:effectLst/>
                <a:latin typeface="72" panose="020B0503030000000003" pitchFamily="34" charset="0"/>
              </a:rPr>
              <a:t>操作</a:t>
            </a:r>
            <a:r>
              <a:rPr lang="en-US" altLang="zh-CN" sz="800" dirty="0">
                <a:solidFill>
                  <a:srgbClr val="333333"/>
                </a:solidFill>
                <a:latin typeface="72" panose="020B0503030000000003" pitchFamily="34" charset="0"/>
              </a:rPr>
              <a:t>	</a:t>
            </a:r>
            <a:r>
              <a:rPr lang="zh-CN" altLang="en-US" sz="800" b="0" i="0" dirty="0">
                <a:solidFill>
                  <a:srgbClr val="333333"/>
                </a:solidFill>
                <a:effectLst/>
                <a:latin typeface="72" panose="020B0503030000000003" pitchFamily="34" charset="0"/>
              </a:rPr>
              <a:t>是用于表明是否指定 </a:t>
            </a:r>
            <a:r>
              <a:rPr lang="en-US" altLang="zh-CN" sz="800" b="0" i="0" dirty="0">
                <a:solidFill>
                  <a:srgbClr val="333333"/>
                </a:solidFill>
                <a:effectLst/>
                <a:latin typeface="72" panose="020B0503030000000003" pitchFamily="34" charset="0"/>
              </a:rPr>
              <a:t>GET</a:t>
            </a:r>
            <a:r>
              <a:rPr lang="zh-CN" altLang="en-US" sz="800" b="0" i="0" dirty="0">
                <a:solidFill>
                  <a:srgbClr val="333333"/>
                </a:solidFill>
                <a:effectLst/>
                <a:latin typeface="72" panose="020B0503030000000003" pitchFamily="34" charset="0"/>
              </a:rPr>
              <a:t>、</a:t>
            </a:r>
            <a:r>
              <a:rPr lang="en-US" altLang="zh-CN" sz="800" b="0" i="0" dirty="0">
                <a:solidFill>
                  <a:srgbClr val="333333"/>
                </a:solidFill>
                <a:effectLst/>
                <a:latin typeface="72" panose="020B0503030000000003" pitchFamily="34" charset="0"/>
              </a:rPr>
              <a:t>POST</a:t>
            </a:r>
            <a:r>
              <a:rPr lang="zh-CN" altLang="en-US" sz="800" b="0" i="0" dirty="0">
                <a:solidFill>
                  <a:srgbClr val="333333"/>
                </a:solidFill>
                <a:effectLst/>
                <a:latin typeface="72" panose="020B0503030000000003" pitchFamily="34" charset="0"/>
              </a:rPr>
              <a:t>、</a:t>
            </a:r>
            <a:r>
              <a:rPr lang="en-US" altLang="zh-CN" sz="800" b="0" i="0" dirty="0">
                <a:solidFill>
                  <a:srgbClr val="333333"/>
                </a:solidFill>
                <a:effectLst/>
                <a:latin typeface="72" panose="020B0503030000000003" pitchFamily="34" charset="0"/>
              </a:rPr>
              <a:t>PUT </a:t>
            </a:r>
            <a:r>
              <a:rPr lang="zh-CN" altLang="en-US" sz="800" b="0" i="0" dirty="0">
                <a:solidFill>
                  <a:srgbClr val="333333"/>
                </a:solidFill>
                <a:effectLst/>
                <a:latin typeface="72" panose="020B0503030000000003" pitchFamily="34" charset="0"/>
              </a:rPr>
              <a:t>和 </a:t>
            </a:r>
            <a:r>
              <a:rPr lang="en-US" altLang="zh-CN" sz="800" b="0" i="0" dirty="0">
                <a:solidFill>
                  <a:srgbClr val="333333"/>
                </a:solidFill>
                <a:effectLst/>
                <a:latin typeface="72" panose="020B0503030000000003" pitchFamily="34" charset="0"/>
              </a:rPr>
              <a:t>DELETE </a:t>
            </a:r>
            <a:r>
              <a:rPr lang="zh-CN" altLang="en-US" sz="800" b="0" i="0" dirty="0">
                <a:solidFill>
                  <a:srgbClr val="333333"/>
                </a:solidFill>
                <a:effectLst/>
                <a:latin typeface="72" panose="020B0503030000000003" pitchFamily="34" charset="0"/>
              </a:rPr>
              <a:t>调用的对象表示。</a:t>
            </a:r>
            <a:endParaRPr lang="en-US" altLang="zh-CN" sz="800" b="0" i="0" dirty="0">
              <a:solidFill>
                <a:srgbClr val="333333"/>
              </a:solidFill>
              <a:effectLst/>
              <a:latin typeface="72" panose="020B0503030000000003" pitchFamily="34" charset="0"/>
            </a:endParaRPr>
          </a:p>
          <a:p>
            <a:pPr lvl="1">
              <a:lnSpc>
                <a:spcPct val="150000"/>
              </a:lnSpc>
              <a:spcBef>
                <a:spcPct val="0"/>
              </a:spcBef>
              <a:buFont typeface="+mj-lt"/>
              <a:buAutoNum type="arabicPeriod"/>
            </a:pPr>
            <a:r>
              <a:rPr lang="zh-CN" altLang="en-US" sz="800" b="0" i="0" dirty="0">
                <a:solidFill>
                  <a:srgbClr val="333333"/>
                </a:solidFill>
                <a:effectLst/>
                <a:latin typeface="72" panose="020B0503030000000003" pitchFamily="34" charset="0"/>
              </a:rPr>
              <a:t>策略</a:t>
            </a:r>
            <a:r>
              <a:rPr lang="en-US" altLang="zh-CN" sz="800" dirty="0">
                <a:solidFill>
                  <a:srgbClr val="333333"/>
                </a:solidFill>
                <a:latin typeface="72" panose="020B0503030000000003" pitchFamily="34" charset="0"/>
              </a:rPr>
              <a:t>	</a:t>
            </a:r>
            <a:r>
              <a:rPr lang="en-US" altLang="zh-CN" sz="800" b="0" i="0" dirty="0">
                <a:solidFill>
                  <a:srgbClr val="333333"/>
                </a:solidFill>
                <a:effectLst/>
                <a:latin typeface="72" panose="020B0503030000000003" pitchFamily="34" charset="0"/>
              </a:rPr>
              <a:t>SAP API Management </a:t>
            </a:r>
            <a:r>
              <a:rPr lang="zh-CN" altLang="en-US" sz="800" b="0" i="0" dirty="0">
                <a:solidFill>
                  <a:srgbClr val="333333"/>
                </a:solidFill>
                <a:effectLst/>
                <a:latin typeface="72" panose="020B0503030000000003" pitchFamily="34" charset="0"/>
              </a:rPr>
              <a:t>的运行时引擎由策略驱动。（很复杂还需要展开介绍）</a:t>
            </a:r>
            <a:endParaRPr lang="en-US" altLang="zh-CN" sz="800" b="0" i="0" dirty="0">
              <a:solidFill>
                <a:srgbClr val="333333"/>
              </a:solidFill>
              <a:effectLst/>
              <a:latin typeface="72" panose="020B0503030000000003" pitchFamily="34" charset="0"/>
            </a:endParaRPr>
          </a:p>
          <a:p>
            <a:pPr lvl="1">
              <a:lnSpc>
                <a:spcPct val="150000"/>
              </a:lnSpc>
              <a:spcBef>
                <a:spcPct val="0"/>
              </a:spcBef>
              <a:buFont typeface="+mj-lt"/>
              <a:buAutoNum type="arabicPeriod"/>
            </a:pPr>
            <a:r>
              <a:rPr lang="en-US" altLang="zh-CN" sz="800" b="0" i="0" dirty="0">
                <a:solidFill>
                  <a:srgbClr val="333333"/>
                </a:solidFill>
                <a:effectLst/>
                <a:latin typeface="72" panose="020B0503030000000003" pitchFamily="34" charset="0"/>
              </a:rPr>
              <a:t>API </a:t>
            </a:r>
            <a:r>
              <a:rPr lang="zh-CN" altLang="en-US" sz="800" b="0" i="0" dirty="0">
                <a:solidFill>
                  <a:srgbClr val="333333"/>
                </a:solidFill>
                <a:effectLst/>
                <a:latin typeface="72" panose="020B0503030000000003" pitchFamily="34" charset="0"/>
              </a:rPr>
              <a:t>文档</a:t>
            </a:r>
            <a:r>
              <a:rPr lang="en-US" altLang="zh-CN" sz="800" b="0" i="0" dirty="0">
                <a:solidFill>
                  <a:srgbClr val="333333"/>
                </a:solidFill>
                <a:effectLst/>
                <a:latin typeface="72" panose="020B0503030000000003" pitchFamily="34" charset="0"/>
              </a:rPr>
              <a:t>	</a:t>
            </a:r>
            <a:r>
              <a:rPr lang="zh-CN" altLang="en-US" sz="800" b="0" i="0" dirty="0">
                <a:solidFill>
                  <a:srgbClr val="333333"/>
                </a:solidFill>
                <a:effectLst/>
                <a:latin typeface="72" panose="020B0503030000000003" pitchFamily="34" charset="0"/>
              </a:rPr>
              <a:t> </a:t>
            </a:r>
            <a:r>
              <a:rPr lang="en-US" altLang="zh-CN" sz="800" b="0" i="0" dirty="0">
                <a:solidFill>
                  <a:srgbClr val="333333"/>
                </a:solidFill>
                <a:effectLst/>
                <a:latin typeface="72" panose="020B0503030000000003" pitchFamily="34" charset="0"/>
              </a:rPr>
              <a:t>API </a:t>
            </a:r>
            <a:r>
              <a:rPr lang="zh-CN" altLang="en-US" sz="800" b="0" i="0" dirty="0">
                <a:solidFill>
                  <a:srgbClr val="333333"/>
                </a:solidFill>
                <a:effectLst/>
                <a:latin typeface="72" panose="020B0503030000000003" pitchFamily="34" charset="0"/>
              </a:rPr>
              <a:t>资源的简洁介绍。</a:t>
            </a:r>
            <a:endParaRPr lang="en-US" altLang="zh-CN" sz="650" kern="1200" dirty="0">
              <a:solidFill>
                <a:schemeClr val="tx1"/>
              </a:solidFill>
              <a:latin typeface="Arial" charset="0"/>
              <a:ea typeface="新細明體" charset="-120"/>
            </a:endParaRPr>
          </a:p>
          <a:p>
            <a:pPr>
              <a:spcBef>
                <a:spcPct val="0"/>
              </a:spcBef>
            </a:pPr>
            <a:endParaRPr lang="en-US" altLang="zh-CN" kern="1200" dirty="0">
              <a:solidFill>
                <a:schemeClr val="tx1"/>
              </a:solidFill>
              <a:latin typeface="Arial" charset="0"/>
              <a:ea typeface="新細明體" charset="-120"/>
            </a:endParaRPr>
          </a:p>
          <a:p>
            <a:pPr marL="0" indent="0">
              <a:spcBef>
                <a:spcPct val="0"/>
              </a:spcBef>
              <a:buFontTx/>
              <a:buNone/>
            </a:pPr>
            <a:endParaRPr lang="zh-CN" altLang="en-US" kern="1200" dirty="0">
              <a:solidFill>
                <a:schemeClr val="tx1"/>
              </a:solidFill>
              <a:latin typeface="Arial" charset="0"/>
              <a:ea typeface="新細明體" charset="-120"/>
            </a:endParaRPr>
          </a:p>
        </p:txBody>
      </p:sp>
    </p:spTree>
    <p:extLst>
      <p:ext uri="{BB962C8B-B14F-4D97-AF65-F5344CB8AC3E}">
        <p14:creationId xmlns:p14="http://schemas.microsoft.com/office/powerpoint/2010/main" val="3436710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CD3A46F-2E24-4BB5-8D97-B1DC074D48AC}"/>
              </a:ext>
            </a:extLst>
          </p:cNvPr>
          <p:cNvSpPr>
            <a:spLocks noGrp="1"/>
          </p:cNvSpPr>
          <p:nvPr>
            <p:ph type="title"/>
          </p:nvPr>
        </p:nvSpPr>
        <p:spPr>
          <a:xfrm>
            <a:off x="685800" y="318044"/>
            <a:ext cx="8229600" cy="461665"/>
          </a:xfrm>
        </p:spPr>
        <p:txBody>
          <a:bodyPr/>
          <a:lstStyle/>
          <a:p>
            <a:r>
              <a:rPr kumimoji="0" lang="en-US" altLang="zh-TW" sz="2400" b="1" dirty="0">
                <a:solidFill>
                  <a:srgbClr val="0067BB"/>
                </a:solidFill>
                <a:latin typeface="微軟正黑體" panose="020B0604030504040204" pitchFamily="34" charset="-120"/>
                <a:ea typeface="微軟正黑體" panose="020B0604030504040204" pitchFamily="34" charset="-120"/>
                <a:cs typeface="Arial" panose="020B0604020202020204" pitchFamily="34" charset="0"/>
              </a:rPr>
              <a:t>SAP BTP </a:t>
            </a:r>
            <a:r>
              <a:rPr lang="en-US" altLang="zh-TW" sz="2400" dirty="0">
                <a:solidFill>
                  <a:srgbClr val="00506E"/>
                </a:solidFill>
                <a:cs typeface="Calibri" panose="020F0502020204030204" pitchFamily="34" charset="0"/>
              </a:rPr>
              <a:t>APIM</a:t>
            </a:r>
          </a:p>
        </p:txBody>
      </p:sp>
      <p:sp>
        <p:nvSpPr>
          <p:cNvPr id="4" name="灯片编号占位符 3">
            <a:extLst>
              <a:ext uri="{FF2B5EF4-FFF2-40B4-BE49-F238E27FC236}">
                <a16:creationId xmlns:a16="http://schemas.microsoft.com/office/drawing/2014/main" id="{1F65C90D-4BFC-4B28-B729-F08C3E456BB0}"/>
              </a:ext>
            </a:extLst>
          </p:cNvPr>
          <p:cNvSpPr>
            <a:spLocks noGrp="1"/>
          </p:cNvSpPr>
          <p:nvPr>
            <p:ph type="sldNum" sz="quarter" idx="10"/>
          </p:nvPr>
        </p:nvSpPr>
        <p:spPr/>
        <p:txBody>
          <a:bodyPr/>
          <a:lstStyle/>
          <a:p>
            <a:pPr>
              <a:defRPr/>
            </a:pPr>
            <a:fld id="{7A6790E0-BEF4-4832-A75A-9EE1100ED3A6}" type="slidenum">
              <a:rPr lang="en-US" altLang="zh-TW" smtClean="0"/>
              <a:pPr>
                <a:defRPr/>
              </a:pPr>
              <a:t>9</a:t>
            </a:fld>
            <a:endParaRPr lang="en-US" altLang="zh-TW" dirty="0"/>
          </a:p>
        </p:txBody>
      </p:sp>
      <p:sp>
        <p:nvSpPr>
          <p:cNvPr id="2" name="矩形 1">
            <a:extLst>
              <a:ext uri="{FF2B5EF4-FFF2-40B4-BE49-F238E27FC236}">
                <a16:creationId xmlns:a16="http://schemas.microsoft.com/office/drawing/2014/main" id="{925A76DC-7969-496C-9482-1A4B3C85A158}"/>
              </a:ext>
            </a:extLst>
          </p:cNvPr>
          <p:cNvSpPr/>
          <p:nvPr/>
        </p:nvSpPr>
        <p:spPr bwMode="auto">
          <a:xfrm>
            <a:off x="685800" y="868680"/>
            <a:ext cx="960120" cy="28956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Arial" charset="0"/>
              <a:ea typeface="新細明體" charset="-120"/>
            </a:endParaRPr>
          </a:p>
        </p:txBody>
      </p:sp>
      <p:sp>
        <p:nvSpPr>
          <p:cNvPr id="6" name="内容占位符 1">
            <a:extLst>
              <a:ext uri="{FF2B5EF4-FFF2-40B4-BE49-F238E27FC236}">
                <a16:creationId xmlns:a16="http://schemas.microsoft.com/office/drawing/2014/main" id="{B312B030-AA49-EE82-5B69-106CB99A5006}"/>
              </a:ext>
            </a:extLst>
          </p:cNvPr>
          <p:cNvSpPr txBox="1">
            <a:spLocks/>
          </p:cNvSpPr>
          <p:nvPr/>
        </p:nvSpPr>
        <p:spPr>
          <a:xfrm>
            <a:off x="652762" y="892892"/>
            <a:ext cx="8229600" cy="3583857"/>
          </a:xfrm>
          <a:prstGeom prst="rect">
            <a:avLst/>
          </a:prstGeom>
        </p:spPr>
        <p:txBody>
          <a:bodyPr/>
          <a:lstStyle>
            <a:lvl1pPr marL="342900" indent="-342900" algn="l" rtl="0" eaLnBrk="0" fontAlgn="base" hangingPunct="0">
              <a:spcBef>
                <a:spcPct val="20000"/>
              </a:spcBef>
              <a:spcAft>
                <a:spcPct val="0"/>
              </a:spcAft>
              <a:buChar char="•"/>
              <a:defRPr kumimoji="1" sz="3200">
                <a:solidFill>
                  <a:srgbClr val="4D4D4D"/>
                </a:solidFill>
                <a:latin typeface="+mn-lt"/>
                <a:ea typeface="+mn-ea"/>
                <a:cs typeface="+mn-cs"/>
              </a:defRPr>
            </a:lvl1pPr>
            <a:lvl2pPr marL="742950" indent="-285750" algn="l" rtl="0" eaLnBrk="0" fontAlgn="base" hangingPunct="0">
              <a:spcBef>
                <a:spcPct val="20000"/>
              </a:spcBef>
              <a:spcAft>
                <a:spcPct val="0"/>
              </a:spcAft>
              <a:buChar char="–"/>
              <a:defRPr kumimoji="1" sz="2800">
                <a:solidFill>
                  <a:srgbClr val="4D4D4D"/>
                </a:solidFill>
                <a:latin typeface="+mn-lt"/>
                <a:ea typeface="+mn-ea"/>
              </a:defRPr>
            </a:lvl2pPr>
            <a:lvl3pPr marL="1143000" indent="-228600" algn="l" rtl="0" eaLnBrk="0" fontAlgn="base" hangingPunct="0">
              <a:spcBef>
                <a:spcPct val="20000"/>
              </a:spcBef>
              <a:spcAft>
                <a:spcPct val="0"/>
              </a:spcAft>
              <a:buChar char="•"/>
              <a:defRPr kumimoji="1" sz="2400">
                <a:solidFill>
                  <a:srgbClr val="4D4D4D"/>
                </a:solidFill>
                <a:latin typeface="+mn-lt"/>
                <a:ea typeface="+mn-ea"/>
              </a:defRPr>
            </a:lvl3pPr>
            <a:lvl4pPr marL="1600200" indent="-228600" algn="l" rtl="0" eaLnBrk="0" fontAlgn="base" hangingPunct="0">
              <a:spcBef>
                <a:spcPct val="20000"/>
              </a:spcBef>
              <a:spcAft>
                <a:spcPct val="0"/>
              </a:spcAft>
              <a:buChar char="–"/>
              <a:defRPr kumimoji="1" sz="2000">
                <a:solidFill>
                  <a:srgbClr val="4D4D4D"/>
                </a:solidFill>
                <a:latin typeface="+mn-lt"/>
                <a:ea typeface="+mn-ea"/>
              </a:defRPr>
            </a:lvl4pPr>
            <a:lvl5pPr marL="2057400" indent="-228600" algn="l" rtl="0" eaLnBrk="0" fontAlgn="base" hangingPunct="0">
              <a:spcBef>
                <a:spcPct val="20000"/>
              </a:spcBef>
              <a:spcAft>
                <a:spcPct val="0"/>
              </a:spcAft>
              <a:buChar char="»"/>
              <a:defRPr kumimoji="1" sz="2000">
                <a:solidFill>
                  <a:srgbClr val="4D4D4D"/>
                </a:solidFill>
                <a:latin typeface="+mn-lt"/>
                <a:ea typeface="+mn-ea"/>
              </a:defRPr>
            </a:lvl5pPr>
            <a:lvl6pPr marL="2514600" indent="-228600" algn="l" rtl="0" fontAlgn="base">
              <a:spcBef>
                <a:spcPct val="20000"/>
              </a:spcBef>
              <a:spcAft>
                <a:spcPct val="0"/>
              </a:spcAft>
              <a:buChar char="»"/>
              <a:defRPr kumimoji="1" sz="2000">
                <a:solidFill>
                  <a:srgbClr val="4D4D4D"/>
                </a:solidFill>
                <a:latin typeface="+mn-lt"/>
                <a:ea typeface="+mn-ea"/>
              </a:defRPr>
            </a:lvl6pPr>
            <a:lvl7pPr marL="2971800" indent="-228600" algn="l" rtl="0" fontAlgn="base">
              <a:spcBef>
                <a:spcPct val="20000"/>
              </a:spcBef>
              <a:spcAft>
                <a:spcPct val="0"/>
              </a:spcAft>
              <a:buChar char="»"/>
              <a:defRPr kumimoji="1" sz="2000">
                <a:solidFill>
                  <a:srgbClr val="4D4D4D"/>
                </a:solidFill>
                <a:latin typeface="+mn-lt"/>
                <a:ea typeface="+mn-ea"/>
              </a:defRPr>
            </a:lvl7pPr>
            <a:lvl8pPr marL="3429000" indent="-228600" algn="l" rtl="0" fontAlgn="base">
              <a:spcBef>
                <a:spcPct val="20000"/>
              </a:spcBef>
              <a:spcAft>
                <a:spcPct val="0"/>
              </a:spcAft>
              <a:buChar char="»"/>
              <a:defRPr kumimoji="1" sz="2000">
                <a:solidFill>
                  <a:srgbClr val="4D4D4D"/>
                </a:solidFill>
                <a:latin typeface="+mn-lt"/>
                <a:ea typeface="+mn-ea"/>
              </a:defRPr>
            </a:lvl8pPr>
            <a:lvl9pPr marL="3886200" indent="-228600" algn="l" rtl="0" fontAlgn="base">
              <a:spcBef>
                <a:spcPct val="20000"/>
              </a:spcBef>
              <a:spcAft>
                <a:spcPct val="0"/>
              </a:spcAft>
              <a:buChar char="»"/>
              <a:defRPr kumimoji="1" sz="2000">
                <a:solidFill>
                  <a:srgbClr val="4D4D4D"/>
                </a:solidFill>
                <a:latin typeface="+mn-lt"/>
                <a:ea typeface="+mn-ea"/>
              </a:defRPr>
            </a:lvl9pPr>
          </a:lstStyle>
          <a:p>
            <a:pPr>
              <a:spcBef>
                <a:spcPct val="0"/>
              </a:spcBef>
            </a:pPr>
            <a:r>
              <a:rPr lang="en-US" altLang="zh-CN" sz="3200" kern="1200" dirty="0">
                <a:solidFill>
                  <a:schemeClr val="tx1"/>
                </a:solidFill>
                <a:latin typeface="Arial" charset="0"/>
                <a:ea typeface="新細明體" charset="-120"/>
              </a:rPr>
              <a:t>API </a:t>
            </a:r>
            <a:r>
              <a:rPr lang="zh-CN" altLang="en-US" sz="3200" kern="1200" dirty="0">
                <a:solidFill>
                  <a:schemeClr val="tx1"/>
                </a:solidFill>
                <a:latin typeface="Arial" charset="0"/>
                <a:ea typeface="新細明體" charset="-120"/>
              </a:rPr>
              <a:t>构建</a:t>
            </a:r>
            <a:endParaRPr lang="en-US" altLang="zh-CN" sz="3200" kern="1200" dirty="0">
              <a:solidFill>
                <a:schemeClr val="tx1"/>
              </a:solidFill>
              <a:latin typeface="Arial" charset="0"/>
              <a:ea typeface="新細明體" charset="-120"/>
            </a:endParaRPr>
          </a:p>
          <a:p>
            <a:pPr marL="228600" indent="-228600">
              <a:lnSpc>
                <a:spcPct val="150000"/>
              </a:lnSpc>
              <a:spcBef>
                <a:spcPct val="0"/>
              </a:spcBef>
              <a:buAutoNum type="arabicPeriod" startAt="4"/>
            </a:pPr>
            <a:r>
              <a:rPr lang="en-US" altLang="zh-CN" sz="1050" kern="1200" dirty="0">
                <a:solidFill>
                  <a:schemeClr val="tx1"/>
                </a:solidFill>
                <a:latin typeface="Arial" charset="0"/>
                <a:ea typeface="新細明體" charset="-120"/>
              </a:rPr>
              <a:t>API </a:t>
            </a:r>
            <a:r>
              <a:rPr lang="zh-CN" altLang="en-US" sz="1050" kern="1200" dirty="0">
                <a:solidFill>
                  <a:schemeClr val="tx1"/>
                </a:solidFill>
                <a:latin typeface="Arial" charset="0"/>
                <a:ea typeface="新細明體" charset="-120"/>
              </a:rPr>
              <a:t>创建</a:t>
            </a:r>
            <a:endParaRPr lang="en-US" altLang="zh-CN" sz="1050" kern="1200" dirty="0">
              <a:solidFill>
                <a:schemeClr val="tx1"/>
              </a:solidFill>
              <a:latin typeface="Arial" charset="0"/>
              <a:ea typeface="新細明體" charset="-120"/>
            </a:endParaRPr>
          </a:p>
          <a:p>
            <a:pPr marL="628650" lvl="1" indent="-228600">
              <a:lnSpc>
                <a:spcPct val="150000"/>
              </a:lnSpc>
              <a:spcBef>
                <a:spcPct val="0"/>
              </a:spcBef>
              <a:buAutoNum type="arabicPeriod"/>
            </a:pPr>
            <a:r>
              <a:rPr lang="en-US" altLang="zh-CN" sz="650" kern="1200" dirty="0">
                <a:solidFill>
                  <a:schemeClr val="tx1"/>
                </a:solidFill>
                <a:latin typeface="Arial" charset="0"/>
                <a:ea typeface="新細明體" charset="-120"/>
              </a:rPr>
              <a:t>APIM		https://help.sap.com/docs/sap-api-management/sap-api-management/creating-api-from-sap-cloud-integration-api-provider</a:t>
            </a:r>
          </a:p>
          <a:p>
            <a:pPr marL="628650" lvl="1" indent="-228600">
              <a:lnSpc>
                <a:spcPct val="150000"/>
              </a:lnSpc>
              <a:spcBef>
                <a:spcPct val="0"/>
              </a:spcBef>
              <a:buAutoNum type="arabicPeriod"/>
            </a:pPr>
            <a:r>
              <a:rPr lang="en-US" altLang="zh-CN" sz="650" dirty="0">
                <a:solidFill>
                  <a:schemeClr val="tx1"/>
                </a:solidFill>
                <a:latin typeface="Arial" charset="0"/>
                <a:ea typeface="新細明體" charset="-120"/>
              </a:rPr>
              <a:t>API </a:t>
            </a:r>
            <a:r>
              <a:rPr lang="zh-CN" altLang="en-US" sz="650" dirty="0">
                <a:solidFill>
                  <a:schemeClr val="tx1"/>
                </a:solidFill>
                <a:latin typeface="Arial" charset="0"/>
                <a:ea typeface="新細明體" charset="-120"/>
              </a:rPr>
              <a:t>设计器</a:t>
            </a:r>
            <a:r>
              <a:rPr lang="en-US" altLang="zh-CN" sz="650" dirty="0">
                <a:solidFill>
                  <a:schemeClr val="tx1"/>
                </a:solidFill>
                <a:latin typeface="Arial" charset="0"/>
                <a:ea typeface="新細明體" charset="-120"/>
              </a:rPr>
              <a:t>	https://help.sap.com/docs/sap-api-management/sap-api-management/create-api-from-api-designer</a:t>
            </a:r>
          </a:p>
          <a:p>
            <a:pPr marL="628650" lvl="1" indent="-228600">
              <a:lnSpc>
                <a:spcPct val="150000"/>
              </a:lnSpc>
              <a:spcBef>
                <a:spcPct val="0"/>
              </a:spcBef>
              <a:buAutoNum type="arabicPeriod"/>
            </a:pPr>
            <a:r>
              <a:rPr lang="en-US" altLang="zh-CN" sz="650" kern="1200" dirty="0">
                <a:solidFill>
                  <a:schemeClr val="tx1"/>
                </a:solidFill>
                <a:latin typeface="Arial" charset="0"/>
                <a:ea typeface="新細明體" charset="-120"/>
              </a:rPr>
              <a:t>Import API	https://help.sap.com/docs/sap-api-management/sap-api-management/import-api</a:t>
            </a:r>
          </a:p>
          <a:p>
            <a:pPr marL="228600" indent="-228600">
              <a:lnSpc>
                <a:spcPct val="150000"/>
              </a:lnSpc>
              <a:spcBef>
                <a:spcPct val="0"/>
              </a:spcBef>
              <a:buAutoNum type="arabicPeriod" startAt="5"/>
            </a:pPr>
            <a:r>
              <a:rPr lang="en-US" altLang="zh-CN" sz="1050" kern="1200" dirty="0">
                <a:solidFill>
                  <a:schemeClr val="tx1"/>
                </a:solidFill>
                <a:latin typeface="Arial" charset="0"/>
                <a:ea typeface="新細明體" charset="-120"/>
              </a:rPr>
              <a:t>API </a:t>
            </a:r>
            <a:r>
              <a:rPr lang="zh-CN" altLang="en-US" sz="1050" kern="1200" dirty="0">
                <a:solidFill>
                  <a:schemeClr val="tx1"/>
                </a:solidFill>
                <a:latin typeface="Arial" charset="0"/>
                <a:ea typeface="新細明體" charset="-120"/>
              </a:rPr>
              <a:t>导出：</a:t>
            </a:r>
            <a:r>
              <a:rPr lang="zh-CN" altLang="en-US" sz="800" dirty="0">
                <a:solidFill>
                  <a:srgbClr val="333333"/>
                </a:solidFill>
                <a:latin typeface="Monaco"/>
                <a:ea typeface="新細明體" charset="-120"/>
              </a:rPr>
              <a:t>导出之后将会生成</a:t>
            </a:r>
            <a:r>
              <a:rPr lang="en-US" altLang="zh-CN" sz="800" dirty="0">
                <a:solidFill>
                  <a:srgbClr val="333333"/>
                </a:solidFill>
                <a:latin typeface="Monaco"/>
                <a:ea typeface="新細明體" charset="-120"/>
              </a:rPr>
              <a:t>zip </a:t>
            </a:r>
            <a:r>
              <a:rPr lang="zh-CN" altLang="en-US" sz="800" dirty="0">
                <a:solidFill>
                  <a:srgbClr val="333333"/>
                </a:solidFill>
                <a:latin typeface="Monaco"/>
                <a:ea typeface="新細明體" charset="-120"/>
              </a:rPr>
              <a:t>压缩包，解压后会包含</a:t>
            </a:r>
            <a:r>
              <a:rPr lang="en-US" altLang="zh-CN" sz="800" dirty="0" err="1">
                <a:solidFill>
                  <a:srgbClr val="333333"/>
                </a:solidFill>
                <a:latin typeface="Monaco"/>
                <a:ea typeface="新細明體" charset="-120"/>
              </a:rPr>
              <a:t>swigger.sjon</a:t>
            </a:r>
            <a:r>
              <a:rPr lang="en-US" altLang="zh-CN" sz="800" dirty="0">
                <a:solidFill>
                  <a:srgbClr val="333333"/>
                </a:solidFill>
                <a:latin typeface="Monaco"/>
                <a:ea typeface="新細明體" charset="-120"/>
              </a:rPr>
              <a:t> </a:t>
            </a:r>
            <a:r>
              <a:rPr lang="zh-CN" altLang="en-US" sz="800" dirty="0">
                <a:solidFill>
                  <a:srgbClr val="333333"/>
                </a:solidFill>
                <a:latin typeface="Monaco"/>
                <a:ea typeface="新細明體" charset="-120"/>
              </a:rPr>
              <a:t>的文档，我们阔以通过这个文档来查看具体的接口信息，接受的方法和参数</a:t>
            </a:r>
            <a:r>
              <a:rPr lang="zh-CN" altLang="en-US" sz="800" b="0" i="0" dirty="0">
                <a:solidFill>
                  <a:srgbClr val="333333"/>
                </a:solidFill>
                <a:effectLst/>
                <a:latin typeface="72" panose="020B0503030000000003" pitchFamily="34" charset="0"/>
              </a:rPr>
              <a:t>。</a:t>
            </a:r>
            <a:endParaRPr lang="en-US" altLang="zh-CN" sz="800" b="0" i="0" dirty="0">
              <a:solidFill>
                <a:srgbClr val="333333"/>
              </a:solidFill>
              <a:effectLst/>
              <a:latin typeface="72" panose="020B0503030000000003" pitchFamily="34" charset="0"/>
            </a:endParaRPr>
          </a:p>
          <a:p>
            <a:pPr marL="0" indent="0">
              <a:lnSpc>
                <a:spcPct val="150000"/>
              </a:lnSpc>
              <a:spcBef>
                <a:spcPct val="0"/>
              </a:spcBef>
              <a:buNone/>
            </a:pPr>
            <a:r>
              <a:rPr lang="en-US" altLang="zh-CN" sz="800" dirty="0">
                <a:solidFill>
                  <a:srgbClr val="333333"/>
                </a:solidFill>
                <a:latin typeface="72" panose="020B0503030000000003" pitchFamily="34" charset="0"/>
                <a:ea typeface="新細明體" charset="-120"/>
              </a:rPr>
              <a:t>	</a:t>
            </a:r>
            <a:r>
              <a:rPr lang="zh-CN" altLang="en-US" sz="800" dirty="0">
                <a:solidFill>
                  <a:srgbClr val="333333"/>
                </a:solidFill>
                <a:latin typeface="72" panose="020B0503030000000003" pitchFamily="34" charset="0"/>
                <a:ea typeface="新細明體" charset="-120"/>
              </a:rPr>
              <a:t>然后我们可以根据具体使用情况来实现导出后需要做的内容</a:t>
            </a:r>
            <a:endParaRPr lang="en-US" altLang="zh-CN" sz="650" kern="1200" dirty="0">
              <a:solidFill>
                <a:schemeClr val="tx1"/>
              </a:solidFill>
              <a:latin typeface="Arial" charset="0"/>
              <a:ea typeface="新細明體" charset="-120"/>
            </a:endParaRPr>
          </a:p>
          <a:p>
            <a:pPr marL="0" indent="0">
              <a:spcBef>
                <a:spcPct val="0"/>
              </a:spcBef>
              <a:buNone/>
            </a:pPr>
            <a:endParaRPr lang="en-US" altLang="zh-CN" kern="1200" dirty="0">
              <a:solidFill>
                <a:schemeClr val="tx1"/>
              </a:solidFill>
              <a:latin typeface="Arial" charset="0"/>
              <a:ea typeface="新細明體" charset="-120"/>
            </a:endParaRPr>
          </a:p>
          <a:p>
            <a:pPr marL="0" indent="0">
              <a:spcBef>
                <a:spcPct val="0"/>
              </a:spcBef>
              <a:buFontTx/>
              <a:buNone/>
            </a:pPr>
            <a:endParaRPr lang="zh-CN" altLang="en-US" kern="1200" dirty="0">
              <a:solidFill>
                <a:schemeClr val="tx1"/>
              </a:solidFill>
              <a:latin typeface="Arial" charset="0"/>
              <a:ea typeface="新細明體" charset="-120"/>
            </a:endParaRPr>
          </a:p>
        </p:txBody>
      </p:sp>
    </p:spTree>
    <p:extLst>
      <p:ext uri="{BB962C8B-B14F-4D97-AF65-F5344CB8AC3E}">
        <p14:creationId xmlns:p14="http://schemas.microsoft.com/office/powerpoint/2010/main" val="3467560090"/>
      </p:ext>
    </p:extLst>
  </p:cSld>
  <p:clrMapOvr>
    <a:masterClrMapping/>
  </p:clrMapOvr>
  <p:transition spd="slow">
    <p:zoom dir="in"/>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7.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9.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T55zvJXSeS.tYU9KoXX5w"/>
</p:tagLst>
</file>

<file path=ppt/tags/tag20.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T55zvJXSeS.tYU9KoXX5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budpBnLRQ6YZ9G0u6G.EA"/>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TW" altLang="en-US" sz="1800" b="0" i="0" u="none" strike="noStrike" cap="none" normalizeH="0" baseline="0" smtClean="0">
            <a:ln>
              <a:noFill/>
            </a:ln>
            <a:solidFill>
              <a:schemeClr val="tx1"/>
            </a:solidFill>
            <a:effectLst/>
            <a:latin typeface="Arial" charset="0"/>
            <a:ea typeface="新細明體"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TW" altLang="en-US" sz="1800" b="0" i="0" u="none" strike="noStrike" cap="none" normalizeH="0" baseline="0" smtClean="0">
            <a:ln>
              <a:noFill/>
            </a:ln>
            <a:solidFill>
              <a:schemeClr val="tx1"/>
            </a:solidFill>
            <a:effectLst/>
            <a:latin typeface="Arial" charset="0"/>
            <a:ea typeface="新細明體" charset="-120"/>
          </a:defRPr>
        </a:defPPr>
      </a:lstStyle>
    </a:lnDef>
    <a:txDef>
      <a:spPr>
        <a:custGeom>
          <a:avLst/>
          <a:gdLst>
            <a:gd name="connsiteX0" fmla="*/ 0 w 3613951"/>
            <a:gd name="connsiteY0" fmla="*/ 0 h 518259"/>
            <a:gd name="connsiteX1" fmla="*/ 3613951 w 3613951"/>
            <a:gd name="connsiteY1" fmla="*/ 0 h 518259"/>
            <a:gd name="connsiteX2" fmla="*/ 3613951 w 3613951"/>
            <a:gd name="connsiteY2" fmla="*/ 518259 h 518259"/>
            <a:gd name="connsiteX3" fmla="*/ 0 w 3613951"/>
            <a:gd name="connsiteY3" fmla="*/ 518259 h 518259"/>
            <a:gd name="connsiteX4" fmla="*/ 0 w 3613951"/>
            <a:gd name="connsiteY4" fmla="*/ 0 h 518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3951" h="518259" fill="none" extrusionOk="0">
              <a:moveTo>
                <a:pt x="0" y="0"/>
              </a:moveTo>
              <a:cubicBezTo>
                <a:pt x="1764639" y="-115514"/>
                <a:pt x="3198790" y="-120824"/>
                <a:pt x="3613951" y="0"/>
              </a:cubicBezTo>
              <a:cubicBezTo>
                <a:pt x="3651897" y="78352"/>
                <a:pt x="3569493" y="289250"/>
                <a:pt x="3613951" y="518259"/>
              </a:cubicBezTo>
              <a:cubicBezTo>
                <a:pt x="1986635" y="606537"/>
                <a:pt x="489910" y="555449"/>
                <a:pt x="0" y="518259"/>
              </a:cubicBezTo>
              <a:cubicBezTo>
                <a:pt x="9606" y="299081"/>
                <a:pt x="34788" y="170558"/>
                <a:pt x="0" y="0"/>
              </a:cubicBezTo>
              <a:close/>
            </a:path>
            <a:path w="3613951" h="518259" stroke="0" extrusionOk="0">
              <a:moveTo>
                <a:pt x="0" y="0"/>
              </a:moveTo>
              <a:cubicBezTo>
                <a:pt x="1622997" y="28747"/>
                <a:pt x="2435380" y="125300"/>
                <a:pt x="3613951" y="0"/>
              </a:cubicBezTo>
              <a:cubicBezTo>
                <a:pt x="3615274" y="222862"/>
                <a:pt x="3580228" y="397831"/>
                <a:pt x="3613951" y="518259"/>
              </a:cubicBezTo>
              <a:cubicBezTo>
                <a:pt x="2165210" y="676627"/>
                <a:pt x="1009495" y="505404"/>
                <a:pt x="0" y="518259"/>
              </a:cubicBezTo>
              <a:cubicBezTo>
                <a:pt x="41842" y="268181"/>
                <a:pt x="25054" y="109947"/>
                <a:pt x="0" y="0"/>
              </a:cubicBezTo>
              <a:close/>
            </a:path>
          </a:pathLst>
        </a:custGeom>
        <a:ln w="19050">
          <a:solidFill>
            <a:srgbClr val="619DA6"/>
          </a:solidFill>
          <a:extLst>
            <a:ext uri="{C807C97D-BFC1-408E-A445-0C87EB9F89A2}">
              <ask:lineSketchStyleProps xmlns:ask="http://schemas.microsoft.com/office/drawing/2018/sketchyshapes" sd="3907190333">
                <ask:type>
                  <ask:lineSketchCurved/>
                </ask:type>
              </ask:lineSketchStyleProps>
            </a:ext>
          </a:extLst>
        </a:ln>
      </a:spPr>
      <a:bodyPr anchor="ctr" anchorCtr="0">
        <a:normAutofit fontScale="97500"/>
      </a:bodyPr>
      <a:lstStyle>
        <a:defPPr algn="ctr">
          <a:defRPr sz="2000" kern="0" dirty="0">
            <a:solidFill>
              <a:srgbClr val="000000"/>
            </a:solidFill>
            <a:latin typeface="Calibri" panose="020F0502020204030204" pitchFamily="34" charset="0"/>
            <a:ea typeface="微軟正黑體" panose="020B0604030504040204" pitchFamily="34" charset="-120"/>
            <a:cs typeface="Calibri" panose="020F0502020204030204"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eme1">
  <a:themeElements>
    <a:clrScheme name="Custom 1">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lumMod val="20000"/>
            <a:lumOff val="80000"/>
          </a:schemeClr>
        </a:solidFill>
        <a:ln w="25400" algn="ctr">
          <a:solidFill>
            <a:schemeClr val="accent3">
              <a:lumMod val="20000"/>
              <a:lumOff val="80000"/>
            </a:schemeClr>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sz="1100" kern="0" dirty="0">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85750" indent="-285750" algn="l" fontAlgn="base">
          <a:spcBef>
            <a:spcPct val="50000"/>
          </a:spcBef>
          <a:spcAft>
            <a:spcPct val="0"/>
          </a:spcAft>
          <a:buClr>
            <a:schemeClr val="accent3"/>
          </a:buClr>
          <a:buSzPct val="80000"/>
          <a:buFont typeface="Arial" panose="020B0604020202020204" pitchFamily="34" charset="0"/>
          <a:buChar char="›"/>
          <a:defRPr sz="1800" kern="0" dirty="0"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Theme1" id="{A1E1D9D6-00D7-4078-9A73-6803F233183A}" vid="{FB52C417-8E6D-4C47-83E8-A54D4BDDD4EE}"/>
    </a:ext>
  </a:extLst>
</a:theme>
</file>

<file path=ppt/theme/theme3.xml><?xml version="1.0" encoding="utf-8"?>
<a:theme xmlns:a="http://schemas.openxmlformats.org/drawingml/2006/main" name="4_Wistron_CF_WIV015">
  <a:themeElements>
    <a:clrScheme name="Current">
      <a:dk1>
        <a:srgbClr val="080808"/>
      </a:dk1>
      <a:lt1>
        <a:srgbClr val="FFFFFF"/>
      </a:lt1>
      <a:dk2>
        <a:srgbClr val="080808"/>
      </a:dk2>
      <a:lt2>
        <a:srgbClr val="FF8700"/>
      </a:lt2>
      <a:accent1>
        <a:srgbClr val="619DA6"/>
      </a:accent1>
      <a:accent2>
        <a:srgbClr val="91CE44"/>
      </a:accent2>
      <a:accent3>
        <a:srgbClr val="8B78B8"/>
      </a:accent3>
      <a:accent4>
        <a:srgbClr val="00506E"/>
      </a:accent4>
      <a:accent5>
        <a:srgbClr val="CB8945"/>
      </a:accent5>
      <a:accent6>
        <a:srgbClr val="808080"/>
      </a:accent6>
      <a:hlink>
        <a:srgbClr val="8B78B8"/>
      </a:hlink>
      <a:folHlink>
        <a:srgbClr val="00506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80808"/>
        </a:dk1>
        <a:lt1>
          <a:srgbClr val="FFFFFF"/>
        </a:lt1>
        <a:dk2>
          <a:srgbClr val="080808"/>
        </a:dk2>
        <a:lt2>
          <a:srgbClr val="FF8700"/>
        </a:lt2>
        <a:accent1>
          <a:srgbClr val="619DA6"/>
        </a:accent1>
        <a:accent2>
          <a:srgbClr val="91CE44"/>
        </a:accent2>
        <a:accent3>
          <a:srgbClr val="8B78B8"/>
        </a:accent3>
        <a:accent4>
          <a:srgbClr val="00506E"/>
        </a:accent4>
        <a:accent5>
          <a:srgbClr val="CB8945"/>
        </a:accent5>
        <a:accent6>
          <a:srgbClr val="808080"/>
        </a:accent6>
        <a:hlink>
          <a:srgbClr val="8B78B8"/>
        </a:hlink>
        <a:folHlink>
          <a:srgbClr val="00506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itle.pptx" id="{496324DB-6466-4DB7-86D5-0C6D4C9727B3}" vid="{1D268D07-532A-468D-BD44-4FB7844A7428}"/>
    </a:ext>
  </a:ext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5c0bbb05-8c2a-4ff1-a575-0e879e680699" xsi:nil="true"/>
    <lcf76f155ced4ddcb4097134ff3c332f xmlns="11f82963-0144-445b-9f21-c7e592d21c98">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文档" ma:contentTypeID="0x0101001517B306C0613E408788F80CAB71FCCF" ma:contentTypeVersion="14" ma:contentTypeDescription="新建文档。" ma:contentTypeScope="" ma:versionID="1e2c289015d3a5ea53e281283efe068f">
  <xsd:schema xmlns:xsd="http://www.w3.org/2001/XMLSchema" xmlns:xs="http://www.w3.org/2001/XMLSchema" xmlns:p="http://schemas.microsoft.com/office/2006/metadata/properties" xmlns:ns2="11f82963-0144-445b-9f21-c7e592d21c98" xmlns:ns3="5c0bbb05-8c2a-4ff1-a575-0e879e680699" targetNamespace="http://schemas.microsoft.com/office/2006/metadata/properties" ma:root="true" ma:fieldsID="8e97917027a03975fc3d9a2069f8a789" ns2:_="" ns3:_="">
    <xsd:import namespace="11f82963-0144-445b-9f21-c7e592d21c98"/>
    <xsd:import namespace="5c0bbb05-8c2a-4ff1-a575-0e879e68069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f82963-0144-445b-9f21-c7e592d21c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图像标记" ma:readOnly="false" ma:fieldId="{5cf76f15-5ced-4ddc-b409-7134ff3c332f}" ma:taxonomyMulti="true" ma:sspId="0976e0b1-4055-4d4c-95fd-22a18192cb6b"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c0bbb05-8c2a-4ff1-a575-0e879e680699" elementFormDefault="qualified">
    <xsd:import namespace="http://schemas.microsoft.com/office/2006/documentManagement/types"/>
    <xsd:import namespace="http://schemas.microsoft.com/office/infopath/2007/PartnerControls"/>
    <xsd:element name="SharedWithUsers" ma:index="10"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享对象详细信息" ma:internalName="SharedWithDetails" ma:readOnly="true">
      <xsd:simpleType>
        <xsd:restriction base="dms:Note">
          <xsd:maxLength value="255"/>
        </xsd:restriction>
      </xsd:simpleType>
    </xsd:element>
    <xsd:element name="TaxCatchAll" ma:index="16" nillable="true" ma:displayName="Taxonomy Catch All Column" ma:hidden="true" ma:list="{521a49ec-8870-46b6-9780-dd046a79c57e}" ma:internalName="TaxCatchAll" ma:showField="CatchAllData" ma:web="5c0bbb05-8c2a-4ff1-a575-0e879e68069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CE4332-1872-48DE-A9C7-55051CD3021B}">
  <ds:schemaRefs>
    <ds:schemaRef ds:uri="http://schemas.microsoft.com/sharepoint/v3/contenttype/forms"/>
  </ds:schemaRefs>
</ds:datastoreItem>
</file>

<file path=customXml/itemProps2.xml><?xml version="1.0" encoding="utf-8"?>
<ds:datastoreItem xmlns:ds="http://schemas.openxmlformats.org/officeDocument/2006/customXml" ds:itemID="{F172E048-6D95-4F4A-AAC2-23061DD5CB1A}">
  <ds:schemaRefs>
    <ds:schemaRef ds:uri="http://schemas.microsoft.com/office/2006/metadata/properties"/>
    <ds:schemaRef ds:uri="http://schemas.microsoft.com/office/infopath/2007/PartnerControls"/>
    <ds:schemaRef ds:uri="5c0bbb05-8c2a-4ff1-a575-0e879e680699"/>
    <ds:schemaRef ds:uri="11f82963-0144-445b-9f21-c7e592d21c98"/>
  </ds:schemaRefs>
</ds:datastoreItem>
</file>

<file path=customXml/itemProps3.xml><?xml version="1.0" encoding="utf-8"?>
<ds:datastoreItem xmlns:ds="http://schemas.openxmlformats.org/officeDocument/2006/customXml" ds:itemID="{0482CFBA-BA0C-415B-B641-8419E867DA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f82963-0144-445b-9f21-c7e592d21c98"/>
    <ds:schemaRef ds:uri="5c0bbb05-8c2a-4ff1-a575-0e879e6806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e0795e0-d7c0-4eeb-b9bb-bc94d8980d3b}" enabled="0" method="" siteId="{de0795e0-d7c0-4eeb-b9bb-bc94d8980d3b}" removed="1"/>
</clbl:labelList>
</file>

<file path=docProps/app.xml><?xml version="1.0" encoding="utf-8"?>
<Properties xmlns="http://schemas.openxmlformats.org/officeDocument/2006/extended-properties" xmlns:vt="http://schemas.openxmlformats.org/officeDocument/2006/docPropsVTypes">
  <Template>Crayons</Template>
  <TotalTime>179970</TotalTime>
  <Words>1395</Words>
  <Application>Microsoft Office PowerPoint</Application>
  <PresentationFormat>全屏显示(16:9)</PresentationFormat>
  <Paragraphs>138</Paragraphs>
  <Slides>15</Slides>
  <Notes>10</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1</vt:i4>
      </vt:variant>
      <vt:variant>
        <vt:lpstr>幻灯片标题</vt:lpstr>
      </vt:variant>
      <vt:variant>
        <vt:i4>15</vt:i4>
      </vt:variant>
    </vt:vector>
  </HeadingPairs>
  <TitlesOfParts>
    <vt:vector size="30" baseType="lpstr">
      <vt:lpstr>-apple-system</vt:lpstr>
      <vt:lpstr>微軟正黑體</vt:lpstr>
      <vt:lpstr>Microsoft YaHei UI</vt:lpstr>
      <vt:lpstr>Monaco</vt:lpstr>
      <vt:lpstr>72</vt:lpstr>
      <vt:lpstr>Arial</vt:lpstr>
      <vt:lpstr>Calibri</vt:lpstr>
      <vt:lpstr>Courier New</vt:lpstr>
      <vt:lpstr>IBM Plex Sans</vt:lpstr>
      <vt:lpstr>Symbol</vt:lpstr>
      <vt:lpstr>Wingdings</vt:lpstr>
      <vt:lpstr>Default Design</vt:lpstr>
      <vt:lpstr>Theme1</vt:lpstr>
      <vt:lpstr>4_Wistron_CF_WIV015</vt:lpstr>
      <vt:lpstr>think-cell Slide</vt:lpstr>
      <vt:lpstr>PowerPoint 演示文稿</vt:lpstr>
      <vt:lpstr>Agenda</vt:lpstr>
      <vt:lpstr>APIM</vt:lpstr>
      <vt:lpstr>SAP BTP APIM</vt:lpstr>
      <vt:lpstr>SAP BTP APIM</vt:lpstr>
      <vt:lpstr>SAP BTP APIM</vt:lpstr>
      <vt:lpstr>SAP BTP APIM</vt:lpstr>
      <vt:lpstr>PowerPoint 演示文稿</vt:lpstr>
      <vt:lpstr>SAP BTP APIM</vt:lpstr>
      <vt:lpstr>PowerPoint 演示文稿</vt:lpstr>
      <vt:lpstr>PowerPoint 演示文稿</vt:lpstr>
      <vt:lpstr>PowerPoint 演示文稿</vt:lpstr>
      <vt:lpstr>PowerPoint 演示文稿</vt:lpstr>
      <vt:lpstr>PowerPoint 演示文稿</vt:lpstr>
      <vt:lpstr>PowerPoint 演示文稿</vt:lpstr>
    </vt:vector>
  </TitlesOfParts>
  <Company>pica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Perry</dc:creator>
  <cp:lastModifiedBy>Xiaokang Bai/WZS/Wistron</cp:lastModifiedBy>
  <cp:revision>1196</cp:revision>
  <dcterms:created xsi:type="dcterms:W3CDTF">2008-08-07T15:44:20Z</dcterms:created>
  <dcterms:modified xsi:type="dcterms:W3CDTF">2023-12-06T08:13:25Z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0x0101001517B306C0613E408788F80CAB71FCCF</vt:lpwstr>
  </property>
</Properties>
</file>