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147473134" r:id="rId3"/>
    <p:sldId id="2147473135" r:id="rId4"/>
    <p:sldId id="2147473136" r:id="rId5"/>
    <p:sldId id="214747313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66772-5476-4737-ADA6-6979A55C352A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F532-1463-410D-A492-C174E3439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2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22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52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464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endParaRPr lang="en-US" altLang="zh-CN" dirty="0"/>
          </a:p>
          <a:p>
            <a:r>
              <a:rPr lang="en-US" altLang="zh-CN" dirty="0"/>
              <a:t>CDS</a:t>
            </a:r>
            <a:r>
              <a:rPr lang="zh-CN" altLang="en-US" dirty="0"/>
              <a:t>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KR </a:t>
            </a:r>
            <a:r>
              <a:rPr lang="zh-CN" altLang="en-US" dirty="0"/>
              <a:t>监控的工具列一个</a:t>
            </a:r>
            <a:r>
              <a:rPr lang="en-US" altLang="zh-CN" dirty="0"/>
              <a:t>KR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64BA9D-2804-4B04-94BC-96EB6646983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2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52E2A-5EC4-E41C-8CFF-88584385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BA6E9D-CB56-4705-DD8B-014E49E43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36831-5C2F-5D54-1A0C-BEB1D97C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C76A6-36A5-9BDC-89AD-04E9F972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06A69-D713-DBCD-1C0A-64C5AE52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7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BDCD2-7F3A-9D01-698B-77B53AF2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EA0E4-95E4-BF7B-F79C-211BD601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FB454-CFAD-46F3-B5C3-825EC8F0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3B163-E6F9-26BF-66EB-789A86D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F85E9-4D0E-6834-7AA4-312116DF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25FADC-6ACD-0712-6859-45F14BC5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2D99A-B95F-0957-A28B-2FFB7CF09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699A3-6178-8895-25E3-EF28BC7A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90EC7-EE65-E691-A61C-B804F9BF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C571-293D-E788-1430-86648744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4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889" y="-23999"/>
            <a:ext cx="12237777" cy="6890401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5366A66-D756-4C3E-9C11-C0811D1358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38065" y="2311401"/>
            <a:ext cx="10081288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429" tIns="67715" rIns="135429" bIns="67715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endParaRPr lang="en-US" altLang="en-US" sz="6667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文鼎粗黑" pitchFamily="49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60873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600201"/>
            <a:ext cx="10972800" cy="4525963"/>
          </a:xfrm>
        </p:spPr>
        <p:txBody>
          <a:bodyPr/>
          <a:lstStyle>
            <a:lvl1pPr>
              <a:defRPr sz="37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914400" y="310882"/>
            <a:ext cx="10972800" cy="7797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84000" y="6477000"/>
            <a:ext cx="711200" cy="381000"/>
          </a:xfrm>
        </p:spPr>
        <p:txBody>
          <a:bodyPr/>
          <a:lstStyle>
            <a:lvl1pPr>
              <a:defRPr sz="146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7356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C90-F01B-0C2C-8E9B-855B946D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8EAAD-67DD-9FCB-67BA-5030414F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3478F-2B0A-5886-784B-BF04DC77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64E8-1FD1-681F-0604-CBCB80D6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8AE3B-EB44-D58F-0414-F835E1DE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4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9624-7636-3805-9E9D-5EF75986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69642-1BE0-73CD-D2BC-80A49FFC1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3AB6B-BE5D-5D74-CE00-0601B70E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9E63C-8F3F-4838-52C6-EC10D97D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00237-39DC-FE8A-49FA-1DF34FE5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A72AC-7891-CC26-7E81-39095483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D9DBB-DDF3-0AF8-FDBF-9564B234D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4AF56-5AE3-F90B-A9A7-62456FFF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D5C92-1E94-E6B0-C563-61022B4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EA90B-8C18-9537-C1AA-A164FAB8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30B9C-0C4D-F320-2E6B-AB772737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BE05-8B4A-FD71-0CE8-D6E8BF2C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01ABF-B424-0C22-B422-6F8223EE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FCC27-190E-AF60-9BC8-776B313E0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B074F-1E3A-FEEB-1D85-8BB13398E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D3CBE4-BB4E-D861-769C-5802EE35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6E40C-4718-1AEB-6280-CFA746B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BCA586-D22F-8F57-EB77-A1491BA1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9BBBDF-3C1C-4B83-238D-3F7CF30D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1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DC85-3053-104C-BF24-D4ECAED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E3F4C2-A8A7-0BF7-27FB-07B311CE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A5AE7-E167-8FB7-4492-C40B1CF8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1DD9D6-B580-47AF-A3A7-7069FE4B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84EDCA-CB8C-FDE5-1E70-8BD8248D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91365C-8FEE-FC0B-212F-00FA1C5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BF3B8-4508-8625-3342-45C50361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C816-31C4-84C4-D10B-334BD476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5DDF7-37EB-2AA0-7511-01C94030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36974D-40D1-F6CC-8D77-13CFD6179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2F5CC-2523-106B-574B-F402C410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DBE2B-6372-41DB-78E5-7998625E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6FDAF-B007-11A8-1F55-44A19BE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B053F-AAEF-FBA2-0084-4EB1254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DBF870-62FB-37B2-A165-D6C4B0CB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620EA-341D-1B2E-B3C2-82EEBCAC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B59B4-9AE0-6F81-FCE5-411B686A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ABEFD-1EB1-3A64-EA73-D0630489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CE033-4DBA-B068-8D55-E60CD5F1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E399DF-0992-07D1-6FDE-BF62A931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5BFBE-AD65-821F-33B1-1C659EDA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2F8FE-99E3-31A7-2AC7-01F777A1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B9A3-0B1E-4A1D-9692-9D97225B4280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B09F5-24BA-8958-94F1-6E59A2047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07AC5-5C85-C115-54C9-27F5E70EB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04D3-5961-4901-A294-611195D7D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5E24AED-356D-4EB5-89E9-22B4DEEF40A8}"/>
              </a:ext>
            </a:extLst>
          </p:cNvPr>
          <p:cNvSpPr txBox="1"/>
          <p:nvPr/>
        </p:nvSpPr>
        <p:spPr>
          <a:xfrm>
            <a:off x="0" y="2209801"/>
            <a:ext cx="12192000" cy="117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6667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文鼎粗黑" pitchFamily="49" charset="-120"/>
                <a:cs typeface="Arial" panose="020B0604020202020204" pitchFamily="34" charset="0"/>
              </a:rPr>
              <a:t>APIM</a:t>
            </a:r>
            <a:endParaRPr lang="en-US" altLang="en-US" sz="6667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文鼎粗黑" pitchFamily="49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TW" sz="3200" dirty="0">
                <a:solidFill>
                  <a:srgbClr val="00506E"/>
                </a:solidFill>
                <a:cs typeface="Calibri" panose="020F0502020204030204" pitchFamily="34" charset="0"/>
              </a:rPr>
              <a:t>Agenda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466C4807-A819-4D03-B02E-916F3EF1C479}"/>
              </a:ext>
            </a:extLst>
          </p:cNvPr>
          <p:cNvSpPr txBox="1"/>
          <p:nvPr/>
        </p:nvSpPr>
        <p:spPr>
          <a:xfrm>
            <a:off x="812800" y="699661"/>
            <a:ext cx="2210349" cy="421435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457189" indent="-457189" defTabSz="914194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1.APIM</a:t>
            </a:r>
          </a:p>
          <a:p>
            <a:pPr marL="457189" indent="-457189" defTabSz="914194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altLang="zh-CN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OAUTH</a:t>
            </a:r>
          </a:p>
          <a:p>
            <a:pPr marL="457189" indent="-457189" defTabSz="914194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3.XXXX</a:t>
            </a:r>
          </a:p>
          <a:p>
            <a:pPr marL="457189" indent="-457189" defTabSz="914194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8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220613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1.1 APIM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38400" y="2837069"/>
            <a:ext cx="711200" cy="38100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59662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2.1 OAUTH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38400" y="2837069"/>
            <a:ext cx="711200" cy="38100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7C3BF8-98E2-A167-F034-C8F928D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6" y="2164760"/>
            <a:ext cx="6459784" cy="44046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0F3C61-E244-7C2E-8052-B465A8B9B817}"/>
              </a:ext>
            </a:extLst>
          </p:cNvPr>
          <p:cNvSpPr txBox="1"/>
          <p:nvPr/>
        </p:nvSpPr>
        <p:spPr>
          <a:xfrm>
            <a:off x="1769816" y="1039613"/>
            <a:ext cx="691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SAP CLIENT ID AND CLIENT SECREET </a:t>
            </a:r>
            <a:r>
              <a:rPr lang="zh-CN" altLang="en-US"/>
              <a:t>来进行验证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218137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D3A46F-2E24-4BB5-8D97-B1DC074D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4060"/>
            <a:ext cx="10972800" cy="615553"/>
          </a:xfrm>
        </p:spPr>
        <p:txBody>
          <a:bodyPr/>
          <a:lstStyle/>
          <a:p>
            <a:r>
              <a:rPr lang="en-US" altLang="zh-CN" sz="3200" dirty="0">
                <a:solidFill>
                  <a:srgbClr val="00506E"/>
                </a:solidFill>
                <a:cs typeface="Calibri" panose="020F0502020204030204" pitchFamily="34" charset="0"/>
              </a:rPr>
              <a:t>2.1 OAUTH</a:t>
            </a:r>
            <a:endParaRPr lang="zh-CN" altLang="en-US" sz="3200" dirty="0">
              <a:solidFill>
                <a:srgbClr val="00506E"/>
              </a:solidFill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5C90D-4BFC-4B28-B729-F08C3E456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38400" y="2837069"/>
            <a:ext cx="711200" cy="38100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8CCD4A-CEAF-F081-926B-515E7613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15" y="17569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F6F519-3C0E-6562-24C2-6B229F28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10" y="1609353"/>
            <a:ext cx="7950923" cy="24554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615CA9-0084-DFD0-ECD3-9A007E85B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4413794"/>
            <a:ext cx="9372601" cy="19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3645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90</Words>
  <Application>Microsoft Office PowerPoint</Application>
  <PresentationFormat>宽屏</PresentationFormat>
  <Paragraphs>36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微軟正黑體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Agenda</vt:lpstr>
      <vt:lpstr>1.1 APIM</vt:lpstr>
      <vt:lpstr>2.1 OAUTH</vt:lpstr>
      <vt:lpstr>2.1 OAUTH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Xiaokang Bai/WZS/Wistron</dc:creator>
  <cp:lastModifiedBy>Xiaokang Bai/WZS/Wistron</cp:lastModifiedBy>
  <cp:revision>126</cp:revision>
  <dcterms:created xsi:type="dcterms:W3CDTF">2023-10-17T08:58:05Z</dcterms:created>
  <dcterms:modified xsi:type="dcterms:W3CDTF">2023-11-24T08:31:16Z</dcterms:modified>
</cp:coreProperties>
</file>